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71" r:id="rId9"/>
    <p:sldId id="266" r:id="rId10"/>
    <p:sldId id="272" r:id="rId11"/>
    <p:sldId id="261" r:id="rId12"/>
    <p:sldId id="273" r:id="rId13"/>
    <p:sldId id="268" r:id="rId14"/>
    <p:sldId id="262" r:id="rId15"/>
    <p:sldId id="274" r:id="rId16"/>
    <p:sldId id="275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05DBF-5310-4D6F-828F-E4941EA5D98E}" v="1766" dt="2020-11-15T03:16:47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naz Ibraeva" userId="S::1ibraeva.gulnaz@academia.kz::d4a5ddee-b823-41a3-adbb-36e67760e216" providerId="AD" clId="Web-{E4F05DBF-5310-4D6F-828F-E4941EA5D98E}"/>
    <pc:docChg chg="addSld delSld modSld addMainMaster delMainMaster">
      <pc:chgData name="Gulnaz Ibraeva" userId="S::1ibraeva.gulnaz@academia.kz::d4a5ddee-b823-41a3-adbb-36e67760e216" providerId="AD" clId="Web-{E4F05DBF-5310-4D6F-828F-E4941EA5D98E}" dt="2020-11-15T03:16:47.613" v="1773" actId="20577"/>
      <pc:docMkLst>
        <pc:docMk/>
      </pc:docMkLst>
      <pc:sldChg chg="addSp delSp modSp mod setBg modClrScheme chgLayout">
        <pc:chgData name="Gulnaz Ibraeva" userId="S::1ibraeva.gulnaz@academia.kz::d4a5ddee-b823-41a3-adbb-36e67760e216" providerId="AD" clId="Web-{E4F05DBF-5310-4D6F-828F-E4941EA5D98E}" dt="2020-11-15T02:18:12.093" v="682" actId="20577"/>
        <pc:sldMkLst>
          <pc:docMk/>
          <pc:sldMk cId="1351651579" sldId="256"/>
        </pc:sldMkLst>
        <pc:spChg chg="mod">
          <ac:chgData name="Gulnaz Ibraeva" userId="S::1ibraeva.gulnaz@academia.kz::d4a5ddee-b823-41a3-adbb-36e67760e216" providerId="AD" clId="Web-{E4F05DBF-5310-4D6F-828F-E4941EA5D98E}" dt="2020-11-15T02:18:12.093" v="682" actId="20577"/>
          <ac:spMkLst>
            <pc:docMk/>
            <pc:sldMk cId="1351651579" sldId="256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1:51:09.203" v="31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1:43:36.865" v="3"/>
          <ac:spMkLst>
            <pc:docMk/>
            <pc:sldMk cId="1351651579" sldId="256"/>
            <ac:spMk id="5" creationId="{945D478C-A9A5-4832-89D8-703607711BB1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1:43:36.865" v="3"/>
          <ac:spMkLst>
            <pc:docMk/>
            <pc:sldMk cId="1351651579" sldId="256"/>
            <ac:spMk id="6" creationId="{6070DF15-E754-42BB-9A78-F070643B1F41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1:43:47.427" v="5"/>
          <ac:spMkLst>
            <pc:docMk/>
            <pc:sldMk cId="1351651579" sldId="256"/>
            <ac:spMk id="8" creationId="{9B7AD9F6-8CE7-4299-8FC6-328F4DCD3FF9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1:43:14.520" v="1"/>
          <ac:spMkLst>
            <pc:docMk/>
            <pc:sldMk cId="1351651579" sldId="256"/>
            <ac:spMk id="9" creationId="{3011B0B3-5679-4759-90B8-3B908C4CBD21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1:43:47.427" v="5"/>
          <ac:spMkLst>
            <pc:docMk/>
            <pc:sldMk cId="1351651579" sldId="256"/>
            <ac:spMk id="10" creationId="{F49775AF-8896-43EE-92C6-83497D6DC56F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3:47.474" v="6"/>
          <ac:spMkLst>
            <pc:docMk/>
            <pc:sldMk cId="1351651579" sldId="256"/>
            <ac:spMk id="16" creationId="{BF9FFE17-DE95-4821-ACC1-B90C95449294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3:47.474" v="6"/>
          <ac:spMkLst>
            <pc:docMk/>
            <pc:sldMk cId="1351651579" sldId="256"/>
            <ac:spMk id="18" creationId="{03CF76AF-FF72-4430-A772-05840329020B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3:47.474" v="6"/>
          <ac:spMkLst>
            <pc:docMk/>
            <pc:sldMk cId="1351651579" sldId="256"/>
            <ac:spMk id="20" creationId="{0B1C8180-2FDD-4202-8C45-4057CB1AB26F}"/>
          </ac:spMkLst>
        </pc:spChg>
        <pc:grpChg chg="add del">
          <ac:chgData name="Gulnaz Ibraeva" userId="S::1ibraeva.gulnaz@academia.kz::d4a5ddee-b823-41a3-adbb-36e67760e216" providerId="AD" clId="Web-{E4F05DBF-5310-4D6F-828F-E4941EA5D98E}" dt="2020-11-15T01:43:36.865" v="3"/>
          <ac:grpSpMkLst>
            <pc:docMk/>
            <pc:sldMk cId="1351651579" sldId="256"/>
            <ac:grpSpMk id="13" creationId="{67A83510-2790-4866-911D-2E1588DF5FCC}"/>
          </ac:grpSpMkLst>
        </pc:grpChg>
        <pc:picChg chg="add del">
          <ac:chgData name="Gulnaz Ibraeva" userId="S::1ibraeva.gulnaz@academia.kz::d4a5ddee-b823-41a3-adbb-36e67760e216" providerId="AD" clId="Web-{E4F05DBF-5310-4D6F-828F-E4941EA5D98E}" dt="2020-11-15T01:43:14.520" v="1"/>
          <ac:picMkLst>
            <pc:docMk/>
            <pc:sldMk cId="1351651579" sldId="256"/>
            <ac:picMk id="4" creationId="{C36B21C6-E1C2-4C37-90B5-1E83E20BB288}"/>
          </ac:picMkLst>
        </pc:picChg>
        <pc:picChg chg="add del">
          <ac:chgData name="Gulnaz Ibraeva" userId="S::1ibraeva.gulnaz@academia.kz::d4a5ddee-b823-41a3-adbb-36e67760e216" providerId="AD" clId="Web-{E4F05DBF-5310-4D6F-828F-E4941EA5D98E}" dt="2020-11-15T01:43:36.865" v="3"/>
          <ac:picMkLst>
            <pc:docMk/>
            <pc:sldMk cId="1351651579" sldId="256"/>
            <ac:picMk id="7" creationId="{6C5A42F0-280E-41A8-9554-1EB9F15DAA7F}"/>
          </ac:picMkLst>
        </pc:picChg>
        <pc:picChg chg="add del">
          <ac:chgData name="Gulnaz Ibraeva" userId="S::1ibraeva.gulnaz@academia.kz::d4a5ddee-b823-41a3-adbb-36e67760e216" providerId="AD" clId="Web-{E4F05DBF-5310-4D6F-828F-E4941EA5D98E}" dt="2020-11-15T01:43:47.427" v="5"/>
          <ac:picMkLst>
            <pc:docMk/>
            <pc:sldMk cId="1351651579" sldId="256"/>
            <ac:picMk id="12" creationId="{7C13A74D-4206-4E7F-8F47-33CDDA52BC19}"/>
          </ac:picMkLst>
        </pc:picChg>
        <pc:picChg chg="add">
          <ac:chgData name="Gulnaz Ibraeva" userId="S::1ibraeva.gulnaz@academia.kz::d4a5ddee-b823-41a3-adbb-36e67760e216" providerId="AD" clId="Web-{E4F05DBF-5310-4D6F-828F-E4941EA5D98E}" dt="2020-11-15T01:43:47.474" v="6"/>
          <ac:picMkLst>
            <pc:docMk/>
            <pc:sldMk cId="1351651579" sldId="256"/>
            <ac:picMk id="14" creationId="{D9F88863-9415-4BD9-B91D-6C3FCF8CD80C}"/>
          </ac:picMkLst>
        </pc:picChg>
        <pc:cxnChg chg="add del">
          <ac:chgData name="Gulnaz Ibraeva" userId="S::1ibraeva.gulnaz@academia.kz::d4a5ddee-b823-41a3-adbb-36e67760e216" providerId="AD" clId="Web-{E4F05DBF-5310-4D6F-828F-E4941EA5D98E}" dt="2020-11-15T01:43:14.520" v="1"/>
          <ac:cxnSpMkLst>
            <pc:docMk/>
            <pc:sldMk cId="1351651579" sldId="256"/>
            <ac:cxnSpMk id="11" creationId="{32E97E5C-7A5F-424E-AAE4-654396E90799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3:47.474" v="6"/>
          <ac:cxnSpMkLst>
            <pc:docMk/>
            <pc:sldMk cId="1351651579" sldId="256"/>
            <ac:cxnSpMk id="15" creationId="{D6E86CC6-13EA-4A88-86AD-CF27BF52CC95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3:47.474" v="6"/>
          <ac:cxnSpMkLst>
            <pc:docMk/>
            <pc:sldMk cId="1351651579" sldId="256"/>
            <ac:cxnSpMk id="17" creationId="{3F80B441-4F7D-4B40-8A13-FED03A1F3A16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3:47.474" v="6"/>
          <ac:cxnSpMkLst>
            <pc:docMk/>
            <pc:sldMk cId="1351651579" sldId="256"/>
            <ac:cxnSpMk id="19" creationId="{70C7FD1A-44B1-4E4C-B0C9-A8103DCCDCC2}"/>
          </ac:cxnSpMkLst>
        </pc:cxnChg>
      </pc:sldChg>
      <pc:sldChg chg="addSp delSp modSp add replId">
        <pc:chgData name="Gulnaz Ibraeva" userId="S::1ibraeva.gulnaz@academia.kz::d4a5ddee-b823-41a3-adbb-36e67760e216" providerId="AD" clId="Web-{E4F05DBF-5310-4D6F-828F-E4941EA5D98E}" dt="2020-11-15T01:56:13.962" v="184"/>
        <pc:sldMkLst>
          <pc:docMk/>
          <pc:sldMk cId="3936963806" sldId="257"/>
        </pc:sldMkLst>
        <pc:spChg chg="mod">
          <ac:chgData name="Gulnaz Ibraeva" userId="S::1ibraeva.gulnaz@academia.kz::d4a5ddee-b823-41a3-adbb-36e67760e216" providerId="AD" clId="Web-{E4F05DBF-5310-4D6F-828F-E4941EA5D98E}" dt="2020-11-15T01:54:17.802" v="146" actId="20577"/>
          <ac:spMkLst>
            <pc:docMk/>
            <pc:sldMk cId="3936963806" sldId="257"/>
            <ac:spMk id="2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2:34.785" v="69"/>
          <ac:spMkLst>
            <pc:docMk/>
            <pc:sldMk cId="3936963806" sldId="257"/>
            <ac:spMk id="3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1:55:04.491" v="160" actId="20577"/>
          <ac:spMkLst>
            <pc:docMk/>
            <pc:sldMk cId="3936963806" sldId="257"/>
            <ac:spMk id="4" creationId="{4637FB54-A75C-48CF-B9C4-08D3A9DB70E5}"/>
          </ac:spMkLst>
        </pc:spChg>
        <pc:spChg chg="add del mod">
          <ac:chgData name="Gulnaz Ibraeva" userId="S::1ibraeva.gulnaz@academia.kz::d4a5ddee-b823-41a3-adbb-36e67760e216" providerId="AD" clId="Web-{E4F05DBF-5310-4D6F-828F-E4941EA5D98E}" dt="2020-11-15T01:55:15.475" v="164"/>
          <ac:spMkLst>
            <pc:docMk/>
            <pc:sldMk cId="3936963806" sldId="257"/>
            <ac:spMk id="7" creationId="{F1569340-6DC8-4793-B6D8-0EF0B5129B79}"/>
          </ac:spMkLst>
        </pc:spChg>
        <pc:graphicFrameChg chg="add mod modGraphic">
          <ac:chgData name="Gulnaz Ibraeva" userId="S::1ibraeva.gulnaz@academia.kz::d4a5ddee-b823-41a3-adbb-36e67760e216" providerId="AD" clId="Web-{E4F05DBF-5310-4D6F-828F-E4941EA5D98E}" dt="2020-11-15T01:56:13.962" v="184"/>
          <ac:graphicFrameMkLst>
            <pc:docMk/>
            <pc:sldMk cId="3936963806" sldId="257"/>
            <ac:graphicFrameMk id="6" creationId="{9267861E-218D-488C-B059-AC2F1E79C955}"/>
          </ac:graphicFrameMkLst>
        </pc:graphicFrameChg>
      </pc:sldChg>
      <pc:sldChg chg="delSp modSp add replId">
        <pc:chgData name="Gulnaz Ibraeva" userId="S::1ibraeva.gulnaz@academia.kz::d4a5ddee-b823-41a3-adbb-36e67760e216" providerId="AD" clId="Web-{E4F05DBF-5310-4D6F-828F-E4941EA5D98E}" dt="2020-11-15T02:03:30.255" v="418" actId="20577"/>
        <pc:sldMkLst>
          <pc:docMk/>
          <pc:sldMk cId="378235653" sldId="258"/>
        </pc:sldMkLst>
        <pc:spChg chg="mod">
          <ac:chgData name="Gulnaz Ibraeva" userId="S::1ibraeva.gulnaz@academia.kz::d4a5ddee-b823-41a3-adbb-36e67760e216" providerId="AD" clId="Web-{E4F05DBF-5310-4D6F-828F-E4941EA5D98E}" dt="2020-11-15T02:03:30.255" v="418" actId="20577"/>
          <ac:spMkLst>
            <pc:docMk/>
            <pc:sldMk cId="378235653" sldId="258"/>
            <ac:spMk id="2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6:23.931" v="185"/>
          <ac:spMkLst>
            <pc:docMk/>
            <pc:sldMk cId="378235653" sldId="258"/>
            <ac:spMk id="3" creationId="{00000000-0000-0000-0000-000000000000}"/>
          </ac:spMkLst>
        </pc:spChg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2:18:29.734" v="686" actId="20577"/>
        <pc:sldMkLst>
          <pc:docMk/>
          <pc:sldMk cId="180241551" sldId="259"/>
        </pc:sldMkLst>
        <pc:spChg chg="mod">
          <ac:chgData name="Gulnaz Ibraeva" userId="S::1ibraeva.gulnaz@academia.kz::d4a5ddee-b823-41a3-adbb-36e67760e216" providerId="AD" clId="Web-{E4F05DBF-5310-4D6F-828F-E4941EA5D98E}" dt="2020-11-15T02:18:29.734" v="686" actId="20577"/>
          <ac:spMkLst>
            <pc:docMk/>
            <pc:sldMk cId="180241551" sldId="259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2:08:22.092" v="494" actId="20577"/>
          <ac:spMkLst>
            <pc:docMk/>
            <pc:sldMk cId="180241551" sldId="259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4:34.194" v="10"/>
          <ac:spMkLst>
            <pc:docMk/>
            <pc:sldMk cId="180241551" sldId="259"/>
            <ac:spMk id="16" creationId="{BF9FFE17-DE95-4821-ACC1-B90C95449294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4:34.194" v="10"/>
          <ac:spMkLst>
            <pc:docMk/>
            <pc:sldMk cId="180241551" sldId="259"/>
            <ac:spMk id="18" creationId="{03CF76AF-FF72-4430-A772-05840329020B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4:34.194" v="10"/>
          <ac:spMkLst>
            <pc:docMk/>
            <pc:sldMk cId="180241551" sldId="259"/>
            <ac:spMk id="20" creationId="{0B1C8180-2FDD-4202-8C45-4057CB1AB26F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25" creationId="{EA4E4267-CAF0-4C38-8DC6-CD3B1A9F046E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27" creationId="{0EE3ACC5-126D-4BA4-8B45-7F0B5B839C51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29" creationId="{AB2868F7-FE10-4289-A5BD-90763C7A2F5A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31" creationId="{BD94142C-10EE-487C-A327-404FDF358F22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33" creationId="{5F7FAC2D-7A74-4939-A917-A1A5AF935685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35" creationId="{BA53A868-C420-4BAE-9244-EC162AF05CF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46" creationId="{18D8845F-30A4-4D73-83CB-ABA691F5A92D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48" creationId="{1DAC2350-FA6C-4B24-9A17-926C160E8CD9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50" creationId="{2A637C44-0146-4C54-A1A1-57BC8E6C3C2B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04:12.631" v="422"/>
          <ac:spMkLst>
            <pc:docMk/>
            <pc:sldMk cId="180241551" sldId="259"/>
            <ac:spMk id="52" creationId="{6AB310E7-DE5C-4964-8CBB-E87A22B5BD59}"/>
          </ac:spMkLst>
        </pc:spChg>
        <pc:picChg chg="add mod">
          <ac:chgData name="Gulnaz Ibraeva" userId="S::1ibraeva.gulnaz@academia.kz::d4a5ddee-b823-41a3-adbb-36e67760e216" providerId="AD" clId="Web-{E4F05DBF-5310-4D6F-828F-E4941EA5D98E}" dt="2020-11-15T02:05:21.445" v="437" actId="14100"/>
          <ac:picMkLst>
            <pc:docMk/>
            <pc:sldMk cId="180241551" sldId="259"/>
            <ac:picMk id="4" creationId="{72E6D71E-2BEF-46B5-A23F-F99FDB67CE4D}"/>
          </ac:picMkLst>
        </pc:picChg>
        <pc:picChg chg="del mod ord">
          <ac:chgData name="Gulnaz Ibraeva" userId="S::1ibraeva.gulnaz@academia.kz::d4a5ddee-b823-41a3-adbb-36e67760e216" providerId="AD" clId="Web-{E4F05DBF-5310-4D6F-828F-E4941EA5D98E}" dt="2020-11-15T02:04:56.491" v="432"/>
          <ac:picMkLst>
            <pc:docMk/>
            <pc:sldMk cId="180241551" sldId="259"/>
            <ac:picMk id="14" creationId="{D9F88863-9415-4BD9-B91D-6C3FCF8CD80C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1:44:34.194" v="10"/>
          <ac:cxnSpMkLst>
            <pc:docMk/>
            <pc:sldMk cId="180241551" sldId="259"/>
            <ac:cxnSpMk id="15" creationId="{D6E86CC6-13EA-4A88-86AD-CF27BF52CC95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4:34.194" v="10"/>
          <ac:cxnSpMkLst>
            <pc:docMk/>
            <pc:sldMk cId="180241551" sldId="259"/>
            <ac:cxnSpMk id="17" creationId="{3F80B441-4F7D-4B40-8A13-FED03A1F3A16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4:34.194" v="10"/>
          <ac:cxnSpMkLst>
            <pc:docMk/>
            <pc:sldMk cId="180241551" sldId="259"/>
            <ac:cxnSpMk id="19" creationId="{70C7FD1A-44B1-4E4C-B0C9-A8103DCCDCC2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04:12.631" v="422"/>
          <ac:cxnSpMkLst>
            <pc:docMk/>
            <pc:sldMk cId="180241551" sldId="259"/>
            <ac:cxnSpMk id="37" creationId="{C2686EF3-81CC-419F-96C3-002A75880309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04:12.631" v="422"/>
          <ac:cxnSpMkLst>
            <pc:docMk/>
            <pc:sldMk cId="180241551" sldId="259"/>
            <ac:cxnSpMk id="39" creationId="{F8D93CCA-A85E-4529-A6F0-8BB54D27BCD1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04:12.631" v="422"/>
          <ac:cxnSpMkLst>
            <pc:docMk/>
            <pc:sldMk cId="180241551" sldId="259"/>
            <ac:cxnSpMk id="41" creationId="{1ECFA516-C18C-41AE-AFF2-A0D0A59C9E90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2:04:12.631" v="422"/>
          <ac:cxnSpMkLst>
            <pc:docMk/>
            <pc:sldMk cId="180241551" sldId="259"/>
            <ac:cxnSpMk id="54" creationId="{BC6D0BA2-2FCA-496D-A55A-C56A7B3E09D8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2:04:12.631" v="422"/>
          <ac:cxnSpMkLst>
            <pc:docMk/>
            <pc:sldMk cId="180241551" sldId="259"/>
            <ac:cxnSpMk id="56" creationId="{EA158404-99A1-4EB0-B63C-8744C273AC0A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2:04:12.631" v="422"/>
          <ac:cxnSpMkLst>
            <pc:docMk/>
            <pc:sldMk cId="180241551" sldId="259"/>
            <ac:cxnSpMk id="58" creationId="{B1848EA8-FE52-4762-AE9B-5D1DD4C33621}"/>
          </ac:cxnSpMkLst>
        </pc:cxnChg>
      </pc:sldChg>
      <pc:sldChg chg="addSp delSp modSp add del mod replId setClrOvrMap">
        <pc:chgData name="Gulnaz Ibraeva" userId="S::1ibraeva.gulnaz@academia.kz::d4a5ddee-b823-41a3-adbb-36e67760e216" providerId="AD" clId="Web-{E4F05DBF-5310-4D6F-828F-E4941EA5D98E}" dt="2020-11-15T01:49:47.123" v="24"/>
        <pc:sldMkLst>
          <pc:docMk/>
          <pc:sldMk cId="2346238544" sldId="260"/>
        </pc:sldMkLst>
        <pc:spChg chg="mod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25" creationId="{EA4E4267-CAF0-4C38-8DC6-CD3B1A9F046E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27" creationId="{0EE3ACC5-126D-4BA4-8B45-7F0B5B839C51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29" creationId="{AB2868F7-FE10-4289-A5BD-90763C7A2F5A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31" creationId="{BD94142C-10EE-487C-A327-404FDF358F22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33" creationId="{5F7FAC2D-7A74-4939-A917-A1A5AF935685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35" creationId="{BA53A868-C420-4BAE-9244-EC162AF05CF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46" creationId="{C8AC92D2-D6DE-4772-A874-5D65F883FCDB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48" creationId="{0F2E3678-25D0-49F9-9BD6-8D4D605650E5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5:47.212" v="12"/>
          <ac:spMkLst>
            <pc:docMk/>
            <pc:sldMk cId="2346238544" sldId="260"/>
            <ac:spMk id="50" creationId="{63A45CD5-61B0-48E1-8090-7584418C274A}"/>
          </ac:spMkLst>
        </pc:spChg>
        <pc:picChg chg="mod">
          <ac:chgData name="Gulnaz Ibraeva" userId="S::1ibraeva.gulnaz@academia.kz::d4a5ddee-b823-41a3-adbb-36e67760e216" providerId="AD" clId="Web-{E4F05DBF-5310-4D6F-828F-E4941EA5D98E}" dt="2020-11-15T01:45:47.212" v="12"/>
          <ac:picMkLst>
            <pc:docMk/>
            <pc:sldMk cId="2346238544" sldId="260"/>
            <ac:picMk id="14" creationId="{D9F88863-9415-4BD9-B91D-6C3FCF8CD80C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1:45:47.212" v="12"/>
          <ac:cxnSpMkLst>
            <pc:docMk/>
            <pc:sldMk cId="2346238544" sldId="260"/>
            <ac:cxnSpMk id="37" creationId="{C2686EF3-81CC-419F-96C3-002A75880309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5:47.212" v="12"/>
          <ac:cxnSpMkLst>
            <pc:docMk/>
            <pc:sldMk cId="2346238544" sldId="260"/>
            <ac:cxnSpMk id="39" creationId="{F8D93CCA-A85E-4529-A6F0-8BB54D27BCD1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5:47.212" v="12"/>
          <ac:cxnSpMkLst>
            <pc:docMk/>
            <pc:sldMk cId="2346238544" sldId="260"/>
            <ac:cxnSpMk id="41" creationId="{1ECFA516-C18C-41AE-AFF2-A0D0A59C9E90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5:47.212" v="12"/>
          <ac:cxnSpMkLst>
            <pc:docMk/>
            <pc:sldMk cId="2346238544" sldId="260"/>
            <ac:cxnSpMk id="52" creationId="{C6D4C1FD-C274-4FA8-939A-09E6498EFC7D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5:47.212" v="12"/>
          <ac:cxnSpMkLst>
            <pc:docMk/>
            <pc:sldMk cId="2346238544" sldId="260"/>
            <ac:cxnSpMk id="54" creationId="{C13D4426-8AD5-43D7-8033-05DBB3BFE65E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5:47.212" v="12"/>
          <ac:cxnSpMkLst>
            <pc:docMk/>
            <pc:sldMk cId="2346238544" sldId="260"/>
            <ac:cxnSpMk id="56" creationId="{1EC8029B-C6E2-4459-859A-7539865E0066}"/>
          </ac:cxnSpMkLst>
        </pc:cxnChg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2:37:00.122" v="886" actId="14100"/>
        <pc:sldMkLst>
          <pc:docMk/>
          <pc:sldMk cId="4128097877" sldId="261"/>
        </pc:sldMkLst>
        <pc:spChg chg="mod">
          <ac:chgData name="Gulnaz Ibraeva" userId="S::1ibraeva.gulnaz@academia.kz::d4a5ddee-b823-41a3-adbb-36e67760e216" providerId="AD" clId="Web-{E4F05DBF-5310-4D6F-828F-E4941EA5D98E}" dt="2020-11-15T02:34:53.805" v="851" actId="14100"/>
          <ac:spMkLst>
            <pc:docMk/>
            <pc:sldMk cId="4128097877" sldId="261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2:26:25.505" v="719"/>
          <ac:spMkLst>
            <pc:docMk/>
            <pc:sldMk cId="4128097877" sldId="261"/>
            <ac:spMk id="3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34:44.617" v="849" actId="20577"/>
          <ac:spMkLst>
            <pc:docMk/>
            <pc:sldMk cId="4128097877" sldId="261"/>
            <ac:spMk id="4" creationId="{A8F702B9-4667-4EAF-851A-628BBC9DFEFB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35:13.446" v="855" actId="1076"/>
          <ac:spMkLst>
            <pc:docMk/>
            <pc:sldMk cId="4128097877" sldId="261"/>
            <ac:spMk id="5" creationId="{8E60885A-ECCE-4AE6-B504-4BDBD692D138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35:18.305" v="856" actId="1076"/>
          <ac:spMkLst>
            <pc:docMk/>
            <pc:sldMk cId="4128097877" sldId="261"/>
            <ac:spMk id="6" creationId="{86776622-88D8-49CB-A73B-03F9F98A5E55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36:22.150" v="867" actId="20577"/>
          <ac:spMkLst>
            <pc:docMk/>
            <pc:sldMk cId="4128097877" sldId="261"/>
            <ac:spMk id="7" creationId="{5DD93EC7-4339-41B4-9AE3-4089378FB72F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37:00.122" v="886" actId="14100"/>
          <ac:spMkLst>
            <pc:docMk/>
            <pc:sldMk cId="4128097877" sldId="261"/>
            <ac:spMk id="10" creationId="{30A3E749-B449-4565-802B-449399D801AF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46" creationId="{C8AC92D2-D6DE-4772-A874-5D65F883FCDB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48" creationId="{0F2E3678-25D0-49F9-9BD6-8D4D605650E5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50" creationId="{63A45CD5-61B0-48E1-8090-7584418C274A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61" creationId="{6F40FBDA-CEB1-40F0-9AB9-BD9C402D70FE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63" creationId="{BCFF10A9-48A8-49DE-BCC0-36CD4D617C72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65" creationId="{29E6EC7A-73F0-4AA6-8CCE-7492D8F6545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67" creationId="{0344D4FE-ABEF-4230-9E4E-AD5782FC78A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6:30.229" v="14"/>
          <ac:spMkLst>
            <pc:docMk/>
            <pc:sldMk cId="4128097877" sldId="261"/>
            <ac:spMk id="69" creationId="{9325F979-D3F9-4926-81B7-7ACCB31A501B}"/>
          </ac:spMkLst>
        </pc:spChg>
        <pc:picChg chg="add mod">
          <ac:chgData name="Gulnaz Ibraeva" userId="S::1ibraeva.gulnaz@academia.kz::d4a5ddee-b823-41a3-adbb-36e67760e216" providerId="AD" clId="Web-{E4F05DBF-5310-4D6F-828F-E4941EA5D98E}" dt="2020-11-15T02:33:09.256" v="843" actId="14100"/>
          <ac:picMkLst>
            <pc:docMk/>
            <pc:sldMk cId="4128097877" sldId="261"/>
            <ac:picMk id="8" creationId="{D94A7549-EBB8-49A5-A2C6-1A9EDDA50066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34:41.476" v="848" actId="1076"/>
          <ac:picMkLst>
            <pc:docMk/>
            <pc:sldMk cId="4128097877" sldId="261"/>
            <ac:picMk id="9" creationId="{0D49DB4E-9598-47FD-BC0C-6A1621F520A1}"/>
          </ac:picMkLst>
        </pc:picChg>
        <pc:picChg chg="mod ord">
          <ac:chgData name="Gulnaz Ibraeva" userId="S::1ibraeva.gulnaz@academia.kz::d4a5ddee-b823-41a3-adbb-36e67760e216" providerId="AD" clId="Web-{E4F05DBF-5310-4D6F-828F-E4941EA5D98E}" dt="2020-11-15T01:46:30.229" v="14"/>
          <ac:picMkLst>
            <pc:docMk/>
            <pc:sldMk cId="4128097877" sldId="261"/>
            <ac:picMk id="14" creationId="{D9F88863-9415-4BD9-B91D-6C3FCF8CD80C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1:46:30.229" v="14"/>
          <ac:cxnSpMkLst>
            <pc:docMk/>
            <pc:sldMk cId="4128097877" sldId="261"/>
            <ac:cxnSpMk id="52" creationId="{C6D4C1FD-C274-4FA8-939A-09E6498EFC7D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6:30.229" v="14"/>
          <ac:cxnSpMkLst>
            <pc:docMk/>
            <pc:sldMk cId="4128097877" sldId="261"/>
            <ac:cxnSpMk id="54" creationId="{C13D4426-8AD5-43D7-8033-05DBB3BFE65E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6:30.229" v="14"/>
          <ac:cxnSpMkLst>
            <pc:docMk/>
            <pc:sldMk cId="4128097877" sldId="261"/>
            <ac:cxnSpMk id="56" creationId="{1EC8029B-C6E2-4459-859A-7539865E0066}"/>
          </ac:cxnSpMkLst>
        </pc:cxnChg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3:01:06.339" v="1244" actId="20577"/>
        <pc:sldMkLst>
          <pc:docMk/>
          <pc:sldMk cId="1950884943" sldId="262"/>
        </pc:sldMkLst>
        <pc:spChg chg="mod">
          <ac:chgData name="Gulnaz Ibraeva" userId="S::1ibraeva.gulnaz@academia.kz::d4a5ddee-b823-41a3-adbb-36e67760e216" providerId="AD" clId="Web-{E4F05DBF-5310-4D6F-828F-E4941EA5D98E}" dt="2020-11-15T03:01:06.339" v="1244" actId="20577"/>
          <ac:spMkLst>
            <pc:docMk/>
            <pc:sldMk cId="1950884943" sldId="262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3:00:57.510" v="1243" actId="1076"/>
          <ac:spMkLst>
            <pc:docMk/>
            <pc:sldMk cId="1950884943" sldId="262"/>
            <ac:spMk id="3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58:49.617" v="1190" actId="1076"/>
          <ac:spMkLst>
            <pc:docMk/>
            <pc:sldMk cId="1950884943" sldId="262"/>
            <ac:spMk id="6" creationId="{B21926A9-F23F-4674-A07F-DEF053334939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59:17.915" v="1193" actId="20577"/>
          <ac:spMkLst>
            <pc:docMk/>
            <pc:sldMk cId="1950884943" sldId="262"/>
            <ac:spMk id="27" creationId="{C0F90174-FFF9-478B-A874-128CF2BA4436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59:41.181" v="1202" actId="20577"/>
          <ac:spMkLst>
            <pc:docMk/>
            <pc:sldMk cId="1950884943" sldId="262"/>
            <ac:spMk id="28" creationId="{1815567F-29F5-4B05-8C7A-6923EA164C42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3:00:00.884" v="1210" actId="20577"/>
          <ac:spMkLst>
            <pc:docMk/>
            <pc:sldMk cId="1950884943" sldId="262"/>
            <ac:spMk id="29" creationId="{151CA2C8-962F-4C62-8CFB-E21252CDE207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3:00:24.307" v="1224" actId="20577"/>
          <ac:spMkLst>
            <pc:docMk/>
            <pc:sldMk cId="1950884943" sldId="262"/>
            <ac:spMk id="30" creationId="{2AFA6F01-175C-4E9B-A114-C23E84EA3227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7:03.511" v="16"/>
          <ac:spMkLst>
            <pc:docMk/>
            <pc:sldMk cId="1950884943" sldId="262"/>
            <ac:spMk id="61" creationId="{6F40FBDA-CEB1-40F0-9AB9-BD9C402D70FE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7:03.511" v="16"/>
          <ac:spMkLst>
            <pc:docMk/>
            <pc:sldMk cId="1950884943" sldId="262"/>
            <ac:spMk id="63" creationId="{BCFF10A9-48A8-49DE-BCC0-36CD4D617C72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7:03.511" v="16"/>
          <ac:spMkLst>
            <pc:docMk/>
            <pc:sldMk cId="1950884943" sldId="262"/>
            <ac:spMk id="65" creationId="{29E6EC7A-73F0-4AA6-8CCE-7492D8F6545C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7:03.511" v="16"/>
          <ac:spMkLst>
            <pc:docMk/>
            <pc:sldMk cId="1950884943" sldId="262"/>
            <ac:spMk id="67" creationId="{0344D4FE-ABEF-4230-9E4E-AD5782FC78AC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7:03.511" v="16"/>
          <ac:spMkLst>
            <pc:docMk/>
            <pc:sldMk cId="1950884943" sldId="262"/>
            <ac:spMk id="69" creationId="{9325F979-D3F9-4926-81B7-7ACCB31A501B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54:50.800" v="1122"/>
          <ac:spMkLst>
            <pc:docMk/>
            <pc:sldMk cId="1950884943" sldId="262"/>
            <ac:spMk id="74" creationId="{87FD26E4-041F-4EF2-B92D-6034C0F85CCF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79" creationId="{AA1926A6-49C3-42C5-9543-EAE0BE8F77C6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81" creationId="{EFF34CB2-D9B0-473A-A23C-7BC24AC8A7EE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83" creationId="{ADF89D79-C6EA-4CE4-8BC8-871F9F13346A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85" creationId="{3A6F9FDE-2540-4153-BE5F-1AB555084C90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87" creationId="{D0DDD238-0384-4D05-B5F8-1925F56B7234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92" creationId="{2644B391-9BFE-445C-A9EC-F544BB85FBC7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94" creationId="{7990846F-3F1A-44C0-89BC-2CEB1E8F5847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56:39.583" v="1137"/>
          <ac:spMkLst>
            <pc:docMk/>
            <pc:sldMk cId="1950884943" sldId="262"/>
            <ac:spMk id="96" creationId="{80F26E69-87D9-4655-AE7B-280A87AA3CAD}"/>
          </ac:spMkLst>
        </pc:spChg>
        <pc:picChg chg="add del mod">
          <ac:chgData name="Gulnaz Ibraeva" userId="S::1ibraeva.gulnaz@academia.kz::d4a5ddee-b823-41a3-adbb-36e67760e216" providerId="AD" clId="Web-{E4F05DBF-5310-4D6F-828F-E4941EA5D98E}" dt="2020-11-15T02:56:26.614" v="1136"/>
          <ac:picMkLst>
            <pc:docMk/>
            <pc:sldMk cId="1950884943" sldId="262"/>
            <ac:picMk id="4" creationId="{E3C8F221-51B1-471B-B891-097E04A58DE1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57:55.350" v="1172" actId="1076"/>
          <ac:picMkLst>
            <pc:docMk/>
            <pc:sldMk cId="1950884943" sldId="262"/>
            <ac:picMk id="5" creationId="{00EFDC79-E826-4C60-8E53-BB5A8EA4F404}"/>
          </ac:picMkLst>
        </pc:picChg>
        <pc:picChg chg="mod ord">
          <ac:chgData name="Gulnaz Ibraeva" userId="S::1ibraeva.gulnaz@academia.kz::d4a5ddee-b823-41a3-adbb-36e67760e216" providerId="AD" clId="Web-{E4F05DBF-5310-4D6F-828F-E4941EA5D98E}" dt="2020-11-15T02:56:39.583" v="1137"/>
          <ac:picMkLst>
            <pc:docMk/>
            <pc:sldMk cId="1950884943" sldId="262"/>
            <ac:picMk id="14" creationId="{D9F88863-9415-4BD9-B91D-6C3FCF8CD80C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57:56.897" v="1173" actId="1076"/>
          <ac:picMkLst>
            <pc:docMk/>
            <pc:sldMk cId="1950884943" sldId="262"/>
            <ac:picMk id="21" creationId="{5ED956A9-FF06-4DDC-88DF-79E7E6D06F38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58:00.538" v="1175" actId="1076"/>
          <ac:picMkLst>
            <pc:docMk/>
            <pc:sldMk cId="1950884943" sldId="262"/>
            <ac:picMk id="22" creationId="{DBA539E2-DFAA-4BE7-87B0-B2AC0C66D0C7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57:58.804" v="1174" actId="1076"/>
          <ac:picMkLst>
            <pc:docMk/>
            <pc:sldMk cId="1950884943" sldId="262"/>
            <ac:picMk id="23" creationId="{9FACB2DD-ACB0-4C99-AE7B-EE86493986DC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58:02.288" v="1176" actId="1076"/>
          <ac:picMkLst>
            <pc:docMk/>
            <pc:sldMk cId="1950884943" sldId="262"/>
            <ac:picMk id="24" creationId="{A9B09FB3-B5AE-43E8-A06B-087DAB4CD7EE}"/>
          </ac:picMkLst>
        </pc:picChg>
      </pc:sldChg>
      <pc:sldChg chg="addSp delSp modSp add del mod replId setClrOvrMap">
        <pc:chgData name="Gulnaz Ibraeva" userId="S::1ibraeva.gulnaz@academia.kz::d4a5ddee-b823-41a3-adbb-36e67760e216" providerId="AD" clId="Web-{E4F05DBF-5310-4D6F-828F-E4941EA5D98E}" dt="2020-11-15T03:12:22.040" v="1492"/>
        <pc:sldMkLst>
          <pc:docMk/>
          <pc:sldMk cId="2558655842" sldId="263"/>
        </pc:sldMkLst>
        <pc:spChg chg="mod">
          <ac:chgData name="Gulnaz Ibraeva" userId="S::1ibraeva.gulnaz@academia.kz::d4a5ddee-b823-41a3-adbb-36e67760e216" providerId="AD" clId="Web-{E4F05DBF-5310-4D6F-828F-E4941EA5D98E}" dt="2020-11-15T01:47:45.730" v="18"/>
          <ac:spMkLst>
            <pc:docMk/>
            <pc:sldMk cId="2558655842" sldId="263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1:47:45.730" v="18"/>
          <ac:spMkLst>
            <pc:docMk/>
            <pc:sldMk cId="2558655842" sldId="263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7:45.730" v="18"/>
          <ac:spMkLst>
            <pc:docMk/>
            <pc:sldMk cId="2558655842" sldId="263"/>
            <ac:spMk id="74" creationId="{87FD26E4-041F-4EF2-B92D-6034C0F85CCF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7:45.730" v="18"/>
          <ac:spMkLst>
            <pc:docMk/>
            <pc:sldMk cId="2558655842" sldId="263"/>
            <ac:spMk id="79" creationId="{BF9FFE17-DE95-4821-ACC1-B90C95449294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7:45.730" v="18"/>
          <ac:spMkLst>
            <pc:docMk/>
            <pc:sldMk cId="2558655842" sldId="263"/>
            <ac:spMk id="81" creationId="{03CF76AF-FF72-4430-A772-05840329020B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7:45.730" v="18"/>
          <ac:spMkLst>
            <pc:docMk/>
            <pc:sldMk cId="2558655842" sldId="263"/>
            <ac:spMk id="83" creationId="{0B1C8180-2FDD-4202-8C45-4057CB1AB26F}"/>
          </ac:spMkLst>
        </pc:spChg>
        <pc:picChg chg="mod">
          <ac:chgData name="Gulnaz Ibraeva" userId="S::1ibraeva.gulnaz@academia.kz::d4a5ddee-b823-41a3-adbb-36e67760e216" providerId="AD" clId="Web-{E4F05DBF-5310-4D6F-828F-E4941EA5D98E}" dt="2020-11-15T01:47:45.730" v="18"/>
          <ac:picMkLst>
            <pc:docMk/>
            <pc:sldMk cId="2558655842" sldId="263"/>
            <ac:picMk id="14" creationId="{D9F88863-9415-4BD9-B91D-6C3FCF8CD80C}"/>
          </ac:picMkLst>
        </pc:picChg>
        <pc:cxnChg chg="add">
          <ac:chgData name="Gulnaz Ibraeva" userId="S::1ibraeva.gulnaz@academia.kz::d4a5ddee-b823-41a3-adbb-36e67760e216" providerId="AD" clId="Web-{E4F05DBF-5310-4D6F-828F-E4941EA5D98E}" dt="2020-11-15T01:47:45.730" v="18"/>
          <ac:cxnSpMkLst>
            <pc:docMk/>
            <pc:sldMk cId="2558655842" sldId="263"/>
            <ac:cxnSpMk id="85" creationId="{D6E86CC6-13EA-4A88-86AD-CF27BF52CC95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7:45.730" v="18"/>
          <ac:cxnSpMkLst>
            <pc:docMk/>
            <pc:sldMk cId="2558655842" sldId="263"/>
            <ac:cxnSpMk id="87" creationId="{3F80B441-4F7D-4B40-8A13-FED03A1F3A16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7:45.730" v="18"/>
          <ac:cxnSpMkLst>
            <pc:docMk/>
            <pc:sldMk cId="2558655842" sldId="263"/>
            <ac:cxnSpMk id="89" creationId="{70C7FD1A-44B1-4E4C-B0C9-A8103DCCDCC2}"/>
          </ac:cxnSpMkLst>
        </pc:cxnChg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3:16:44.519" v="1771" actId="20577"/>
        <pc:sldMkLst>
          <pc:docMk/>
          <pc:sldMk cId="764459984" sldId="264"/>
        </pc:sldMkLst>
        <pc:spChg chg="mod">
          <ac:chgData name="Gulnaz Ibraeva" userId="S::1ibraeva.gulnaz@academia.kz::d4a5ddee-b823-41a3-adbb-36e67760e216" providerId="AD" clId="Web-{E4F05DBF-5310-4D6F-828F-E4941EA5D98E}" dt="2020-11-15T03:16:17.175" v="1760" actId="20577"/>
          <ac:spMkLst>
            <pc:docMk/>
            <pc:sldMk cId="764459984" sldId="264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3:12:29.290" v="1493"/>
          <ac:spMkLst>
            <pc:docMk/>
            <pc:sldMk cId="764459984" sldId="264"/>
            <ac:spMk id="3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3:16:44.519" v="1771" actId="20577"/>
          <ac:spMkLst>
            <pc:docMk/>
            <pc:sldMk cId="764459984" sldId="264"/>
            <ac:spMk id="4" creationId="{B2B26567-5E46-4BE0-857C-3DC10F1E73EA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79" creationId="{BF9FFE17-DE95-4821-ACC1-B90C95449294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81" creationId="{03CF76AF-FF72-4430-A772-05840329020B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83" creationId="{0B1C8180-2FDD-4202-8C45-4057CB1AB26F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94" creationId="{6F40FBDA-CEB1-40F0-9AB9-BD9C402D70FE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96" creationId="{BCFF10A9-48A8-49DE-BCC0-36CD4D617C72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98" creationId="{29E6EC7A-73F0-4AA6-8CCE-7492D8F6545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100" creationId="{0344D4FE-ABEF-4230-9E4E-AD5782FC78A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8:18.028" v="20"/>
          <ac:spMkLst>
            <pc:docMk/>
            <pc:sldMk cId="764459984" sldId="264"/>
            <ac:spMk id="102" creationId="{9325F979-D3F9-4926-81B7-7ACCB31A501B}"/>
          </ac:spMkLst>
        </pc:spChg>
        <pc:picChg chg="mod">
          <ac:chgData name="Gulnaz Ibraeva" userId="S::1ibraeva.gulnaz@academia.kz::d4a5ddee-b823-41a3-adbb-36e67760e216" providerId="AD" clId="Web-{E4F05DBF-5310-4D6F-828F-E4941EA5D98E}" dt="2020-11-15T03:12:57.462" v="1508" actId="1076"/>
          <ac:picMkLst>
            <pc:docMk/>
            <pc:sldMk cId="764459984" sldId="264"/>
            <ac:picMk id="14" creationId="{D9F88863-9415-4BD9-B91D-6C3FCF8CD80C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1:48:18.028" v="20"/>
          <ac:cxnSpMkLst>
            <pc:docMk/>
            <pc:sldMk cId="764459984" sldId="264"/>
            <ac:cxnSpMk id="85" creationId="{D6E86CC6-13EA-4A88-86AD-CF27BF52CC95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8:18.028" v="20"/>
          <ac:cxnSpMkLst>
            <pc:docMk/>
            <pc:sldMk cId="764459984" sldId="264"/>
            <ac:cxnSpMk id="87" creationId="{3F80B441-4F7D-4B40-8A13-FED03A1F3A16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8:18.028" v="20"/>
          <ac:cxnSpMkLst>
            <pc:docMk/>
            <pc:sldMk cId="764459984" sldId="264"/>
            <ac:cxnSpMk id="89" creationId="{70C7FD1A-44B1-4E4C-B0C9-A8103DCCDCC2}"/>
          </ac:cxnSpMkLst>
        </pc:cxnChg>
      </pc:sldChg>
      <pc:sldChg chg="add del replId">
        <pc:chgData name="Gulnaz Ibraeva" userId="S::1ibraeva.gulnaz@academia.kz::d4a5ddee-b823-41a3-adbb-36e67760e216" providerId="AD" clId="Web-{E4F05DBF-5310-4D6F-828F-E4941EA5D98E}" dt="2020-11-15T02:09:39.047" v="499"/>
        <pc:sldMkLst>
          <pc:docMk/>
          <pc:sldMk cId="3522254671" sldId="265"/>
        </pc:sldMkLst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2:17:52.187" v="679" actId="20577"/>
        <pc:sldMkLst>
          <pc:docMk/>
          <pc:sldMk cId="619181303" sldId="266"/>
        </pc:sldMkLst>
        <pc:spChg chg="mod">
          <ac:chgData name="Gulnaz Ibraeva" userId="S::1ibraeva.gulnaz@academia.kz::d4a5ddee-b823-41a3-adbb-36e67760e216" providerId="AD" clId="Web-{E4F05DBF-5310-4D6F-828F-E4941EA5D98E}" dt="2020-11-15T02:17:52.187" v="679" actId="20577"/>
          <ac:spMkLst>
            <pc:docMk/>
            <pc:sldMk cId="619181303" sldId="266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2:16:20.263" v="659"/>
          <ac:spMkLst>
            <pc:docMk/>
            <pc:sldMk cId="619181303" sldId="266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25" creationId="{EA4E4267-CAF0-4C38-8DC6-CD3B1A9F046E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27" creationId="{0EE3ACC5-126D-4BA4-8B45-7F0B5B839C51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29" creationId="{AB2868F7-FE10-4289-A5BD-90763C7A2F5A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31" creationId="{BD94142C-10EE-487C-A327-404FDF358F22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33" creationId="{5F7FAC2D-7A74-4939-A917-A1A5AF935685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35" creationId="{BA53A868-C420-4BAE-9244-EC162AF05CFC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46" creationId="{1DAC2350-FA6C-4B24-9A17-926C160E8CD9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48" creationId="{2A637C44-0146-4C54-A1A1-57BC8E6C3C2B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49:10.920" v="23"/>
          <ac:spMkLst>
            <pc:docMk/>
            <pc:sldMk cId="619181303" sldId="266"/>
            <ac:spMk id="50" creationId="{6AB310E7-DE5C-4964-8CBB-E87A22B5BD59}"/>
          </ac:spMkLst>
        </pc:spChg>
        <pc:picChg chg="add mod">
          <ac:chgData name="Gulnaz Ibraeva" userId="S::1ibraeva.gulnaz@academia.kz::d4a5ddee-b823-41a3-adbb-36e67760e216" providerId="AD" clId="Web-{E4F05DBF-5310-4D6F-828F-E4941EA5D98E}" dt="2020-11-15T02:16:33.607" v="663" actId="14100"/>
          <ac:picMkLst>
            <pc:docMk/>
            <pc:sldMk cId="619181303" sldId="266"/>
            <ac:picMk id="4" creationId="{0CFE78BA-3F26-4CBF-9105-13C11692DA3D}"/>
          </ac:picMkLst>
        </pc:picChg>
        <pc:picChg chg="del mod">
          <ac:chgData name="Gulnaz Ibraeva" userId="S::1ibraeva.gulnaz@academia.kz::d4a5ddee-b823-41a3-adbb-36e67760e216" providerId="AD" clId="Web-{E4F05DBF-5310-4D6F-828F-E4941EA5D98E}" dt="2020-11-15T02:16:09.607" v="654"/>
          <ac:picMkLst>
            <pc:docMk/>
            <pc:sldMk cId="619181303" sldId="266"/>
            <ac:picMk id="14" creationId="{D9F88863-9415-4BD9-B91D-6C3FCF8CD80C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1:49:10.920" v="23"/>
          <ac:cxnSpMkLst>
            <pc:docMk/>
            <pc:sldMk cId="619181303" sldId="266"/>
            <ac:cxnSpMk id="37" creationId="{C2686EF3-81CC-419F-96C3-002A75880309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9:10.920" v="23"/>
          <ac:cxnSpMkLst>
            <pc:docMk/>
            <pc:sldMk cId="619181303" sldId="266"/>
            <ac:cxnSpMk id="39" creationId="{F8D93CCA-A85E-4529-A6F0-8BB54D27BCD1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1:49:10.920" v="23"/>
          <ac:cxnSpMkLst>
            <pc:docMk/>
            <pc:sldMk cId="619181303" sldId="266"/>
            <ac:cxnSpMk id="41" creationId="{1ECFA516-C18C-41AE-AFF2-A0D0A59C9E90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9:10.920" v="23"/>
          <ac:cxnSpMkLst>
            <pc:docMk/>
            <pc:sldMk cId="619181303" sldId="266"/>
            <ac:cxnSpMk id="52" creationId="{BC6D0BA2-2FCA-496D-A55A-C56A7B3E09D8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9:10.920" v="23"/>
          <ac:cxnSpMkLst>
            <pc:docMk/>
            <pc:sldMk cId="619181303" sldId="266"/>
            <ac:cxnSpMk id="54" creationId="{EA158404-99A1-4EB0-B63C-8744C273AC0A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49:10.920" v="23"/>
          <ac:cxnSpMkLst>
            <pc:docMk/>
            <pc:sldMk cId="619181303" sldId="266"/>
            <ac:cxnSpMk id="56" creationId="{B1848EA8-FE52-4762-AE9B-5D1DD4C33621}"/>
          </ac:cxnSpMkLst>
        </pc:cxnChg>
      </pc:sldChg>
      <pc:sldChg chg="add del replId">
        <pc:chgData name="Gulnaz Ibraeva" userId="S::1ibraeva.gulnaz@academia.kz::d4a5ddee-b823-41a3-adbb-36e67760e216" providerId="AD" clId="Web-{E4F05DBF-5310-4D6F-828F-E4941EA5D98E}" dt="2020-11-15T02:37:06.028" v="887"/>
        <pc:sldMkLst>
          <pc:docMk/>
          <pc:sldMk cId="3111806259" sldId="267"/>
        </pc:sldMkLst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2:46:11.239" v="1005" actId="14100"/>
        <pc:sldMkLst>
          <pc:docMk/>
          <pc:sldMk cId="1571814183" sldId="268"/>
        </pc:sldMkLst>
        <pc:spChg chg="mod ord">
          <ac:chgData name="Gulnaz Ibraeva" userId="S::1ibraeva.gulnaz@academia.kz::d4a5ddee-b823-41a3-adbb-36e67760e216" providerId="AD" clId="Web-{E4F05DBF-5310-4D6F-828F-E4941EA5D98E}" dt="2020-11-15T02:45:11.206" v="995" actId="20577"/>
          <ac:spMkLst>
            <pc:docMk/>
            <pc:sldMk cId="1571814183" sldId="268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2:42:05.146" v="919"/>
          <ac:spMkLst>
            <pc:docMk/>
            <pc:sldMk cId="1571814183" sldId="268"/>
            <ac:spMk id="3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2:44:08.165" v="963" actId="1076"/>
          <ac:spMkLst>
            <pc:docMk/>
            <pc:sldMk cId="1571814183" sldId="268"/>
            <ac:spMk id="5" creationId="{EA7485AC-2621-45AC-BD24-177D70B62DBD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0:16.296" v="27"/>
          <ac:spMkLst>
            <pc:docMk/>
            <pc:sldMk cId="1571814183" sldId="268"/>
            <ac:spMk id="61" creationId="{6F40FBDA-CEB1-40F0-9AB9-BD9C402D70FE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0:16.296" v="27"/>
          <ac:spMkLst>
            <pc:docMk/>
            <pc:sldMk cId="1571814183" sldId="268"/>
            <ac:spMk id="63" creationId="{BCFF10A9-48A8-49DE-BCC0-36CD4D617C72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0:16.296" v="27"/>
          <ac:spMkLst>
            <pc:docMk/>
            <pc:sldMk cId="1571814183" sldId="268"/>
            <ac:spMk id="65" creationId="{29E6EC7A-73F0-4AA6-8CCE-7492D8F6545C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0:16.296" v="27"/>
          <ac:spMkLst>
            <pc:docMk/>
            <pc:sldMk cId="1571814183" sldId="268"/>
            <ac:spMk id="67" creationId="{0344D4FE-ABEF-4230-9E4E-AD5782FC78AC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0:16.296" v="27"/>
          <ac:spMkLst>
            <pc:docMk/>
            <pc:sldMk cId="1571814183" sldId="268"/>
            <ac:spMk id="69" creationId="{9325F979-D3F9-4926-81B7-7ACCB31A501B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74" creationId="{391159B2-3847-4541-BAAE-D93F71723E70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76" creationId="{93BDF953-B1FC-408F-A14E-33A8C1DC1B4B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78" creationId="{17C4AC30-431E-4860-8128-139F9F61E237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89" creationId="{E55B6B82-66E9-4688-845A-0A80159AA049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91" creationId="{A20985FA-A9AF-4D1A-AA92-5D98A579F391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93" creationId="{A1A452BB-978F-4C43-8664-63B86F39658D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95" creationId="{ADDD86A3-D1B7-46C2-BCD5-82428C1C3156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97" creationId="{9A6FBAE9-917E-4BD9-BA28-F347E09BD323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99" creationId="{C40C51F3-5AB0-49F8-AA14-B72F855CABD6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3:53.243" v="958"/>
          <ac:spMkLst>
            <pc:docMk/>
            <pc:sldMk cId="1571814183" sldId="268"/>
            <ac:spMk id="107" creationId="{43DDE678-1101-4B7E-8120-588BCA4AF0A6}"/>
          </ac:spMkLst>
        </pc:spChg>
        <pc:picChg chg="add del mod">
          <ac:chgData name="Gulnaz Ibraeva" userId="S::1ibraeva.gulnaz@academia.kz::d4a5ddee-b823-41a3-adbb-36e67760e216" providerId="AD" clId="Web-{E4F05DBF-5310-4D6F-828F-E4941EA5D98E}" dt="2020-11-15T02:45:50.097" v="998"/>
          <ac:picMkLst>
            <pc:docMk/>
            <pc:sldMk cId="1571814183" sldId="268"/>
            <ac:picMk id="4" creationId="{274D86F6-933A-4F40-A5C7-442981E93D11}"/>
          </ac:picMkLst>
        </pc:picChg>
        <pc:picChg chg="add mod">
          <ac:chgData name="Gulnaz Ibraeva" userId="S::1ibraeva.gulnaz@academia.kz::d4a5ddee-b823-41a3-adbb-36e67760e216" providerId="AD" clId="Web-{E4F05DBF-5310-4D6F-828F-E4941EA5D98E}" dt="2020-11-15T02:46:11.239" v="1005" actId="14100"/>
          <ac:picMkLst>
            <pc:docMk/>
            <pc:sldMk cId="1571814183" sldId="268"/>
            <ac:picMk id="6" creationId="{4929D9EB-06A0-46CE-8793-D109F5551DE6}"/>
          </ac:picMkLst>
        </pc:picChg>
        <pc:picChg chg="del mod ord">
          <ac:chgData name="Gulnaz Ibraeva" userId="S::1ibraeva.gulnaz@academia.kz::d4a5ddee-b823-41a3-adbb-36e67760e216" providerId="AD" clId="Web-{E4F05DBF-5310-4D6F-828F-E4941EA5D98E}" dt="2020-11-15T02:41:56.287" v="916"/>
          <ac:picMkLst>
            <pc:docMk/>
            <pc:sldMk cId="1571814183" sldId="268"/>
            <ac:picMk id="14" creationId="{D9F88863-9415-4BD9-B91D-6C3FCF8CD80C}"/>
          </ac:picMkLst>
        </pc:picChg>
        <pc:cxnChg chg="add del">
          <ac:chgData name="Gulnaz Ibraeva" userId="S::1ibraeva.gulnaz@academia.kz::d4a5ddee-b823-41a3-adbb-36e67760e216" providerId="AD" clId="Web-{E4F05DBF-5310-4D6F-828F-E4941EA5D98E}" dt="2020-11-15T02:43:53.243" v="958"/>
          <ac:cxnSpMkLst>
            <pc:docMk/>
            <pc:sldMk cId="1571814183" sldId="268"/>
            <ac:cxnSpMk id="80" creationId="{D0C35C70-8DD1-457D-85E7-728F1B0C5284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43:53.243" v="958"/>
          <ac:cxnSpMkLst>
            <pc:docMk/>
            <pc:sldMk cId="1571814183" sldId="268"/>
            <ac:cxnSpMk id="82" creationId="{B71691B1-EF90-41BA-A886-9331EB0364C2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43:53.243" v="958"/>
          <ac:cxnSpMkLst>
            <pc:docMk/>
            <pc:sldMk cId="1571814183" sldId="268"/>
            <ac:cxnSpMk id="84" creationId="{BEB77709-9ED2-4392-8D1E-91E4AB9644E8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2:43:53.243" v="958"/>
          <ac:cxnSpMkLst>
            <pc:docMk/>
            <pc:sldMk cId="1571814183" sldId="268"/>
            <ac:cxnSpMk id="101" creationId="{17DDE795-6761-419B-AD64-BBF0FB97509D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2:43:53.243" v="958"/>
          <ac:cxnSpMkLst>
            <pc:docMk/>
            <pc:sldMk cId="1571814183" sldId="268"/>
            <ac:cxnSpMk id="103" creationId="{B08FEDFB-00F7-4A10-B7AD-EE9C0EC0F57D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2:43:53.243" v="958"/>
          <ac:cxnSpMkLst>
            <pc:docMk/>
            <pc:sldMk cId="1571814183" sldId="268"/>
            <ac:cxnSpMk id="105" creationId="{23380ECD-C29F-4B42-8180-48497DCD4361}"/>
          </ac:cxnSpMkLst>
        </pc:cxnChg>
      </pc:sldChg>
      <pc:sldChg chg="add del replId">
        <pc:chgData name="Gulnaz Ibraeva" userId="S::1ibraeva.gulnaz@academia.kz::d4a5ddee-b823-41a3-adbb-36e67760e216" providerId="AD" clId="Web-{E4F05DBF-5310-4D6F-828F-E4941EA5D98E}" dt="2020-11-15T03:12:11.461" v="1490"/>
        <pc:sldMkLst>
          <pc:docMk/>
          <pc:sldMk cId="1813164123" sldId="269"/>
        </pc:sldMkLst>
      </pc:sldChg>
      <pc:sldChg chg="addSp delSp modSp add del mod replId setClrOvrMap">
        <pc:chgData name="Gulnaz Ibraeva" userId="S::1ibraeva.gulnaz@academia.kz::d4a5ddee-b823-41a3-adbb-36e67760e216" providerId="AD" clId="Web-{E4F05DBF-5310-4D6F-828F-E4941EA5D98E}" dt="2020-11-15T03:12:16.415" v="1491"/>
        <pc:sldMkLst>
          <pc:docMk/>
          <pc:sldMk cId="4137746504" sldId="270"/>
        </pc:sldMkLst>
        <pc:spChg chg="mod">
          <ac:chgData name="Gulnaz Ibraeva" userId="S::1ibraeva.gulnaz@academia.kz::d4a5ddee-b823-41a3-adbb-36e67760e216" providerId="AD" clId="Web-{E4F05DBF-5310-4D6F-828F-E4941EA5D98E}" dt="2020-11-15T01:50:56.297" v="30"/>
          <ac:spMkLst>
            <pc:docMk/>
            <pc:sldMk cId="4137746504" sldId="270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1:50:56.297" v="30"/>
          <ac:spMkLst>
            <pc:docMk/>
            <pc:sldMk cId="4137746504" sldId="270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1:50:56.297" v="30"/>
          <ac:spMkLst>
            <pc:docMk/>
            <pc:sldMk cId="4137746504" sldId="270"/>
            <ac:spMk id="74" creationId="{87FD26E4-041F-4EF2-B92D-6034C0F85CCF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50:56.297" v="30"/>
          <ac:spMkLst>
            <pc:docMk/>
            <pc:sldMk cId="4137746504" sldId="270"/>
            <ac:spMk id="79" creationId="{391159B2-3847-4541-BAAE-D93F71723E70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50:56.297" v="30"/>
          <ac:spMkLst>
            <pc:docMk/>
            <pc:sldMk cId="4137746504" sldId="270"/>
            <ac:spMk id="81" creationId="{93BDF953-B1FC-408F-A14E-33A8C1DC1B4B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1:50:56.297" v="30"/>
          <ac:spMkLst>
            <pc:docMk/>
            <pc:sldMk cId="4137746504" sldId="270"/>
            <ac:spMk id="83" creationId="{17C4AC30-431E-4860-8128-139F9F61E237}"/>
          </ac:spMkLst>
        </pc:spChg>
        <pc:picChg chg="mod ord">
          <ac:chgData name="Gulnaz Ibraeva" userId="S::1ibraeva.gulnaz@academia.kz::d4a5ddee-b823-41a3-adbb-36e67760e216" providerId="AD" clId="Web-{E4F05DBF-5310-4D6F-828F-E4941EA5D98E}" dt="2020-11-15T01:50:56.297" v="30"/>
          <ac:picMkLst>
            <pc:docMk/>
            <pc:sldMk cId="4137746504" sldId="270"/>
            <ac:picMk id="14" creationId="{D9F88863-9415-4BD9-B91D-6C3FCF8CD80C}"/>
          </ac:picMkLst>
        </pc:picChg>
        <pc:cxnChg chg="add">
          <ac:chgData name="Gulnaz Ibraeva" userId="S::1ibraeva.gulnaz@academia.kz::d4a5ddee-b823-41a3-adbb-36e67760e216" providerId="AD" clId="Web-{E4F05DBF-5310-4D6F-828F-E4941EA5D98E}" dt="2020-11-15T01:50:56.297" v="30"/>
          <ac:cxnSpMkLst>
            <pc:docMk/>
            <pc:sldMk cId="4137746504" sldId="270"/>
            <ac:cxnSpMk id="85" creationId="{D0C35C70-8DD1-457D-85E7-728F1B0C5284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50:56.297" v="30"/>
          <ac:cxnSpMkLst>
            <pc:docMk/>
            <pc:sldMk cId="4137746504" sldId="270"/>
            <ac:cxnSpMk id="87" creationId="{B71691B1-EF90-41BA-A886-9331EB0364C2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1:50:56.297" v="30"/>
          <ac:cxnSpMkLst>
            <pc:docMk/>
            <pc:sldMk cId="4137746504" sldId="270"/>
            <ac:cxnSpMk id="89" creationId="{BEB77709-9ED2-4392-8D1E-91E4AB9644E8}"/>
          </ac:cxnSpMkLst>
        </pc:cxnChg>
      </pc:sldChg>
      <pc:sldChg chg="addSp modSp add replId">
        <pc:chgData name="Gulnaz Ibraeva" userId="S::1ibraeva.gulnaz@academia.kz::d4a5ddee-b823-41a3-adbb-36e67760e216" providerId="AD" clId="Web-{E4F05DBF-5310-4D6F-828F-E4941EA5D98E}" dt="2020-11-15T02:18:48.688" v="689" actId="20577"/>
        <pc:sldMkLst>
          <pc:docMk/>
          <pc:sldMk cId="2987618034" sldId="271"/>
        </pc:sldMkLst>
        <pc:spChg chg="mod">
          <ac:chgData name="Gulnaz Ibraeva" userId="S::1ibraeva.gulnaz@academia.kz::d4a5ddee-b823-41a3-adbb-36e67760e216" providerId="AD" clId="Web-{E4F05DBF-5310-4D6F-828F-E4941EA5D98E}" dt="2020-11-15T02:18:48.688" v="689" actId="20577"/>
          <ac:spMkLst>
            <pc:docMk/>
            <pc:sldMk cId="2987618034" sldId="271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2:10:53.538" v="533" actId="20577"/>
          <ac:spMkLst>
            <pc:docMk/>
            <pc:sldMk cId="2987618034" sldId="271"/>
            <ac:spMk id="3" creationId="{00000000-0000-0000-0000-000000000000}"/>
          </ac:spMkLst>
        </pc:spChg>
        <pc:cxnChg chg="add mod">
          <ac:chgData name="Gulnaz Ibraeva" userId="S::1ibraeva.gulnaz@academia.kz::d4a5ddee-b823-41a3-adbb-36e67760e216" providerId="AD" clId="Web-{E4F05DBF-5310-4D6F-828F-E4941EA5D98E}" dt="2020-11-15T02:14:47.527" v="648" actId="1076"/>
          <ac:cxnSpMkLst>
            <pc:docMk/>
            <pc:sldMk cId="2987618034" sldId="271"/>
            <ac:cxnSpMk id="5" creationId="{2BF726E3-9ADF-473F-9A38-31AF9E1CD265}"/>
          </ac:cxnSpMkLst>
        </pc:cxnChg>
        <pc:cxnChg chg="add mod">
          <ac:chgData name="Gulnaz Ibraeva" userId="S::1ibraeva.gulnaz@academia.kz::d4a5ddee-b823-41a3-adbb-36e67760e216" providerId="AD" clId="Web-{E4F05DBF-5310-4D6F-828F-E4941EA5D98E}" dt="2020-11-15T02:14:57.340" v="650" actId="1076"/>
          <ac:cxnSpMkLst>
            <pc:docMk/>
            <pc:sldMk cId="2987618034" sldId="271"/>
            <ac:cxnSpMk id="13" creationId="{08363308-3452-4908-A0C9-9875339B00BF}"/>
          </ac:cxnSpMkLst>
        </pc:cxnChg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3:11:02.741" v="1456" actId="20577"/>
        <pc:sldMkLst>
          <pc:docMk/>
          <pc:sldMk cId="4276389631" sldId="272"/>
        </pc:sldMkLst>
        <pc:spChg chg="mod ord">
          <ac:chgData name="Gulnaz Ibraeva" userId="S::1ibraeva.gulnaz@academia.kz::d4a5ddee-b823-41a3-adbb-36e67760e216" providerId="AD" clId="Web-{E4F05DBF-5310-4D6F-828F-E4941EA5D98E}" dt="2020-11-15T02:50:12.353" v="1065" actId="20577"/>
          <ac:spMkLst>
            <pc:docMk/>
            <pc:sldMk cId="4276389631" sldId="272"/>
            <ac:spMk id="2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3:11:02.741" v="1456" actId="20577"/>
          <ac:spMkLst>
            <pc:docMk/>
            <pc:sldMk cId="4276389631" sldId="272"/>
            <ac:spMk id="5" creationId="{42AFEE21-E1BD-4B1A-82A5-EA7845234FB1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2:24:21.045" v="702"/>
          <ac:spMkLst>
            <pc:docMk/>
            <pc:sldMk cId="4276389631" sldId="272"/>
            <ac:spMk id="46" creationId="{1DAC2350-FA6C-4B24-9A17-926C160E8CD9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2:24:21.045" v="702"/>
          <ac:spMkLst>
            <pc:docMk/>
            <pc:sldMk cId="4276389631" sldId="272"/>
            <ac:spMk id="48" creationId="{2A637C44-0146-4C54-A1A1-57BC8E6C3C2B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2:24:21.045" v="702"/>
          <ac:spMkLst>
            <pc:docMk/>
            <pc:sldMk cId="4276389631" sldId="272"/>
            <ac:spMk id="50" creationId="{6AB310E7-DE5C-4964-8CBB-E87A22B5BD59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25:10.733" v="718"/>
          <ac:spMkLst>
            <pc:docMk/>
            <pc:sldMk cId="4276389631" sldId="272"/>
            <ac:spMk id="61" creationId="{0B121716-8B64-478F-ABDB-17030AD1B711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66" creationId="{1DAC2350-FA6C-4B24-9A17-926C160E8CD9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68" creationId="{2A637C44-0146-4C54-A1A1-57BC8E6C3C2B}"/>
          </ac:spMkLst>
        </pc:spChg>
        <pc:spChg chg="add del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70" creationId="{6AB310E7-DE5C-4964-8CBB-E87A22B5BD59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81" creationId="{1E94681D-2A4C-4A8D-B9B5-31D440D0328D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83" creationId="{04B7AC44-1B7B-4F09-9AA4-3DFDEC5751A8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85" creationId="{6683E473-94FF-4ACE-9433-1F14799E8907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87" creationId="{0BBB6B01-5B73-410C-B70E-8CF2FA470D11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2:48:32.554" v="1030"/>
          <ac:spMkLst>
            <pc:docMk/>
            <pc:sldMk cId="4276389631" sldId="272"/>
            <ac:spMk id="89" creationId="{8712F587-12D0-435C-8E3F-F44C36EE71B8}"/>
          </ac:spMkLst>
        </pc:spChg>
        <pc:picChg chg="add mod ord">
          <ac:chgData name="Gulnaz Ibraeva" userId="S::1ibraeva.gulnaz@academia.kz::d4a5ddee-b823-41a3-adbb-36e67760e216" providerId="AD" clId="Web-{E4F05DBF-5310-4D6F-828F-E4941EA5D98E}" dt="2020-11-15T02:48:32.554" v="1030"/>
          <ac:picMkLst>
            <pc:docMk/>
            <pc:sldMk cId="4276389631" sldId="272"/>
            <ac:picMk id="3" creationId="{AB997FF2-268F-43C8-8C6B-2715CA1F8B80}"/>
          </ac:picMkLst>
        </pc:picChg>
        <pc:picChg chg="add del">
          <ac:chgData name="Gulnaz Ibraeva" userId="S::1ibraeva.gulnaz@academia.kz::d4a5ddee-b823-41a3-adbb-36e67760e216" providerId="AD" clId="Web-{E4F05DBF-5310-4D6F-828F-E4941EA5D98E}" dt="2020-11-15T02:22:02.864" v="695"/>
          <ac:picMkLst>
            <pc:docMk/>
            <pc:sldMk cId="4276389631" sldId="272"/>
            <ac:picMk id="4" creationId="{0CFE78BA-3F26-4CBF-9105-13C11692DA3D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2:24:21.045" v="702"/>
          <ac:cxnSpMkLst>
            <pc:docMk/>
            <pc:sldMk cId="4276389631" sldId="272"/>
            <ac:cxnSpMk id="52" creationId="{BC6D0BA2-2FCA-496D-A55A-C56A7B3E09D8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2:24:21.045" v="702"/>
          <ac:cxnSpMkLst>
            <pc:docMk/>
            <pc:sldMk cId="4276389631" sldId="272"/>
            <ac:cxnSpMk id="54" creationId="{EA158404-99A1-4EB0-B63C-8744C273AC0A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2:24:21.045" v="702"/>
          <ac:cxnSpMkLst>
            <pc:docMk/>
            <pc:sldMk cId="4276389631" sldId="272"/>
            <ac:cxnSpMk id="56" creationId="{B1848EA8-FE52-4762-AE9B-5D1DD4C33621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48:32.554" v="1030"/>
          <ac:cxnSpMkLst>
            <pc:docMk/>
            <pc:sldMk cId="4276389631" sldId="272"/>
            <ac:cxnSpMk id="72" creationId="{BC6D0BA2-2FCA-496D-A55A-C56A7B3E09D8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48:32.554" v="1030"/>
          <ac:cxnSpMkLst>
            <pc:docMk/>
            <pc:sldMk cId="4276389631" sldId="272"/>
            <ac:cxnSpMk id="74" creationId="{EA158404-99A1-4EB0-B63C-8744C273AC0A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48:32.554" v="1030"/>
          <ac:cxnSpMkLst>
            <pc:docMk/>
            <pc:sldMk cId="4276389631" sldId="272"/>
            <ac:cxnSpMk id="76" creationId="{B1848EA8-FE52-4762-AE9B-5D1DD4C33621}"/>
          </ac:cxnSpMkLst>
        </pc:cxnChg>
      </pc:sldChg>
      <pc:sldChg chg="addSp delSp modSp add replId">
        <pc:chgData name="Gulnaz Ibraeva" userId="S::1ibraeva.gulnaz@academia.kz::d4a5ddee-b823-41a3-adbb-36e67760e216" providerId="AD" clId="Web-{E4F05DBF-5310-4D6F-828F-E4941EA5D98E}" dt="2020-11-15T02:41:07.705" v="914"/>
        <pc:sldMkLst>
          <pc:docMk/>
          <pc:sldMk cId="1208834369" sldId="273"/>
        </pc:sldMkLst>
        <pc:spChg chg="mod">
          <ac:chgData name="Gulnaz Ibraeva" userId="S::1ibraeva.gulnaz@academia.kz::d4a5ddee-b823-41a3-adbb-36e67760e216" providerId="AD" clId="Web-{E4F05DBF-5310-4D6F-828F-E4941EA5D98E}" dt="2020-11-15T02:39:00.187" v="900" actId="1076"/>
          <ac:spMkLst>
            <pc:docMk/>
            <pc:sldMk cId="1208834369" sldId="273"/>
            <ac:spMk id="5" creationId="{8E60885A-ECCE-4AE6-B504-4BDBD692D138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2:41:07.705" v="914"/>
          <ac:spMkLst>
            <pc:docMk/>
            <pc:sldMk cId="1208834369" sldId="273"/>
            <ac:spMk id="7" creationId="{5DD93EC7-4339-41B4-9AE3-4089378FB72F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2:38:28.952" v="898" actId="20577"/>
          <ac:spMkLst>
            <pc:docMk/>
            <pc:sldMk cId="1208834369" sldId="273"/>
            <ac:spMk id="10" creationId="{30A3E749-B449-4565-802B-449399D801AF}"/>
          </ac:spMkLst>
        </pc:spChg>
        <pc:cxnChg chg="add mod">
          <ac:chgData name="Gulnaz Ibraeva" userId="S::1ibraeva.gulnaz@academia.kz::d4a5ddee-b823-41a3-adbb-36e67760e216" providerId="AD" clId="Web-{E4F05DBF-5310-4D6F-828F-E4941EA5D98E}" dt="2020-11-15T02:39:54" v="906" actId="14100"/>
          <ac:cxnSpMkLst>
            <pc:docMk/>
            <pc:sldMk cId="1208834369" sldId="273"/>
            <ac:cxnSpMk id="3" creationId="{06CCD22B-1812-4C76-88FA-E856BEE41019}"/>
          </ac:cxnSpMkLst>
        </pc:cxnChg>
        <pc:cxnChg chg="add del">
          <ac:chgData name="Gulnaz Ibraeva" userId="S::1ibraeva.gulnaz@academia.kz::d4a5ddee-b823-41a3-adbb-36e67760e216" providerId="AD" clId="Web-{E4F05DBF-5310-4D6F-828F-E4941EA5D98E}" dt="2020-11-15T02:39:17.906" v="902"/>
          <ac:cxnSpMkLst>
            <pc:docMk/>
            <pc:sldMk cId="1208834369" sldId="273"/>
            <ac:cxnSpMk id="11" creationId="{CABCBBC5-4E4A-4081-BAB0-D2E628F3EA90}"/>
          </ac:cxnSpMkLst>
        </pc:cxnChg>
        <pc:cxnChg chg="add mod">
          <ac:chgData name="Gulnaz Ibraeva" userId="S::1ibraeva.gulnaz@academia.kz::d4a5ddee-b823-41a3-adbb-36e67760e216" providerId="AD" clId="Web-{E4F05DBF-5310-4D6F-828F-E4941EA5D98E}" dt="2020-11-15T02:40:43.564" v="913" actId="14100"/>
          <ac:cxnSpMkLst>
            <pc:docMk/>
            <pc:sldMk cId="1208834369" sldId="273"/>
            <ac:cxnSpMk id="12" creationId="{9D8CB262-2895-43C2-BA9A-0970DD9B6A42}"/>
          </ac:cxnSpMkLst>
        </pc:cxnChg>
      </pc:sldChg>
      <pc:sldChg chg="addSp delSp modSp add replId">
        <pc:chgData name="Gulnaz Ibraeva" userId="S::1ibraeva.gulnaz@academia.kz::d4a5ddee-b823-41a3-adbb-36e67760e216" providerId="AD" clId="Web-{E4F05DBF-5310-4D6F-828F-E4941EA5D98E}" dt="2020-11-15T03:05:25.293" v="1401" actId="1076"/>
        <pc:sldMkLst>
          <pc:docMk/>
          <pc:sldMk cId="463752076" sldId="274"/>
        </pc:sldMkLst>
        <pc:spChg chg="mod">
          <ac:chgData name="Gulnaz Ibraeva" userId="S::1ibraeva.gulnaz@academia.kz::d4a5ddee-b823-41a3-adbb-36e67760e216" providerId="AD" clId="Web-{E4F05DBF-5310-4D6F-828F-E4941EA5D98E}" dt="2020-11-15T03:02:04.840" v="1280" actId="20577"/>
          <ac:spMkLst>
            <pc:docMk/>
            <pc:sldMk cId="463752076" sldId="274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3:01:39.605" v="1273"/>
          <ac:spMkLst>
            <pc:docMk/>
            <pc:sldMk cId="463752076" sldId="274"/>
            <ac:spMk id="3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3:02:18.200" v="1286"/>
          <ac:spMkLst>
            <pc:docMk/>
            <pc:sldMk cId="463752076" sldId="274"/>
            <ac:spMk id="6" creationId="{B21926A9-F23F-4674-A07F-DEF053334939}"/>
          </ac:spMkLst>
        </pc:spChg>
        <pc:spChg chg="add del mod">
          <ac:chgData name="Gulnaz Ibraeva" userId="S::1ibraeva.gulnaz@academia.kz::d4a5ddee-b823-41a3-adbb-36e67760e216" providerId="AD" clId="Web-{E4F05DBF-5310-4D6F-828F-E4941EA5D98E}" dt="2020-11-15T03:02:14.122" v="1282"/>
          <ac:spMkLst>
            <pc:docMk/>
            <pc:sldMk cId="463752076" sldId="274"/>
            <ac:spMk id="7" creationId="{9406376B-D539-4E3E-ADFB-B9BC4F03D24F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3:02:52.919" v="1297"/>
          <ac:spMkLst>
            <pc:docMk/>
            <pc:sldMk cId="463752076" sldId="274"/>
            <ac:spMk id="27" creationId="{C0F90174-FFF9-478B-A874-128CF2BA4436}"/>
          </ac:spMkLst>
        </pc:spChg>
        <pc:spChg chg="del mod">
          <ac:chgData name="Gulnaz Ibraeva" userId="S::1ibraeva.gulnaz@academia.kz::d4a5ddee-b823-41a3-adbb-36e67760e216" providerId="AD" clId="Web-{E4F05DBF-5310-4D6F-828F-E4941EA5D98E}" dt="2020-11-15T03:02:47.482" v="1295"/>
          <ac:spMkLst>
            <pc:docMk/>
            <pc:sldMk cId="463752076" sldId="274"/>
            <ac:spMk id="28" creationId="{1815567F-29F5-4B05-8C7A-6923EA164C42}"/>
          </ac:spMkLst>
        </pc:spChg>
        <pc:spChg chg="mod">
          <ac:chgData name="Gulnaz Ibraeva" userId="S::1ibraeva.gulnaz@academia.kz::d4a5ddee-b823-41a3-adbb-36e67760e216" providerId="AD" clId="Web-{E4F05DBF-5310-4D6F-828F-E4941EA5D98E}" dt="2020-11-15T03:04:36.650" v="1390" actId="20577"/>
          <ac:spMkLst>
            <pc:docMk/>
            <pc:sldMk cId="463752076" sldId="274"/>
            <ac:spMk id="29" creationId="{151CA2C8-962F-4C62-8CFB-E21252CDE207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3:02:40.654" v="1293"/>
          <ac:spMkLst>
            <pc:docMk/>
            <pc:sldMk cId="463752076" sldId="274"/>
            <ac:spMk id="30" creationId="{2AFA6F01-175C-4E9B-A114-C23E84EA3227}"/>
          </ac:spMkLst>
        </pc:spChg>
        <pc:picChg chg="del">
          <ac:chgData name="Gulnaz Ibraeva" userId="S::1ibraeva.gulnaz@academia.kz::d4a5ddee-b823-41a3-adbb-36e67760e216" providerId="AD" clId="Web-{E4F05DBF-5310-4D6F-828F-E4941EA5D98E}" dt="2020-11-15T03:02:56.232" v="1298"/>
          <ac:picMkLst>
            <pc:docMk/>
            <pc:sldMk cId="463752076" sldId="274"/>
            <ac:picMk id="5" creationId="{00EFDC79-E826-4C60-8E53-BB5A8EA4F404}"/>
          </ac:picMkLst>
        </pc:picChg>
        <pc:picChg chg="add del mod">
          <ac:chgData name="Gulnaz Ibraeva" userId="S::1ibraeva.gulnaz@academia.kz::d4a5ddee-b823-41a3-adbb-36e67760e216" providerId="AD" clId="Web-{E4F05DBF-5310-4D6F-828F-E4941EA5D98E}" dt="2020-11-15T03:02:32.528" v="1291"/>
          <ac:picMkLst>
            <pc:docMk/>
            <pc:sldMk cId="463752076" sldId="274"/>
            <ac:picMk id="14" creationId="{D9F88863-9415-4BD9-B91D-6C3FCF8CD80C}"/>
          </ac:picMkLst>
        </pc:picChg>
        <pc:picChg chg="del">
          <ac:chgData name="Gulnaz Ibraeva" userId="S::1ibraeva.gulnaz@academia.kz::d4a5ddee-b823-41a3-adbb-36e67760e216" providerId="AD" clId="Web-{E4F05DBF-5310-4D6F-828F-E4941EA5D98E}" dt="2020-11-15T03:02:50.388" v="1296"/>
          <ac:picMkLst>
            <pc:docMk/>
            <pc:sldMk cId="463752076" sldId="274"/>
            <ac:picMk id="21" creationId="{5ED956A9-FF06-4DDC-88DF-79E7E6D06F38}"/>
          </ac:picMkLst>
        </pc:picChg>
        <pc:picChg chg="del">
          <ac:chgData name="Gulnaz Ibraeva" userId="S::1ibraeva.gulnaz@academia.kz::d4a5ddee-b823-41a3-adbb-36e67760e216" providerId="AD" clId="Web-{E4F05DBF-5310-4D6F-828F-E4941EA5D98E}" dt="2020-11-15T03:02:20.825" v="1288"/>
          <ac:picMkLst>
            <pc:docMk/>
            <pc:sldMk cId="463752076" sldId="274"/>
            <ac:picMk id="22" creationId="{DBA539E2-DFAA-4BE7-87B0-B2AC0C66D0C7}"/>
          </ac:picMkLst>
        </pc:picChg>
        <pc:picChg chg="del">
          <ac:chgData name="Gulnaz Ibraeva" userId="S::1ibraeva.gulnaz@academia.kz::d4a5ddee-b823-41a3-adbb-36e67760e216" providerId="AD" clId="Web-{E4F05DBF-5310-4D6F-828F-E4941EA5D98E}" dt="2020-11-15T03:02:37.028" v="1292"/>
          <ac:picMkLst>
            <pc:docMk/>
            <pc:sldMk cId="463752076" sldId="274"/>
            <ac:picMk id="23" creationId="{9FACB2DD-ACB0-4C99-AE7B-EE86493986DC}"/>
          </ac:picMkLst>
        </pc:picChg>
        <pc:picChg chg="del">
          <ac:chgData name="Gulnaz Ibraeva" userId="S::1ibraeva.gulnaz@academia.kz::d4a5ddee-b823-41a3-adbb-36e67760e216" providerId="AD" clId="Web-{E4F05DBF-5310-4D6F-828F-E4941EA5D98E}" dt="2020-11-15T03:02:19.184" v="1287"/>
          <ac:picMkLst>
            <pc:docMk/>
            <pc:sldMk cId="463752076" sldId="274"/>
            <ac:picMk id="24" creationId="{A9B09FB3-B5AE-43E8-A06B-087DAB4CD7EE}"/>
          </ac:picMkLst>
        </pc:picChg>
        <pc:cxnChg chg="add mod">
          <ac:chgData name="Gulnaz Ibraeva" userId="S::1ibraeva.gulnaz@academia.kz::d4a5ddee-b823-41a3-adbb-36e67760e216" providerId="AD" clId="Web-{E4F05DBF-5310-4D6F-828F-E4941EA5D98E}" dt="2020-11-15T03:05:14.246" v="1399" actId="14100"/>
          <ac:cxnSpMkLst>
            <pc:docMk/>
            <pc:sldMk cId="463752076" sldId="274"/>
            <ac:cxnSpMk id="8" creationId="{433B4B74-BBFE-4BA8-9508-0A87ACCE9BCB}"/>
          </ac:cxnSpMkLst>
        </pc:cxnChg>
        <pc:cxnChg chg="add mod">
          <ac:chgData name="Gulnaz Ibraeva" userId="S::1ibraeva.gulnaz@academia.kz::d4a5ddee-b823-41a3-adbb-36e67760e216" providerId="AD" clId="Web-{E4F05DBF-5310-4D6F-828F-E4941EA5D98E}" dt="2020-11-15T03:05:25.293" v="1401" actId="1076"/>
          <ac:cxnSpMkLst>
            <pc:docMk/>
            <pc:sldMk cId="463752076" sldId="274"/>
            <ac:cxnSpMk id="25" creationId="{D323666C-8049-4C47-A13C-6C98268A7975}"/>
          </ac:cxnSpMkLst>
        </pc:cxnChg>
      </pc:sldChg>
      <pc:sldChg chg="addSp delSp modSp add mod replId setClrOvrMap">
        <pc:chgData name="Gulnaz Ibraeva" userId="S::1ibraeva.gulnaz@academia.kz::d4a5ddee-b823-41a3-adbb-36e67760e216" providerId="AD" clId="Web-{E4F05DBF-5310-4D6F-828F-E4941EA5D98E}" dt="2020-11-15T03:12:01.117" v="1487" actId="20577"/>
        <pc:sldMkLst>
          <pc:docMk/>
          <pc:sldMk cId="2628809773" sldId="275"/>
        </pc:sldMkLst>
        <pc:spChg chg="add del mod">
          <ac:chgData name="Gulnaz Ibraeva" userId="S::1ibraeva.gulnaz@academia.kz::d4a5ddee-b823-41a3-adbb-36e67760e216" providerId="AD" clId="Web-{E4F05DBF-5310-4D6F-828F-E4941EA5D98E}" dt="2020-11-15T03:10:52.132" v="1453" actId="20577"/>
          <ac:spMkLst>
            <pc:docMk/>
            <pc:sldMk cId="2628809773" sldId="275"/>
            <ac:spMk id="2" creationId="{00000000-0000-0000-0000-000000000000}"/>
          </ac:spMkLst>
        </pc:spChg>
        <pc:spChg chg="add del mod">
          <ac:chgData name="Gulnaz Ibraeva" userId="S::1ibraeva.gulnaz@academia.kz::d4a5ddee-b823-41a3-adbb-36e67760e216" providerId="AD" clId="Web-{E4F05DBF-5310-4D6F-828F-E4941EA5D98E}" dt="2020-11-15T03:07:05.373" v="1432"/>
          <ac:spMkLst>
            <pc:docMk/>
            <pc:sldMk cId="2628809773" sldId="275"/>
            <ac:spMk id="4" creationId="{BAF921A3-8C9A-4087-81A6-8D3D732F7E3C}"/>
          </ac:spMkLst>
        </pc:spChg>
        <pc:spChg chg="add mod">
          <ac:chgData name="Gulnaz Ibraeva" userId="S::1ibraeva.gulnaz@academia.kz::d4a5ddee-b823-41a3-adbb-36e67760e216" providerId="AD" clId="Web-{E4F05DBF-5310-4D6F-828F-E4941EA5D98E}" dt="2020-11-15T03:12:01.117" v="1487" actId="20577"/>
          <ac:spMkLst>
            <pc:docMk/>
            <pc:sldMk cId="2628809773" sldId="275"/>
            <ac:spMk id="6" creationId="{75AC61E4-FF47-4F23-B559-F6AC6E417C1D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3:07:42.780" v="1437"/>
          <ac:spMkLst>
            <pc:docMk/>
            <pc:sldMk cId="2628809773" sldId="275"/>
            <ac:spMk id="29" creationId="{151CA2C8-962F-4C62-8CFB-E21252CDE207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92" creationId="{2644B391-9BFE-445C-A9EC-F544BB85FBC7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94" creationId="{7990846F-3F1A-44C0-89BC-2CEB1E8F5847}"/>
          </ac:spMkLst>
        </pc:spChg>
        <pc:spChg chg="del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96" creationId="{80F26E69-87D9-4655-AE7B-280A87AA3CAD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101" creationId="{E346D14A-35B6-462B-940E-FB42AD8A38C1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103" creationId="{FC727E0C-AA2A-4BF0-B0C6-94E059D85514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105" creationId="{1F6B2E7B-50A4-474C-A0BF-55323ECDA182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107" creationId="{DAB684CD-1CA6-44AD-B86E-07661B89BAF9}"/>
          </ac:spMkLst>
        </pc:spChg>
        <pc:spChg chg="add">
          <ac:chgData name="Gulnaz Ibraeva" userId="S::1ibraeva.gulnaz@academia.kz::d4a5ddee-b823-41a3-adbb-36e67760e216" providerId="AD" clId="Web-{E4F05DBF-5310-4D6F-828F-E4941EA5D98E}" dt="2020-11-15T03:10:11.818" v="1444"/>
          <ac:spMkLst>
            <pc:docMk/>
            <pc:sldMk cId="2628809773" sldId="275"/>
            <ac:spMk id="115" creationId="{469C48A1-EB28-4011-BF37-208DCF07F4A6}"/>
          </ac:spMkLst>
        </pc:spChg>
        <pc:picChg chg="add mod">
          <ac:chgData name="Gulnaz Ibraeva" userId="S::1ibraeva.gulnaz@academia.kz::d4a5ddee-b823-41a3-adbb-36e67760e216" providerId="AD" clId="Web-{E4F05DBF-5310-4D6F-828F-E4941EA5D98E}" dt="2020-11-15T03:10:11.818" v="1444"/>
          <ac:picMkLst>
            <pc:docMk/>
            <pc:sldMk cId="2628809773" sldId="275"/>
            <ac:picMk id="5" creationId="{5B7BEBFB-06EE-4F36-857B-5C3B57C1DE9C}"/>
          </ac:picMkLst>
        </pc:picChg>
        <pc:picChg chg="mod ord">
          <ac:chgData name="Gulnaz Ibraeva" userId="S::1ibraeva.gulnaz@academia.kz::d4a5ddee-b823-41a3-adbb-36e67760e216" providerId="AD" clId="Web-{E4F05DBF-5310-4D6F-828F-E4941EA5D98E}" dt="2020-11-15T03:11:43.945" v="1482" actId="1076"/>
          <ac:picMkLst>
            <pc:docMk/>
            <pc:sldMk cId="2628809773" sldId="275"/>
            <ac:picMk id="14" creationId="{D9F88863-9415-4BD9-B91D-6C3FCF8CD80C}"/>
          </ac:picMkLst>
        </pc:picChg>
        <pc:cxnChg chg="del">
          <ac:chgData name="Gulnaz Ibraeva" userId="S::1ibraeva.gulnaz@academia.kz::d4a5ddee-b823-41a3-adbb-36e67760e216" providerId="AD" clId="Web-{E4F05DBF-5310-4D6F-828F-E4941EA5D98E}" dt="2020-11-15T03:07:45.249" v="1439"/>
          <ac:cxnSpMkLst>
            <pc:docMk/>
            <pc:sldMk cId="2628809773" sldId="275"/>
            <ac:cxnSpMk id="8" creationId="{433B4B74-BBFE-4BA8-9508-0A87ACCE9BCB}"/>
          </ac:cxnSpMkLst>
        </pc:cxnChg>
        <pc:cxnChg chg="del">
          <ac:chgData name="Gulnaz Ibraeva" userId="S::1ibraeva.gulnaz@academia.kz::d4a5ddee-b823-41a3-adbb-36e67760e216" providerId="AD" clId="Web-{E4F05DBF-5310-4D6F-828F-E4941EA5D98E}" dt="2020-11-15T03:07:44.405" v="1438"/>
          <ac:cxnSpMkLst>
            <pc:docMk/>
            <pc:sldMk cId="2628809773" sldId="275"/>
            <ac:cxnSpMk id="25" creationId="{D323666C-8049-4C47-A13C-6C98268A7975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3:10:11.818" v="1444"/>
          <ac:cxnSpMkLst>
            <pc:docMk/>
            <pc:sldMk cId="2628809773" sldId="275"/>
            <ac:cxnSpMk id="109" creationId="{A207C111-4AF5-46E6-9072-33829E27EC17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3:10:11.818" v="1444"/>
          <ac:cxnSpMkLst>
            <pc:docMk/>
            <pc:sldMk cId="2628809773" sldId="275"/>
            <ac:cxnSpMk id="111" creationId="{51B42FE6-BEAF-413E-A213-73F20F11FDBF}"/>
          </ac:cxnSpMkLst>
        </pc:cxnChg>
        <pc:cxnChg chg="add">
          <ac:chgData name="Gulnaz Ibraeva" userId="S::1ibraeva.gulnaz@academia.kz::d4a5ddee-b823-41a3-adbb-36e67760e216" providerId="AD" clId="Web-{E4F05DBF-5310-4D6F-828F-E4941EA5D98E}" dt="2020-11-15T03:10:11.818" v="1444"/>
          <ac:cxnSpMkLst>
            <pc:docMk/>
            <pc:sldMk cId="2628809773" sldId="275"/>
            <ac:cxnSpMk id="113" creationId="{F232A2AC-37C6-4CAC-BAAD-1606F4BB6FF7}"/>
          </ac:cxnSpMkLst>
        </pc:cxnChg>
      </pc:sldChg>
      <pc:sldMasterChg chg="add del addSldLayout delSldLayout">
        <pc:chgData name="Gulnaz Ibraeva" userId="S::1ibraeva.gulnaz@academia.kz::d4a5ddee-b823-41a3-adbb-36e67760e216" providerId="AD" clId="Web-{E4F05DBF-5310-4D6F-828F-E4941EA5D98E}" dt="2020-11-15T01:43:47.474" v="6"/>
        <pc:sldMasterMkLst>
          <pc:docMk/>
          <pc:sldMasterMk cId="3154979492" sldId="2147483648"/>
        </pc:sldMasterMkLst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E4F05DBF-5310-4D6F-828F-E4941EA5D98E}" dt="2020-11-15T01:43:47.427" v="5"/>
        <pc:sldMasterMkLst>
          <pc:docMk/>
          <pc:sldMasterMk cId="223094774" sldId="2147483686"/>
        </pc:sldMasterMkLst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3665079968" sldId="2147483675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2550732497" sldId="2147483676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4255820332" sldId="2147483677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1140458369" sldId="2147483678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2882747704" sldId="2147483679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377766709" sldId="2147483680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3129207230" sldId="2147483681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2423391546" sldId="2147483682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2240085306" sldId="2147483683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538746546" sldId="2147483684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47.427" v="5"/>
          <pc:sldLayoutMkLst>
            <pc:docMk/>
            <pc:sldMasterMk cId="223094774" sldId="2147483686"/>
            <pc:sldLayoutMk cId="2697119075" sldId="2147483685"/>
          </pc:sldLayoutMkLst>
        </pc:sldLayoutChg>
      </pc:sldMasterChg>
      <pc:sldMasterChg chg="add addSldLayout">
        <pc:chgData name="Gulnaz Ibraeva" userId="S::1ibraeva.gulnaz@academia.kz::d4a5ddee-b823-41a3-adbb-36e67760e216" providerId="AD" clId="Web-{E4F05DBF-5310-4D6F-828F-E4941EA5D98E}" dt="2020-11-15T01:43:47.474" v="6"/>
        <pc:sldMasterMkLst>
          <pc:docMk/>
          <pc:sldMasterMk cId="327730345" sldId="2147483686"/>
        </pc:sldMasterMkLst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3690311438" sldId="2147483675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607411795" sldId="2147483676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421310000" sldId="2147483677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1940142828" sldId="2147483678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1584308113" sldId="2147483679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3144559359" sldId="2147483680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3430283210" sldId="2147483681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3016255184" sldId="2147483682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3936769008" sldId="2147483683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2298847909" sldId="2147483684"/>
          </pc:sldLayoutMkLst>
        </pc:sldLayoutChg>
        <pc:sldLayoutChg chg="add">
          <pc:chgData name="Gulnaz Ibraeva" userId="S::1ibraeva.gulnaz@academia.kz::d4a5ddee-b823-41a3-adbb-36e67760e216" providerId="AD" clId="Web-{E4F05DBF-5310-4D6F-828F-E4941EA5D98E}" dt="2020-11-15T01:43:47.474" v="6"/>
          <pc:sldLayoutMkLst>
            <pc:docMk/>
            <pc:sldMasterMk cId="327730345" sldId="2147483686"/>
            <pc:sldLayoutMk cId="3498203604" sldId="2147483685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E4F05DBF-5310-4D6F-828F-E4941EA5D98E}" dt="2020-11-15T01:43:36.865" v="3"/>
        <pc:sldMasterMkLst>
          <pc:docMk/>
          <pc:sldMasterMk cId="1662796610" sldId="2147483738"/>
        </pc:sldMasterMkLst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1736720840" sldId="2147483727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635408031" sldId="2147483728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3268662580" sldId="2147483729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3950110661" sldId="2147483730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911802529" sldId="2147483731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3257459763" sldId="2147483732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4207293302" sldId="2147483733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3579660435" sldId="2147483734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1717692185" sldId="2147483735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197472272" sldId="2147483736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36.865" v="3"/>
          <pc:sldLayoutMkLst>
            <pc:docMk/>
            <pc:sldMasterMk cId="1662796610" sldId="2147483738"/>
            <pc:sldLayoutMk cId="1595628087" sldId="2147483737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E4F05DBF-5310-4D6F-828F-E4941EA5D98E}" dt="2020-11-15T01:43:14.520" v="1"/>
        <pc:sldMasterMkLst>
          <pc:docMk/>
          <pc:sldMasterMk cId="1052242552" sldId="2147483739"/>
        </pc:sldMasterMkLst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4020333548" sldId="2147483728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3505688872" sldId="2147483729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807856423" sldId="2147483730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2243003154" sldId="2147483731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2129478184" sldId="2147483732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3150505691" sldId="2147483733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4087530888" sldId="2147483734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1578160893" sldId="2147483735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1760474827" sldId="2147483736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963206188" sldId="2147483737"/>
          </pc:sldLayoutMkLst>
        </pc:sldLayoutChg>
        <pc:sldLayoutChg chg="add del">
          <pc:chgData name="Gulnaz Ibraeva" userId="S::1ibraeva.gulnaz@academia.kz::d4a5ddee-b823-41a3-adbb-36e67760e216" providerId="AD" clId="Web-{E4F05DBF-5310-4D6F-828F-E4941EA5D98E}" dt="2020-11-15T01:43:14.520" v="1"/>
          <pc:sldLayoutMkLst>
            <pc:docMk/>
            <pc:sldMasterMk cId="1052242552" sldId="2147483739"/>
            <pc:sldLayoutMk cId="1110220165" sldId="214748373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4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0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1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14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3" r="-2" b="1047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b="1" err="1">
                <a:solidFill>
                  <a:srgbClr val="0070C0"/>
                </a:solidFill>
                <a:latin typeface="Times New Roman"/>
                <a:cs typeface="Times New Roman"/>
              </a:rPr>
              <a:t>Қазақ</a:t>
            </a: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rgbClr val="0070C0"/>
                </a:solidFill>
                <a:latin typeface="Times New Roman"/>
                <a:cs typeface="Times New Roman"/>
              </a:rPr>
              <a:t>тілі</a:t>
            </a:r>
            <a:br>
              <a:rPr lang="en-US" b="1">
                <a:solidFill>
                  <a:srgbClr val="0070C0"/>
                </a:solidFill>
                <a:latin typeface="Times New Roman"/>
              </a:rPr>
            </a:b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3-сынып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E55B6B82-66E9-4688-845A-0A80159A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20985FA-A9AF-4D1A-AA92-5D98A579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1A452BB-978F-4C43-8664-63B86F39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DDD86A3-D1B7-46C2-BCD5-82428C1C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A6FBAE9-917E-4BD9-BA28-F347E09B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40C51F3-5AB0-49F8-AA14-B72F855CA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794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7DDE795-6761-419B-AD64-BBF0FB975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8224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08FEDFB-00F7-4A10-B7AD-EE9C0EC0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388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3380ECD-C29F-4B42-8180-48497DCD4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8224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DDE678-1101-4B7E-8120-588BCA4AF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03" y="164592"/>
            <a:ext cx="6604259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2896" y="640856"/>
            <a:ext cx="5663291" cy="4680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100000"/>
              </a:lnSpc>
            </a:pPr>
            <a:br>
              <a:rPr lang="en-US" sz="2900" dirty="0"/>
            </a:br>
            <a:br>
              <a:rPr lang="en-US" sz="2900" dirty="0"/>
            </a:br>
            <a:r>
              <a:rPr lang="en-US" sz="3100" b="1" dirty="0">
                <a:solidFill>
                  <a:srgbClr val="7030A0"/>
                </a:solidFill>
                <a:latin typeface="Times New Roman"/>
                <a:cs typeface="Times New Roman"/>
              </a:rPr>
              <a:t>Дескриптор: </a:t>
            </a:r>
            <a:endParaRPr lang="ru-RU" sz="3100" b="1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457200" indent="-457200" algn="l">
              <a:lnSpc>
                <a:spcPct val="100000"/>
              </a:lnSpc>
              <a:buFont typeface="Wingdings"/>
              <a:buChar char="ü"/>
            </a:pP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Бірінші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сызбаның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қай</a:t>
            </a:r>
            <a:br>
              <a:rPr lang="en-US" sz="3100" i="1" dirty="0">
                <a:latin typeface="Times New Roman"/>
                <a:cs typeface="Times New Roman"/>
              </a:rPr>
            </a:b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сөйлемге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сәйкес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келетінін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табады</a:t>
            </a:r>
            <a:r>
              <a:rPr lang="en-US" sz="3100" i="1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br>
              <a:rPr lang="en-US" sz="3100" i="1" dirty="0">
                <a:latin typeface="Times New Roman"/>
                <a:cs typeface="Times New Roman"/>
              </a:rPr>
            </a:br>
            <a:endParaRPr lang="en-US" sz="3100" i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457200" indent="-457200" algn="l">
              <a:lnSpc>
                <a:spcPct val="100000"/>
              </a:lnSpc>
              <a:buFont typeface="Wingdings"/>
              <a:buChar char="ü"/>
            </a:pP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Екінші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сызбаның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қай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сөйлемге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сәйкес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келетінін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100" i="1" err="1">
                <a:solidFill>
                  <a:srgbClr val="0070C0"/>
                </a:solidFill>
                <a:latin typeface="Times New Roman"/>
                <a:cs typeface="Times New Roman"/>
              </a:rPr>
              <a:t>табады</a:t>
            </a:r>
            <a:r>
              <a:rPr lang="en-US" sz="3100" i="1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sz="290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7485AC-2621-45AC-BD24-177D70B62DBD}"/>
              </a:ext>
            </a:extLst>
          </p:cNvPr>
          <p:cNvSpPr txBox="1">
            <a:spLocks/>
          </p:cNvSpPr>
          <p:nvPr/>
        </p:nvSpPr>
        <p:spPr>
          <a:xfrm>
            <a:off x="1461954" y="4514030"/>
            <a:ext cx="2738005" cy="1103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br>
              <a:rPr lang="ru-RU" sz="2000" b="1" dirty="0">
                <a:latin typeface="Times New Roman"/>
                <a:ea typeface="+mj-lt"/>
                <a:cs typeface="+mj-lt"/>
              </a:rPr>
            </a:br>
            <a:br>
              <a:rPr lang="ru-RU" sz="2000" b="1" dirty="0">
                <a:latin typeface="Times New Roman"/>
                <a:ea typeface="+mj-lt"/>
                <a:cs typeface="+mj-lt"/>
              </a:rPr>
            </a:br>
            <a:r>
              <a:rPr lang="ru-RU" sz="2800" b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бәрекелді!</a:t>
            </a:r>
            <a:endParaRPr lang="ru-RU" sz="20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ru-RU" sz="600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929D9EB-06A0-46CE-8793-D109F555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16" y="1716522"/>
            <a:ext cx="3231661" cy="25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" b="786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C38AD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370" y="1379438"/>
            <a:ext cx="3729162" cy="7626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Times New Roman"/>
                <a:cs typeface="Times New Roman"/>
              </a:rPr>
              <a:t>3-тапсырма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438" y="2738553"/>
            <a:ext cx="3793642" cy="21627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Берілген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сөздерден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сөйлем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құрастырып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тұрлаулы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мүшелердің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астын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сыз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 sz="2800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7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700">
              <a:solidFill>
                <a:schemeClr val="tx1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0EFDC79-E826-4C60-8E53-BB5A8EA4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85" y="308707"/>
            <a:ext cx="2743200" cy="2371970"/>
          </a:xfrm>
          <a:prstGeom prst="rect">
            <a:avLst/>
          </a:prstGeom>
        </p:spPr>
      </p:pic>
      <p:pic>
        <p:nvPicPr>
          <p:cNvPr id="21" name="Рисунок 5">
            <a:extLst>
              <a:ext uri="{FF2B5EF4-FFF2-40B4-BE49-F238E27FC236}">
                <a16:creationId xmlns:a16="http://schemas.microsoft.com/office/drawing/2014/main" id="{5ED956A9-FF06-4DDC-88DF-79E7E6D0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015" y="308706"/>
            <a:ext cx="2743200" cy="2371970"/>
          </a:xfrm>
          <a:prstGeom prst="rect">
            <a:avLst/>
          </a:prstGeom>
        </p:spPr>
      </p:pic>
      <p:pic>
        <p:nvPicPr>
          <p:cNvPr id="22" name="Рисунок 5">
            <a:extLst>
              <a:ext uri="{FF2B5EF4-FFF2-40B4-BE49-F238E27FC236}">
                <a16:creationId xmlns:a16="http://schemas.microsoft.com/office/drawing/2014/main" id="{DBA539E2-DFAA-4BE7-87B0-B2AC0C66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84" y="2428628"/>
            <a:ext cx="2743200" cy="2371970"/>
          </a:xfrm>
          <a:prstGeom prst="rect">
            <a:avLst/>
          </a:prstGeom>
        </p:spPr>
      </p:pic>
      <p:pic>
        <p:nvPicPr>
          <p:cNvPr id="23" name="Рисунок 5">
            <a:extLst>
              <a:ext uri="{FF2B5EF4-FFF2-40B4-BE49-F238E27FC236}">
                <a16:creationId xmlns:a16="http://schemas.microsoft.com/office/drawing/2014/main" id="{9FACB2DD-ACB0-4C99-AE7B-EE864939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015" y="2497014"/>
            <a:ext cx="2743200" cy="2371970"/>
          </a:xfrm>
          <a:prstGeom prst="rect">
            <a:avLst/>
          </a:prstGeom>
        </p:spPr>
      </p:pic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A9B09FB3-B5AE-43E8-A06B-087DAB4C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9" y="4294552"/>
            <a:ext cx="2743200" cy="237197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1926A9-F23F-4674-A07F-DEF053334939}"/>
              </a:ext>
            </a:extLst>
          </p:cNvPr>
          <p:cNvSpPr txBox="1">
            <a:spLocks/>
          </p:cNvSpPr>
          <p:nvPr/>
        </p:nvSpPr>
        <p:spPr>
          <a:xfrm>
            <a:off x="7301078" y="5097607"/>
            <a:ext cx="1892547" cy="76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600">
                <a:solidFill>
                  <a:schemeClr val="bg1"/>
                </a:solidFill>
                <a:latin typeface="Times New Roman"/>
                <a:cs typeface="Times New Roman"/>
              </a:rPr>
              <a:t>ертең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C0F90174-FFF9-478B-A874-128CF2BA4436}"/>
              </a:ext>
            </a:extLst>
          </p:cNvPr>
          <p:cNvSpPr txBox="1">
            <a:spLocks/>
          </p:cNvSpPr>
          <p:nvPr/>
        </p:nvSpPr>
        <p:spPr>
          <a:xfrm>
            <a:off x="8893462" y="1062914"/>
            <a:ext cx="1892547" cy="76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600">
                <a:solidFill>
                  <a:schemeClr val="bg1"/>
                </a:solidFill>
                <a:latin typeface="Times New Roman"/>
                <a:cs typeface="Times New Roman"/>
              </a:rPr>
              <a:t>арман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1815567F-29F5-4B05-8C7A-6923EA164C42}"/>
              </a:ext>
            </a:extLst>
          </p:cNvPr>
          <p:cNvSpPr txBox="1">
            <a:spLocks/>
          </p:cNvSpPr>
          <p:nvPr/>
        </p:nvSpPr>
        <p:spPr>
          <a:xfrm>
            <a:off x="5718462" y="3231683"/>
            <a:ext cx="1892547" cy="762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атасына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151CA2C8-962F-4C62-8CFB-E21252CDE207}"/>
              </a:ext>
            </a:extLst>
          </p:cNvPr>
          <p:cNvSpPr txBox="1">
            <a:spLocks/>
          </p:cNvSpPr>
          <p:nvPr/>
        </p:nvSpPr>
        <p:spPr>
          <a:xfrm>
            <a:off x="5718462" y="994530"/>
            <a:ext cx="1892547" cy="76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600">
                <a:solidFill>
                  <a:schemeClr val="bg1"/>
                </a:solidFill>
                <a:latin typeface="Times New Roman"/>
                <a:cs typeface="Times New Roman"/>
              </a:rPr>
              <a:t>ауылға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AFA6F01-175C-4E9B-A114-C23E84EA3227}"/>
              </a:ext>
            </a:extLst>
          </p:cNvPr>
          <p:cNvSpPr txBox="1">
            <a:spLocks/>
          </p:cNvSpPr>
          <p:nvPr/>
        </p:nvSpPr>
        <p:spPr>
          <a:xfrm>
            <a:off x="8834846" y="3231683"/>
            <a:ext cx="1892547" cy="762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бармақшы</a:t>
            </a:r>
          </a:p>
        </p:txBody>
      </p:sp>
    </p:spTree>
    <p:extLst>
      <p:ext uri="{BB962C8B-B14F-4D97-AF65-F5344CB8AC3E}">
        <p14:creationId xmlns:p14="http://schemas.microsoft.com/office/powerpoint/2010/main" val="195088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" b="7867"/>
          <a:stretch/>
        </p:blipFill>
        <p:spPr>
          <a:xfrm>
            <a:off x="0" y="102247"/>
            <a:ext cx="12191979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C38AD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755" y="2493130"/>
            <a:ext cx="4080853" cy="743086"/>
          </a:xfrm>
        </p:spPr>
        <p:txBody>
          <a:bodyPr>
            <a:normAutofit/>
          </a:bodyPr>
          <a:lstStyle/>
          <a:p>
            <a:r>
              <a:rPr lang="ru-RU" sz="3600" b="1" err="1">
                <a:solidFill>
                  <a:schemeClr val="tx1"/>
                </a:solidFill>
                <a:latin typeface="Times New Roman"/>
                <a:cs typeface="Times New Roman"/>
              </a:rPr>
              <a:t>Өзіңді</a:t>
            </a:r>
            <a:r>
              <a:rPr lang="ru-RU" sz="3600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3600" b="1" err="1">
                <a:solidFill>
                  <a:schemeClr val="tx1"/>
                </a:solidFill>
                <a:latin typeface="Times New Roman"/>
                <a:cs typeface="Times New Roman"/>
              </a:rPr>
              <a:t>тексер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151CA2C8-962F-4C62-8CFB-E21252CDE207}"/>
              </a:ext>
            </a:extLst>
          </p:cNvPr>
          <p:cNvSpPr txBox="1">
            <a:spLocks/>
          </p:cNvSpPr>
          <p:nvPr/>
        </p:nvSpPr>
        <p:spPr>
          <a:xfrm>
            <a:off x="4829463" y="2381761"/>
            <a:ext cx="6953008" cy="76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6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Ертең</a:t>
            </a:r>
            <a:r>
              <a:rPr lang="en-US" sz="3600" i="1" u="sng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3600" i="1" u="sng" dirty="0" err="1">
                <a:solidFill>
                  <a:schemeClr val="bg1"/>
                </a:solidFill>
                <a:latin typeface="Times New Roman"/>
                <a:cs typeface="Times New Roman"/>
              </a:rPr>
              <a:t>арман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атасына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ауылға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бармақшы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33B4B74-BBFE-4BA8-9508-0A87ACCE9BCB}"/>
              </a:ext>
            </a:extLst>
          </p:cNvPr>
          <p:cNvCxnSpPr/>
          <p:nvPr/>
        </p:nvCxnSpPr>
        <p:spPr>
          <a:xfrm>
            <a:off x="9653953" y="2913183"/>
            <a:ext cx="1709614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323666C-8049-4C47-A13C-6C98268A7975}"/>
              </a:ext>
            </a:extLst>
          </p:cNvPr>
          <p:cNvCxnSpPr>
            <a:cxnSpLocks/>
          </p:cNvCxnSpPr>
          <p:nvPr/>
        </p:nvCxnSpPr>
        <p:spPr>
          <a:xfrm>
            <a:off x="9653953" y="3040183"/>
            <a:ext cx="1709614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5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E346D14A-35B6-462B-940E-FB42AD8A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8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727E0C-AA2A-4BF0-B0C6-94E059D85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B2E7B-50A4-474C-A0BF-55323ECD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3632" y="1276461"/>
            <a:ext cx="5068568" cy="420999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 sz="29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Дескриптор:</a:t>
            </a:r>
            <a:r>
              <a:rPr lang="ru-RU" sz="2900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 </a:t>
            </a:r>
            <a:br>
              <a:rPr lang="ru-RU" sz="2900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</a:br>
            <a:endParaRPr lang="ru-RU" sz="29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Wingdings"/>
              <a:buChar char="ü"/>
            </a:pP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Берілген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сөздермен</a:t>
            </a:r>
            <a:br>
              <a:rPr lang="ru-RU" sz="2900" i="1" dirty="0">
                <a:latin typeface="Times New Roman"/>
                <a:ea typeface="+mj-lt"/>
                <a:cs typeface="+mj-lt"/>
              </a:rPr>
            </a:b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құрайды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;</a:t>
            </a:r>
            <a:br>
              <a:rPr lang="en-US" sz="2900" i="1" dirty="0"/>
            </a:br>
            <a:endParaRPr lang="ru-RU" sz="2900" i="1" dirty="0">
              <a:solidFill>
                <a:srgbClr val="0070C0"/>
              </a:solidFill>
              <a:latin typeface="Times New Roman"/>
              <a:ea typeface="+mj-lt"/>
              <a:cs typeface="+mj-lt"/>
            </a:endParaRPr>
          </a:p>
          <a:p>
            <a:pPr marL="457200" indent="-457200" algn="l">
              <a:buFont typeface="Wingdings"/>
              <a:buChar char="ü"/>
            </a:pP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ішінен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мүшелерді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тауып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астын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900" i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сызады</a:t>
            </a:r>
            <a:r>
              <a:rPr lang="ru-RU" sz="2900" i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</a:t>
            </a:r>
            <a:endParaRPr lang="ru-RU" sz="2900" i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sz="2900" b="1">
              <a:latin typeface="Times New Roman"/>
              <a:cs typeface="Times New Roman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AB684CD-1CA6-44AD-B86E-07661B89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207C111-4AF5-46E6-9072-33829E27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1B42FE6-BEAF-413E-A213-73F20F11F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32A2AC-37C6-4CAC-BAAD-1606F4BB6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69C48A1-EB28-4011-BF37-208DCF07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идит, рисунок, стол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5B7BEBFB-06EE-4F36-857B-5C3B57C1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2" r="4436" b="-1"/>
          <a:stretch/>
        </p:blipFill>
        <p:spPr>
          <a:xfrm>
            <a:off x="7555832" y="4"/>
            <a:ext cx="4636168" cy="342899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" r="8906" b="4"/>
          <a:stretch/>
        </p:blipFill>
        <p:spPr>
          <a:xfrm>
            <a:off x="7555769" y="3348751"/>
            <a:ext cx="4636231" cy="34310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5AC61E4-FF47-4F23-B559-F6AC6E417C1D}"/>
              </a:ext>
            </a:extLst>
          </p:cNvPr>
          <p:cNvSpPr txBox="1">
            <a:spLocks/>
          </p:cNvSpPr>
          <p:nvPr/>
        </p:nvSpPr>
        <p:spPr>
          <a:xfrm>
            <a:off x="8195416" y="4359630"/>
            <a:ext cx="3280799" cy="133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ru-RU" sz="3200" b="1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Өте</a:t>
            </a:r>
            <a:r>
              <a:rPr lang="ru-RU" sz="3200" b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3200" b="1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жақсы</a:t>
            </a:r>
            <a:r>
              <a:rPr lang="ru-RU" sz="3200" b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!</a:t>
            </a:r>
            <a:endParaRPr lang="ru-RU" sz="3200">
              <a:solidFill>
                <a:srgbClr val="7030A0"/>
              </a:solidFill>
            </a:endParaRPr>
          </a:p>
          <a:p>
            <a:endParaRPr lang="ru-RU" sz="2900" b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880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090" b="9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C38AD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8746" y="147185"/>
            <a:ext cx="4732278" cy="1125417"/>
          </a:xfrm>
        </p:spPr>
        <p:txBody>
          <a:bodyPr>
            <a:normAutofit/>
          </a:bodyPr>
          <a:lstStyle/>
          <a:p>
            <a:r>
              <a:rPr lang="ru-RU" sz="4800" b="1">
                <a:solidFill>
                  <a:srgbClr val="0070C0"/>
                </a:solidFill>
                <a:latin typeface="Times New Roman"/>
                <a:cs typeface="Times New Roman"/>
              </a:rPr>
              <a:t>Қорытынды: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B26567-5E46-4BE0-857C-3DC10F1E73EA}"/>
              </a:ext>
            </a:extLst>
          </p:cNvPr>
          <p:cNvSpPr txBox="1">
            <a:spLocks/>
          </p:cNvSpPr>
          <p:nvPr/>
        </p:nvSpPr>
        <p:spPr>
          <a:xfrm>
            <a:off x="1532762" y="1559817"/>
            <a:ext cx="8659507" cy="305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Wingdings"/>
              <a:buChar char="ü"/>
            </a:pPr>
            <a:r>
              <a:rPr lang="ru-RU" sz="2800" err="1">
                <a:latin typeface="Times New Roman"/>
                <a:cs typeface="Times New Roman"/>
              </a:rPr>
              <a:t>Тұрлаулы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мүшелер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сөйлемнің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негізгі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мүшесі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болатындығын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білдіңдер</a:t>
            </a:r>
            <a:r>
              <a:rPr lang="ru-RU" sz="2800">
                <a:latin typeface="Times New Roman"/>
                <a:cs typeface="Times New Roman"/>
              </a:rPr>
              <a:t>;</a:t>
            </a:r>
            <a:endParaRPr lang="ru-RU" sz="2800"/>
          </a:p>
          <a:p>
            <a:pPr marL="457200" indent="-457200" algn="l">
              <a:lnSpc>
                <a:spcPct val="100000"/>
              </a:lnSpc>
              <a:buFont typeface="Wingdings"/>
              <a:buChar char="ü"/>
            </a:pPr>
            <a:endParaRPr lang="ru-RU" sz="2800">
              <a:latin typeface="Times New Roman"/>
              <a:cs typeface="Times New Roman"/>
            </a:endParaRPr>
          </a:p>
          <a:p>
            <a:pPr marL="457200" indent="-457200" algn="l">
              <a:lnSpc>
                <a:spcPct val="100000"/>
              </a:lnSpc>
              <a:buFont typeface="Wingdings"/>
              <a:buChar char="ü"/>
            </a:pPr>
            <a:r>
              <a:rPr lang="ru-RU" sz="2800" err="1">
                <a:latin typeface="Times New Roman"/>
                <a:cs typeface="Times New Roman"/>
              </a:rPr>
              <a:t>Сөйлем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ішінен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тұрлаулы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мүшелерді</a:t>
            </a: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 err="1">
                <a:latin typeface="Times New Roman"/>
                <a:cs typeface="Times New Roman"/>
              </a:rPr>
              <a:t>анықтадыңдар</a:t>
            </a:r>
            <a:r>
              <a:rPr lang="ru-RU" sz="280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45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3" r="-2" b="1047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132" y="2188955"/>
            <a:ext cx="8649738" cy="10081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i="1" err="1">
                <a:solidFill>
                  <a:srgbClr val="0070C0"/>
                </a:solidFill>
                <a:latin typeface="Times New Roman"/>
                <a:cs typeface="Times New Roman"/>
              </a:rPr>
              <a:t>Сабақтың</a:t>
            </a: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cs typeface="Times New Roman"/>
              </a:rPr>
              <a:t>тақырыбы</a:t>
            </a: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br>
              <a:rPr lang="ru-RU" sz="4800" b="1">
                <a:solidFill>
                  <a:srgbClr val="0070C0"/>
                </a:solidFill>
                <a:latin typeface="Times New Roman"/>
              </a:rPr>
            </a:br>
            <a:r>
              <a:rPr lang="ru-RU" sz="3600" b="1">
                <a:solidFill>
                  <a:srgbClr val="0070C0"/>
                </a:solidFill>
                <a:latin typeface="Times New Roman"/>
                <a:cs typeface="Times New Roman"/>
              </a:rPr>
              <a:t>Тұрлаулы мүшелер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637FB54-A75C-48CF-B9C4-08D3A9DB70E5}"/>
              </a:ext>
            </a:extLst>
          </p:cNvPr>
          <p:cNvSpPr txBox="1">
            <a:spLocks/>
          </p:cNvSpPr>
          <p:nvPr/>
        </p:nvSpPr>
        <p:spPr>
          <a:xfrm>
            <a:off x="1767224" y="3435509"/>
            <a:ext cx="8649738" cy="1008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Оқу мақсаты:</a:t>
            </a:r>
            <a:br>
              <a:rPr lang="ru-RU" sz="4800" b="1" dirty="0">
                <a:latin typeface="Times New Roman"/>
              </a:rPr>
            </a:br>
            <a:endParaRPr lang="ru-RU" sz="3600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267861E-218D-488C-B059-AC2F1E79C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08175"/>
              </p:ext>
            </p:extLst>
          </p:nvPr>
        </p:nvGraphicFramePr>
        <p:xfrm>
          <a:off x="1785938" y="3909695"/>
          <a:ext cx="8685045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5045">
                  <a:extLst>
                    <a:ext uri="{9D8B030D-6E8A-4147-A177-3AD203B41FA5}">
                      <a16:colId xmlns:a16="http://schemas.microsoft.com/office/drawing/2014/main" val="21992078"/>
                    </a:ext>
                  </a:extLst>
                </a:gridCol>
              </a:tblGrid>
              <a:tr h="547687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3.4.2.7 сөйлемнің тұрлаулы(бастауыш, баяндауыш) ж</a:t>
                      </a:r>
                      <a:r>
                        <a:rPr lang="af-Z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ə</a:t>
                      </a: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не тұрлаусыз мүшелерін ажырату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08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96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3" r="-2" b="1047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382" y="2091263"/>
            <a:ext cx="8808488" cy="2590800"/>
          </a:xfrm>
        </p:spPr>
        <p:txBody>
          <a:bodyPr>
            <a:normAutofit fontScale="90000"/>
          </a:bodyPr>
          <a:lstStyle/>
          <a:p>
            <a:pPr marL="342900" indent="-342900" algn="l">
              <a:lnSpc>
                <a:spcPct val="100000"/>
              </a:lnSpc>
              <a:buFont typeface="Wingdings"/>
              <a:buChar char="ü"/>
            </a:pPr>
            <a:r>
              <a:rPr lang="ru-RU" sz="2000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Бүгінгі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сабақта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b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Times New Roman"/>
              </a:rPr>
            </a:br>
            <a:br>
              <a:rPr lang="ru-RU" sz="2000" b="1" dirty="0">
                <a:latin typeface="Times New Roman"/>
                <a:ea typeface="+mj-lt"/>
                <a:cs typeface="Times New Roman"/>
              </a:rPr>
            </a:b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мүшелер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сөйлемнің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негізгі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мүшесі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екенін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түсінесің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;</a:t>
            </a:r>
            <a:b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</a:br>
            <a:b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</a:b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Сөйлем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ішінен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мүшелерді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тауып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ажыратуды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                   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үйренесің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+mj-lt"/>
                <a:cs typeface="+mj-lt"/>
              </a:rPr>
              <a:t>.</a:t>
            </a:r>
            <a:br>
              <a:rPr lang="ru-RU" sz="2000" b="1" dirty="0">
                <a:solidFill>
                  <a:srgbClr val="0070C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8D8845F-30A4-4D73-83CB-ABA691F5A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477" y="1313053"/>
            <a:ext cx="4926312" cy="43958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Суреттен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кімдерді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көріп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тұрсың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? </a:t>
            </a:r>
            <a:b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</a:br>
            <a:endParaRPr lang="ru-RU" sz="2000" b="1" i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Сурет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бойынша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құрап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жаз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</a:t>
            </a:r>
            <a:b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</a:br>
            <a:endParaRPr lang="ru-RU" sz="2000" b="1" i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Құраған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сөйлемнен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қимылды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білдіретін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сөз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бен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сол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қимылдың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иесін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білдіретін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сөздерді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тауып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оларға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сұрақ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қой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</a:t>
            </a:r>
            <a:endParaRPr lang="ru-RU" sz="2000" b="1" i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522" y="4751548"/>
            <a:ext cx="2727835" cy="638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1-тапсырма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много, мужчина, стол, едет&#10;&#10;Автоматически созданное описание">
            <a:extLst>
              <a:ext uri="{FF2B5EF4-FFF2-40B4-BE49-F238E27FC236}">
                <a16:creationId xmlns:a16="http://schemas.microsoft.com/office/drawing/2014/main" id="{72E6D71E-2BEF-46B5-A23F-F99FDB67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26" y="1317019"/>
            <a:ext cx="4236081" cy="27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8D8845F-30A4-4D73-83CB-ABA691F5A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477" y="1313053"/>
            <a:ext cx="4926312" cy="43958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ru-RU" sz="2000" b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Суретте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бір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топ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балалар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  </a:t>
            </a:r>
            <a:b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</a:br>
            <a:endParaRPr lang="ru-RU"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ru-RU" sz="2000" b="1" u="sng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Балалар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ойнап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жүр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</a:t>
            </a:r>
            <a:br>
              <a:rPr lang="en-US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</a:br>
            <a:br>
              <a:rPr lang="ru-RU" sz="2000" b="1" dirty="0">
                <a:latin typeface="Times New Roman"/>
                <a:ea typeface="+mj-lt"/>
                <a:cs typeface="+mj-lt"/>
              </a:rPr>
            </a:b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балалар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не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істеп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жүр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Балалар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ойнап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жүр</a:t>
            </a:r>
            <a:br>
              <a:rPr lang="en-US" sz="2000" b="1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баяндауыш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cs typeface="Times New Roman"/>
              </a:rPr>
              <a:t>)</a:t>
            </a:r>
            <a:br>
              <a:rPr lang="en-US" sz="2000" b="1" dirty="0">
                <a:solidFill>
                  <a:srgbClr val="7030A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-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Кімдер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?</a:t>
            </a:r>
            <a:br>
              <a:rPr lang="en-US" sz="2000" b="1" dirty="0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lang="ru-RU"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Балалар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бастауыш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cs typeface="Times New Roman"/>
              </a:rPr>
              <a:t>)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446" y="4419395"/>
            <a:ext cx="5160372" cy="971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Өзіңді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cs typeface="Times New Roman"/>
              </a:rPr>
              <a:t>тексер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много, мужчина, стол, едет&#10;&#10;Автоматически созданное описание">
            <a:extLst>
              <a:ext uri="{FF2B5EF4-FFF2-40B4-BE49-F238E27FC236}">
                <a16:creationId xmlns:a16="http://schemas.microsoft.com/office/drawing/2014/main" id="{72E6D71E-2BEF-46B5-A23F-F99FDB67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26" y="1317019"/>
            <a:ext cx="4236081" cy="2763784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BF726E3-9ADF-473F-9A38-31AF9E1CD265}"/>
              </a:ext>
            </a:extLst>
          </p:cNvPr>
          <p:cNvCxnSpPr/>
          <p:nvPr/>
        </p:nvCxnSpPr>
        <p:spPr>
          <a:xfrm>
            <a:off x="8100645" y="2698261"/>
            <a:ext cx="1387230" cy="976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8363308-3452-4908-A0C9-9875339B00BF}"/>
              </a:ext>
            </a:extLst>
          </p:cNvPr>
          <p:cNvCxnSpPr>
            <a:cxnSpLocks/>
          </p:cNvCxnSpPr>
          <p:nvPr/>
        </p:nvCxnSpPr>
        <p:spPr>
          <a:xfrm>
            <a:off x="8129952" y="2805722"/>
            <a:ext cx="1387230" cy="976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1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555" y="4409898"/>
            <a:ext cx="9732773" cy="146511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Сөйлемнің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тұрлаулы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мүшелеріне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бастауыш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пен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баяндауыш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жатады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Олар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сөйлемнің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басты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мүшелері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болып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есептеледі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Мысалы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: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Балалар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(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кімдер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?)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аулада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(не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істеді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?) </a:t>
            </a:r>
            <a:r>
              <a:rPr lang="ru-RU" sz="2400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ойнады</a:t>
            </a:r>
            <a:r>
              <a:rPr lang="ru-RU" sz="2400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 </a:t>
            </a:r>
            <a:endParaRPr lang="ru-RU" sz="2400" i="1">
              <a:solidFill>
                <a:srgbClr val="0070C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CFE78BA-3F26-4CBF-9105-13C11692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6" y="1280258"/>
            <a:ext cx="5067787" cy="29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20835" y="4391088"/>
            <a:ext cx="514316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b="1" i="1" cap="none" spc="0" dirty="0" err="1">
                <a:solidFill>
                  <a:srgbClr val="0070C0"/>
                </a:solidFill>
              </a:rPr>
              <a:t>Жарайсыңдар</a:t>
            </a:r>
            <a:r>
              <a:rPr lang="en-US" sz="4800" b="1" i="1" cap="none" spc="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3" name="Рисунок 4" descr="Изображение выглядит как человек, мужчина, держит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AB997FF2-268F-43C8-8C6B-2715CA1F8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205256" y="2196517"/>
            <a:ext cx="4414438" cy="248313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AFEE21-E1BD-4B1A-82A5-EA7845234FB1}"/>
              </a:ext>
            </a:extLst>
          </p:cNvPr>
          <p:cNvSpPr txBox="1">
            <a:spLocks/>
          </p:cNvSpPr>
          <p:nvPr/>
        </p:nvSpPr>
        <p:spPr>
          <a:xfrm>
            <a:off x="6247297" y="887919"/>
            <a:ext cx="4957554" cy="3750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700" b="1" dirty="0">
                <a:solidFill>
                  <a:srgbClr val="0070C0"/>
                </a:solidFill>
                <a:latin typeface="Times New Roman"/>
                <a:cs typeface="Times New Roman"/>
              </a:rPr>
              <a:t>Дескриптор:</a:t>
            </a:r>
            <a:r>
              <a:rPr lang="en-US" sz="2700" dirty="0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endParaRPr lang="ru-RU">
              <a:solidFill>
                <a:srgbClr val="0070C0"/>
              </a:solidFill>
            </a:endParaRPr>
          </a:p>
          <a:p>
            <a:pPr marL="560070" indent="-457200" algn="l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ü"/>
            </a:pP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Сурет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бойынша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сөйлем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құрайды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marL="102870" algn="l">
              <a:lnSpc>
                <a:spcPct val="90000"/>
              </a:lnSpc>
              <a:spcAft>
                <a:spcPts val="600"/>
              </a:spcAft>
            </a:pPr>
            <a:endParaRPr lang="en-US" sz="2700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0070" indent="-457200" algn="l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ü"/>
            </a:pP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Сұрақ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қоя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отырып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сөйлем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ішінен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қимылды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білдіретін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сөз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бен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қимыл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иесін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білдіретін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сөзді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700" i="1" dirty="0" err="1">
                <a:solidFill>
                  <a:schemeClr val="tx1"/>
                </a:solidFill>
                <a:latin typeface="Times New Roman"/>
                <a:cs typeface="Times New Roman"/>
              </a:rPr>
              <a:t>табады</a:t>
            </a: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700" i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38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090" b="9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C38AD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10800000" flipV="1">
            <a:off x="1945376" y="1563383"/>
            <a:ext cx="3612016" cy="420420"/>
          </a:xfrm>
        </p:spPr>
        <p:txBody>
          <a:bodyPr>
            <a:noAutofit/>
          </a:bodyPr>
          <a:lstStyle/>
          <a:p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Қарлығаштар ұшты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F702B9-4667-4EAF-851A-628BBC9DFEFB}"/>
              </a:ext>
            </a:extLst>
          </p:cNvPr>
          <p:cNvSpPr txBox="1">
            <a:spLocks/>
          </p:cNvSpPr>
          <p:nvPr/>
        </p:nvSpPr>
        <p:spPr>
          <a:xfrm rot="-10800000" flipV="1">
            <a:off x="7080085" y="1559476"/>
            <a:ext cx="3104016" cy="42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Жаңбыр жауды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0885A-ECCE-4AE6-B504-4BDBD692D138}"/>
              </a:ext>
            </a:extLst>
          </p:cNvPr>
          <p:cNvSpPr txBox="1">
            <a:spLocks/>
          </p:cNvSpPr>
          <p:nvPr/>
        </p:nvSpPr>
        <p:spPr>
          <a:xfrm rot="-10800000" flipV="1">
            <a:off x="2156392" y="4822397"/>
            <a:ext cx="3104016" cy="42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Не? Не қылды?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776622-88D8-49CB-A73B-03F9F98A5E55}"/>
              </a:ext>
            </a:extLst>
          </p:cNvPr>
          <p:cNvSpPr txBox="1">
            <a:spLocks/>
          </p:cNvSpPr>
          <p:nvPr/>
        </p:nvSpPr>
        <p:spPr>
          <a:xfrm rot="-10800000" flipV="1">
            <a:off x="7119162" y="4920090"/>
            <a:ext cx="3104016" cy="42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 err="1">
                <a:solidFill>
                  <a:schemeClr val="tx1"/>
                </a:solidFill>
                <a:latin typeface="Times New Roman"/>
                <a:cs typeface="Times New Roman"/>
              </a:rPr>
              <a:t>Нелер</a:t>
            </a: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? </a:t>
            </a:r>
            <a:r>
              <a:rPr lang="ru-RU" sz="2400" b="1" err="1">
                <a:solidFill>
                  <a:schemeClr val="tx1"/>
                </a:solidFill>
                <a:latin typeface="Times New Roman"/>
                <a:cs typeface="Times New Roman"/>
              </a:rPr>
              <a:t>Қайтті</a:t>
            </a: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D93EC7-4339-41B4-9AE3-4089378FB72F}"/>
              </a:ext>
            </a:extLst>
          </p:cNvPr>
          <p:cNvSpPr txBox="1">
            <a:spLocks/>
          </p:cNvSpPr>
          <p:nvPr/>
        </p:nvSpPr>
        <p:spPr>
          <a:xfrm rot="-10800000" flipV="1">
            <a:off x="603086" y="5750475"/>
            <a:ext cx="10802169" cy="987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17-жаттығуда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берілген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суреттерге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назар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аудара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отырып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сөйлемдерді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сызықпен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b="1" i="1" err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сәйкестендір</a:t>
            </a:r>
            <a:r>
              <a:rPr lang="ru-RU" sz="2000" b="1" i="1">
                <a:solidFill>
                  <a:srgbClr val="0070C0"/>
                </a:solidFill>
                <a:latin typeface="Times New Roman"/>
                <a:ea typeface="+mj-lt"/>
                <a:cs typeface="+mj-lt"/>
              </a:rPr>
              <a:t>.</a:t>
            </a:r>
            <a:endParaRPr lang="ru-RU" sz="2000" b="1" i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8" descr="Изображение выглядит как птица, сидит, е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D94A7549-EBB8-49A5-A2C6-1A9EDDA5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85" y="2286244"/>
            <a:ext cx="3681046" cy="2334357"/>
          </a:xfrm>
          <a:prstGeom prst="rect">
            <a:avLst/>
          </a:prstGeom>
        </p:spPr>
      </p:pic>
      <p:pic>
        <p:nvPicPr>
          <p:cNvPr id="9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D49DB4E-9598-47FD-BC0C-6A1621F52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38" y="2217859"/>
            <a:ext cx="2440354" cy="252974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0A3E749-B449-4565-802B-449399D801AF}"/>
              </a:ext>
            </a:extLst>
          </p:cNvPr>
          <p:cNvSpPr txBox="1">
            <a:spLocks/>
          </p:cNvSpPr>
          <p:nvPr/>
        </p:nvSpPr>
        <p:spPr>
          <a:xfrm rot="-10800000" flipV="1">
            <a:off x="3914853" y="289476"/>
            <a:ext cx="4120016" cy="68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200" b="1">
                <a:solidFill>
                  <a:srgbClr val="0070C0"/>
                </a:solidFill>
                <a:latin typeface="Times New Roman"/>
                <a:cs typeface="Times New Roman"/>
              </a:rPr>
              <a:t>2-тапсырма</a:t>
            </a:r>
            <a:endParaRPr lang="ru-RU" sz="2800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09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9F88863-9415-4BD9-B91D-6C3FCF8C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090" b="9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C38AD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10800000" flipV="1">
            <a:off x="1945376" y="1563383"/>
            <a:ext cx="3612016" cy="420420"/>
          </a:xfrm>
        </p:spPr>
        <p:txBody>
          <a:bodyPr>
            <a:noAutofit/>
          </a:bodyPr>
          <a:lstStyle/>
          <a:p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Қарлығаштар ұшты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F702B9-4667-4EAF-851A-628BBC9DFEFB}"/>
              </a:ext>
            </a:extLst>
          </p:cNvPr>
          <p:cNvSpPr txBox="1">
            <a:spLocks/>
          </p:cNvSpPr>
          <p:nvPr/>
        </p:nvSpPr>
        <p:spPr>
          <a:xfrm rot="-10800000" flipV="1">
            <a:off x="7080085" y="1559476"/>
            <a:ext cx="3104016" cy="42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Жаңбыр жауды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0885A-ECCE-4AE6-B504-4BDBD692D138}"/>
              </a:ext>
            </a:extLst>
          </p:cNvPr>
          <p:cNvSpPr txBox="1">
            <a:spLocks/>
          </p:cNvSpPr>
          <p:nvPr/>
        </p:nvSpPr>
        <p:spPr>
          <a:xfrm rot="10800000" flipV="1">
            <a:off x="2263854" y="4832166"/>
            <a:ext cx="3104016" cy="42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Не? Не қылды?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776622-88D8-49CB-A73B-03F9F98A5E55}"/>
              </a:ext>
            </a:extLst>
          </p:cNvPr>
          <p:cNvSpPr txBox="1">
            <a:spLocks/>
          </p:cNvSpPr>
          <p:nvPr/>
        </p:nvSpPr>
        <p:spPr>
          <a:xfrm rot="-10800000" flipV="1">
            <a:off x="7119162" y="4920090"/>
            <a:ext cx="3104016" cy="42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400" b="1" err="1">
                <a:solidFill>
                  <a:schemeClr val="tx1"/>
                </a:solidFill>
                <a:latin typeface="Times New Roman"/>
                <a:cs typeface="Times New Roman"/>
              </a:rPr>
              <a:t>Нелер</a:t>
            </a: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? </a:t>
            </a:r>
            <a:r>
              <a:rPr lang="ru-RU" sz="2400" b="1" err="1">
                <a:solidFill>
                  <a:schemeClr val="tx1"/>
                </a:solidFill>
                <a:latin typeface="Times New Roman"/>
                <a:cs typeface="Times New Roman"/>
              </a:rPr>
              <a:t>Қайтті</a:t>
            </a: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8" name="Рисунок 8" descr="Изображение выглядит как птица, сидит, е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D94A7549-EBB8-49A5-A2C6-1A9EDDA5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85" y="2286244"/>
            <a:ext cx="3681046" cy="2334357"/>
          </a:xfrm>
          <a:prstGeom prst="rect">
            <a:avLst/>
          </a:prstGeom>
        </p:spPr>
      </p:pic>
      <p:pic>
        <p:nvPicPr>
          <p:cNvPr id="9" name="Рисунок 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D49DB4E-9598-47FD-BC0C-6A1621F52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38" y="2217859"/>
            <a:ext cx="2440354" cy="252974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0A3E749-B449-4565-802B-449399D801AF}"/>
              </a:ext>
            </a:extLst>
          </p:cNvPr>
          <p:cNvSpPr txBox="1">
            <a:spLocks/>
          </p:cNvSpPr>
          <p:nvPr/>
        </p:nvSpPr>
        <p:spPr>
          <a:xfrm rot="-10800000" flipV="1">
            <a:off x="3914853" y="289476"/>
            <a:ext cx="4120016" cy="68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3200" b="1" err="1">
                <a:solidFill>
                  <a:srgbClr val="0070C0"/>
                </a:solidFill>
                <a:latin typeface="Times New Roman"/>
                <a:cs typeface="Times New Roman"/>
              </a:rPr>
              <a:t>Өзіңді</a:t>
            </a:r>
            <a:r>
              <a:rPr lang="ru-RU" sz="320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3200" b="1" err="1">
                <a:solidFill>
                  <a:srgbClr val="0070C0"/>
                </a:solidFill>
                <a:latin typeface="Times New Roman"/>
                <a:cs typeface="Times New Roman"/>
              </a:rPr>
              <a:t>тексер</a:t>
            </a:r>
            <a:endParaRPr lang="ru-RU" sz="2800" b="1" err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id="{06CCD22B-1812-4C76-88FA-E856BEE41019}"/>
              </a:ext>
            </a:extLst>
          </p:cNvPr>
          <p:cNvCxnSpPr/>
          <p:nvPr/>
        </p:nvCxnSpPr>
        <p:spPr>
          <a:xfrm>
            <a:off x="5619262" y="2053493"/>
            <a:ext cx="1617784" cy="304409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9D8CB262-2895-43C2-BA9A-0970DD9B6A42}"/>
              </a:ext>
            </a:extLst>
          </p:cNvPr>
          <p:cNvCxnSpPr/>
          <p:nvPr/>
        </p:nvCxnSpPr>
        <p:spPr>
          <a:xfrm flipV="1">
            <a:off x="5543550" y="2091106"/>
            <a:ext cx="1695938" cy="276859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3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3E8E2"/>
      </a:lt2>
      <a:accent1>
        <a:srgbClr val="C38AD3"/>
      </a:accent1>
      <a:accent2>
        <a:srgbClr val="9170C9"/>
      </a:accent2>
      <a:accent3>
        <a:srgbClr val="8A8DD3"/>
      </a:accent3>
      <a:accent4>
        <a:srgbClr val="7099C9"/>
      </a:accent4>
      <a:accent5>
        <a:srgbClr val="6BAEB6"/>
      </a:accent5>
      <a:accent6>
        <a:srgbClr val="64B39B"/>
      </a:accent6>
      <a:hlink>
        <a:srgbClr val="638F56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10BD97B4553C449983BC3783AB8D38" ma:contentTypeVersion="7" ma:contentTypeDescription="Создание документа." ma:contentTypeScope="" ma:versionID="31aee4018e5fb355151840e91ff4a102">
  <xsd:schema xmlns:xsd="http://www.w3.org/2001/XMLSchema" xmlns:xs="http://www.w3.org/2001/XMLSchema" xmlns:p="http://schemas.microsoft.com/office/2006/metadata/properties" xmlns:ns2="10af9c2e-2dad-4afa-bb69-4c4c5dffffc7" targetNamespace="http://schemas.microsoft.com/office/2006/metadata/properties" ma:root="true" ma:fieldsID="a3f45b52bd2a8632be6c0259f85b6f54" ns2:_="">
    <xsd:import namespace="10af9c2e-2dad-4afa-bb69-4c4c5dfff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9c2e-2dad-4afa-bb69-4c4c5dfff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49F126-DED2-467B-A469-88E7C44AE5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8ECB7C-C93A-4CEB-8A8D-97C394EBE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f9c2e-2dad-4afa-bb69-4c4c5dfff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42B8D6-4D43-4010-978E-7E6786E01C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155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Century Schoolbook</vt:lpstr>
      <vt:lpstr>Franklin Gothic Book</vt:lpstr>
      <vt:lpstr>Garamond</vt:lpstr>
      <vt:lpstr>Times New Roman</vt:lpstr>
      <vt:lpstr>Wingdings</vt:lpstr>
      <vt:lpstr>SavonVTI</vt:lpstr>
      <vt:lpstr>Қазақ тілі 3-сынып</vt:lpstr>
      <vt:lpstr>Сабақтың тақырыбы: Тұрлаулы мүшелер</vt:lpstr>
      <vt:lpstr>Бүгінгі сабақта:  Тұрлаулы   мүшелер  сөйлемнің  негізгі  мүшесі  екенін  түсінесің;  Сөйлем   ішінен  тұрлаулы   мүшелерді  тауып ажыратуды                    үйренесің. </vt:lpstr>
      <vt:lpstr>Суреттен кімдерді көріп тұрсың?   Сурет бойынша сөйлем құрап жаз.  Құраған сөйлемнен қимылды білдіретін сөз бен сол қимылдың иесін білдіретін сөздерді тауып, оларға сұрақ қой. </vt:lpstr>
      <vt:lpstr>Суретте бір топ балалар.    Балалар ойнап жүр.   - балалар не істеп жүр? - Балалар ойнап жүр  (баяндауыш) - Кімдер? - Балалар (бастауыш) </vt:lpstr>
      <vt:lpstr>Сөйлемнің тұрлаулы мүшелеріне бастауыш пен баяндауыш жатады. Олар сөйлемнің басты мүшелері болып есептеледі. Мысалы: Балалар (кімдер?) аулада (не істеді?) ойнады. </vt:lpstr>
      <vt:lpstr>Жарайсыңдар!</vt:lpstr>
      <vt:lpstr>Қарлығаштар ұшты</vt:lpstr>
      <vt:lpstr>Қарлығаштар ұшты</vt:lpstr>
      <vt:lpstr>  Дескриптор:  Бірінші сызбаның қай сөйлемге сәйкес келетінін табады;  Екінші сызбаның қай сөйлемге сәйкес келетінін табады. </vt:lpstr>
      <vt:lpstr>3-тапсырма</vt:lpstr>
      <vt:lpstr>Өзіңді тексер</vt:lpstr>
      <vt:lpstr>Дескриптор:   Берілген сөздермен сөйлем құрайды;  Сөйлем ішінен тұрлаулы мүшелерді тауып, астын сызады. </vt:lpstr>
      <vt:lpstr>Қорытынды: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681</cp:revision>
  <dcterms:created xsi:type="dcterms:W3CDTF">2020-11-15T01:42:30Z</dcterms:created>
  <dcterms:modified xsi:type="dcterms:W3CDTF">2020-11-17T16:54:48Z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0x0101003410BD97B4553C449983BC3783AB8D38</vt:lpwstr>
  </property>
</Properties>
</file>