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71" r:id="rId3"/>
    <p:sldId id="283" r:id="rId4"/>
    <p:sldId id="278" r:id="rId5"/>
    <p:sldId id="284" r:id="rId6"/>
    <p:sldId id="277" r:id="rId7"/>
    <p:sldId id="273" r:id="rId8"/>
    <p:sldId id="281" r:id="rId9"/>
    <p:sldId id="28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0F419-9194-431A-B5DE-6667337C3919}" type="datetimeFigureOut">
              <a:rPr lang="ru-RU" smtClean="0"/>
              <a:pPr/>
              <a:t>12.10.2024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7B5AC-F58C-43BD-9BFF-5E0EE57155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39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696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031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224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B627F-C36E-43D4-9D8D-732942B77D39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757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12.10.2024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UWM3ImvhNiQ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06" y="222070"/>
            <a:ext cx="7354389" cy="218521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ІІ - тоқсан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32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Қазақ тілі</a:t>
            </a:r>
          </a:p>
          <a:p>
            <a:pPr algn="ctr">
              <a:defRPr/>
            </a:pPr>
            <a:endParaRPr lang="kk-KZ" sz="3200" b="1" i="1" spc="28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79565" y="341620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766560" y="1677612"/>
            <a:ext cx="237744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898" y="339636"/>
            <a:ext cx="7354389" cy="61247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Бөлім: Уақыт</a:t>
            </a: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2-сабақ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i="1" spc="28" dirty="0" smtClean="0">
                <a:ln w="11430">
                  <a:solidFill>
                    <a:srgbClr val="0000FF"/>
                  </a:solidFill>
                </a:ln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Тақырыбы: “Дыбыстардың үндесуі”</a:t>
            </a: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2400" b="1" i="1" spc="28" dirty="0" smtClean="0">
              <a:ln w="11430">
                <a:solidFill>
                  <a:srgbClr val="0000FF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kk-KZ" sz="3200" b="1" i="1" spc="28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22811" y="341621"/>
            <a:ext cx="1771748" cy="1884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Users\User\Pictures\59199196e97c915c0be0b5a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628708" y="1729864"/>
            <a:ext cx="1515291" cy="478632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16813" y="3262425"/>
            <a:ext cx="75295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Сөздердің айтылуы мен жазылуын салыстырып, қорытынды шығаруды;</a:t>
            </a:r>
          </a:p>
          <a:p>
            <a:pPr algn="ctr">
              <a:buFontTx/>
              <a:buChar char="-"/>
              <a:defRPr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Қатар тұрған дауыссыз дыбыстардың өзара үндесуін сақтап айту және қатесіз жазылуын қадағалауды үйренесіңдер.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90057" y="2643443"/>
            <a:ext cx="4963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400" b="1" i="1" u="sng" spc="28" dirty="0" smtClean="0">
                <a:ln w="11430">
                  <a:solidFill>
                    <a:srgbClr val="0000FF"/>
                  </a:solidFill>
                </a:ln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Бүгінгі сабақта үйренетінің:</a:t>
            </a:r>
          </a:p>
        </p:txBody>
      </p:sp>
    </p:spTree>
    <p:extLst>
      <p:ext uri="{BB962C8B-B14F-4D97-AF65-F5344CB8AC3E}">
        <p14:creationId xmlns:p14="http://schemas.microsoft.com/office/powerpoint/2010/main" val="2697962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171826" y="1243013"/>
            <a:ext cx="597217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Бір, екі, үш,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Жымиямыз сәл күліп,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Біз тілейміз сәттілік!</a:t>
            </a:r>
            <a:endParaRPr kumimoji="0" lang="kk-KZ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0" descr="Лето - Обровская СШ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4788" y="744583"/>
            <a:ext cx="3934252" cy="405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188962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175658" y="862148"/>
            <a:ext cx="7498079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жаттығу. Өлеңді оқы.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Дүйсенбіде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басы ауырып жатты, </a:t>
            </a: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Сейсенбіде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іші ауырды қатты.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Сәрсенбіде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аяғы ақсады.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Бейсенбіде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азу тісі қақсады.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Жұма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күні – жөтел қысып,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Сенбі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күні – тобығы тайыпты…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жексенбіде</a:t>
            </a:r>
            <a:r>
              <a:rPr lang="kk-K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құлан-таза айықты.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Сонда оның сырқатын қалай атау лайықты? </a:t>
            </a:r>
          </a:p>
          <a:p>
            <a:pPr algn="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Марат Нұрқалиев</a:t>
            </a:r>
          </a:p>
          <a:p>
            <a:pPr algn="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Өлеңде қандай бала суреттелген деп ойлайсың? 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Ол неліктен жексенбі күні ауырып қалмады? Ойыңды бөліс.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• Өзің жексенбі күнді қалай өткізесің?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• Өлең кейіпкері туралы өз пікіріңді айт.</a:t>
            </a:r>
            <a:endParaRPr lang="ru-RU" sz="2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Өлеңдегі қарамен жазылған сөздерге назар аудар. Олардың айтылуы мен жазылуын салыстыр.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53589" y="0"/>
            <a:ext cx="711669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4"/>
              </a:rPr>
              <a:t>https://www.youtube.com/watch?v=UWM3ImvhNiQ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бейнежазбасы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5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871730" y="624267"/>
          <a:ext cx="6096000" cy="573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Жазылуы 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Айтылуы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Дүйсенбі 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Дүйсембі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Сейсенбі 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Сейсембі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Сәрсенбі 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Сәрсембі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Бейсенбі 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Бейсембі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Жұма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Жума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Сенбі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Сембі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Жексенбі </a:t>
                      </a:r>
                    </a:p>
                    <a:p>
                      <a:endParaRPr lang="ru-RU" sz="20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Жексембі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749040" y="6230983"/>
            <a:ext cx="5055325" cy="4441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Жауабы: аптаның жеті күні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45377" y="71396"/>
            <a:ext cx="1129093" cy="12011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95942" y="1743546"/>
            <a:ext cx="1502229" cy="3063586"/>
          </a:xfrm>
          <a:prstGeom prst="rect">
            <a:avLst/>
          </a:prstGeom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79268" y="209006"/>
            <a:ext cx="813816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6-жаттығу. Кестені толтыр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kk-KZ" sz="2400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Дүйсенбек, Жұмагүл деп ат қою себебі неде деп ойлайсың?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Шығармашылық үзіліс</a:t>
            </a: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8-жаттығу.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Жұмбақты оқып, шешуін тап.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Ағайынды жетеуінің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Жұмысы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бесеуінің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Жұмысы жоқ екеуінің.</a:t>
            </a:r>
            <a:endParaRPr lang="kk-K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kk-KZ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660469" y="952863"/>
          <a:ext cx="4064000" cy="853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96482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Ұлдар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Қыздар 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Дүйсенбек 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Жұмагүл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907178" y="1933084"/>
          <a:ext cx="5852160" cy="1472184"/>
        </p:xfrm>
        <a:graphic>
          <a:graphicData uri="http://schemas.openxmlformats.org/drawingml/2006/table">
            <a:tbl>
              <a:tblPr/>
              <a:tblGrid>
                <a:gridCol w="2753716"/>
                <a:gridCol w="30984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Ұлдар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Қыздар 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Дүйсенбек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Жұмагүл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Сәрсенбай 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Сәрсенгүл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Бейсенбай </a:t>
                      </a:r>
                      <a:endParaRPr lang="ru-RU" sz="20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Бейсенгүл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34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1"/>
            <a:ext cx="1289370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2063932" y="249384"/>
            <a:ext cx="6915606" cy="5302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«Қате болса, тауып көр» әдісі.</a:t>
            </a:r>
          </a:p>
          <a:p>
            <a:pPr algn="ctr"/>
            <a:endParaRPr lang="ru-RU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Маханбет, бейсенбі, жексембі,башшы</a:t>
            </a:r>
          </a:p>
          <a:p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93183" y="1764353"/>
            <a:ext cx="1920240" cy="47857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756079" y="2730321"/>
            <a:ext cx="5318975" cy="1648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Махамбет, жексенбі, басшы.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26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95"/>
    </mc:Choice>
    <mc:Fallback xmlns="">
      <p:transition spd="slow" advTm="204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dmin\Desktop\Молдир защита\Білім сандығы әдісі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19" y="1240971"/>
            <a:ext cx="8460432" cy="5020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72084" y="327664"/>
            <a:ext cx="427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Пин от пользователя USEFUL TIPS FOR ENGLISH TEACHE на доске каз.яз. |  Образо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486" y="425497"/>
            <a:ext cx="6505303" cy="5570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804</TotalTime>
  <Words>268</Words>
  <Application>Microsoft Office PowerPoint</Application>
  <PresentationFormat>Экран (4:3)</PresentationFormat>
  <Paragraphs>110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74</cp:revision>
  <dcterms:created xsi:type="dcterms:W3CDTF">2020-04-14T16:57:10Z</dcterms:created>
  <dcterms:modified xsi:type="dcterms:W3CDTF">2024-10-12T16:27:58Z</dcterms:modified>
</cp:coreProperties>
</file>