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0350E-B68E-4200-AEE3-6D4618ECA2C8}" v="1298" dt="2020-11-16T15:24:21.225"/>
    <p1510:client id="{DAA94A89-EF72-45B1-BD9D-CF11DFF07F93}" v="1471" dt="2020-11-15T14:36:20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lnaz Ibraeva" userId="S::1ibraeva.gulnaz@academia.kz::d4a5ddee-b823-41a3-adbb-36e67760e216" providerId="AD" clId="Web-{DAA94A89-EF72-45B1-BD9D-CF11DFF07F93}"/>
    <pc:docChg chg="addSld delSld modSld addMainMaster delMainMaster">
      <pc:chgData name="Gulnaz Ibraeva" userId="S::1ibraeva.gulnaz@academia.kz::d4a5ddee-b823-41a3-adbb-36e67760e216" providerId="AD" clId="Web-{DAA94A89-EF72-45B1-BD9D-CF11DFF07F93}" dt="2020-11-15T14:36:20.413" v="1460" actId="14100"/>
      <pc:docMkLst>
        <pc:docMk/>
      </pc:docMkLst>
      <pc:sldChg chg="addSp modSp del mod setBg modClrScheme chgLayout">
        <pc:chgData name="Gulnaz Ibraeva" userId="S::1ibraeva.gulnaz@academia.kz::d4a5ddee-b823-41a3-adbb-36e67760e216" providerId="AD" clId="Web-{DAA94A89-EF72-45B1-BD9D-CF11DFF07F93}" dt="2020-11-15T13:22:02.345" v="3"/>
        <pc:sldMkLst>
          <pc:docMk/>
          <pc:sldMk cId="1351651579" sldId="256"/>
        </pc:sldMkLst>
        <pc:spChg chg="mod">
          <ac:chgData name="Gulnaz Ibraeva" userId="S::1ibraeva.gulnaz@academia.kz::d4a5ddee-b823-41a3-adbb-36e67760e216" providerId="AD" clId="Web-{DAA94A89-EF72-45B1-BD9D-CF11DFF07F93}" dt="2020-11-15T13:20:50.234" v="0"/>
          <ac:spMkLst>
            <pc:docMk/>
            <pc:sldMk cId="1351651579" sldId="256"/>
            <ac:spMk id="2" creationId="{00000000-0000-0000-0000-000000000000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3:20:50.234" v="0"/>
          <ac:spMkLst>
            <pc:docMk/>
            <pc:sldMk cId="1351651579" sldId="256"/>
            <ac:spMk id="3" creationId="{00000000-0000-0000-0000-000000000000}"/>
          </ac:spMkLst>
        </pc:spChg>
        <pc:spChg chg="add">
          <ac:chgData name="Gulnaz Ibraeva" userId="S::1ibraeva.gulnaz@academia.kz::d4a5ddee-b823-41a3-adbb-36e67760e216" providerId="AD" clId="Web-{DAA94A89-EF72-45B1-BD9D-CF11DFF07F93}" dt="2020-11-15T13:20:50.234" v="0"/>
          <ac:spMkLst>
            <pc:docMk/>
            <pc:sldMk cId="1351651579" sldId="256"/>
            <ac:spMk id="9" creationId="{30103171-0BA0-4AF0-AF05-04AFA1A4ACCA}"/>
          </ac:spMkLst>
        </pc:spChg>
        <pc:spChg chg="add">
          <ac:chgData name="Gulnaz Ibraeva" userId="S::1ibraeva.gulnaz@academia.kz::d4a5ddee-b823-41a3-adbb-36e67760e216" providerId="AD" clId="Web-{DAA94A89-EF72-45B1-BD9D-CF11DFF07F93}" dt="2020-11-15T13:20:50.234" v="0"/>
          <ac:spMkLst>
            <pc:docMk/>
            <pc:sldMk cId="1351651579" sldId="256"/>
            <ac:spMk id="11" creationId="{E128B901-D4EA-4C4D-A150-23D2A6DEC6E8}"/>
          </ac:spMkLst>
        </pc:spChg>
        <pc:spChg chg="add">
          <ac:chgData name="Gulnaz Ibraeva" userId="S::1ibraeva.gulnaz@academia.kz::d4a5ddee-b823-41a3-adbb-36e67760e216" providerId="AD" clId="Web-{DAA94A89-EF72-45B1-BD9D-CF11DFF07F93}" dt="2020-11-15T13:20:50.234" v="0"/>
          <ac:spMkLst>
            <pc:docMk/>
            <pc:sldMk cId="1351651579" sldId="256"/>
            <ac:spMk id="13" creationId="{A760B08A-B322-4C79-AB6D-7E4246352E9B}"/>
          </ac:spMkLst>
        </pc:spChg>
        <pc:picChg chg="add">
          <ac:chgData name="Gulnaz Ibraeva" userId="S::1ibraeva.gulnaz@academia.kz::d4a5ddee-b823-41a3-adbb-36e67760e216" providerId="AD" clId="Web-{DAA94A89-EF72-45B1-BD9D-CF11DFF07F93}" dt="2020-11-15T13:20:50.234" v="0"/>
          <ac:picMkLst>
            <pc:docMk/>
            <pc:sldMk cId="1351651579" sldId="256"/>
            <ac:picMk id="4" creationId="{CDE5A4B4-AAB3-4A24-BFEB-649445C244F8}"/>
          </ac:picMkLst>
        </pc:picChg>
      </pc:sldChg>
      <pc:sldChg chg="addSp delSp modSp add mod replId setBg modClrScheme chgLayout">
        <pc:chgData name="Gulnaz Ibraeva" userId="S::1ibraeva.gulnaz@academia.kz::d4a5ddee-b823-41a3-adbb-36e67760e216" providerId="AD" clId="Web-{DAA94A89-EF72-45B1-BD9D-CF11DFF07F93}" dt="2020-11-15T13:26:52.209" v="50" actId="20577"/>
        <pc:sldMkLst>
          <pc:docMk/>
          <pc:sldMk cId="1851043827" sldId="257"/>
        </pc:sldMkLst>
        <pc:spChg chg="mod">
          <ac:chgData name="Gulnaz Ibraeva" userId="S::1ibraeva.gulnaz@academia.kz::d4a5ddee-b823-41a3-adbb-36e67760e216" providerId="AD" clId="Web-{DAA94A89-EF72-45B1-BD9D-CF11DFF07F93}" dt="2020-11-15T13:26:52.209" v="50" actId="20577"/>
          <ac:spMkLst>
            <pc:docMk/>
            <pc:sldMk cId="1851043827" sldId="257"/>
            <ac:spMk id="2" creationId="{00000000-0000-0000-0000-000000000000}"/>
          </ac:spMkLst>
        </pc:spChg>
        <pc:spChg chg="del mod">
          <ac:chgData name="Gulnaz Ibraeva" userId="S::1ibraeva.gulnaz@academia.kz::d4a5ddee-b823-41a3-adbb-36e67760e216" providerId="AD" clId="Web-{DAA94A89-EF72-45B1-BD9D-CF11DFF07F93}" dt="2020-11-15T13:23:29.565" v="9"/>
          <ac:spMkLst>
            <pc:docMk/>
            <pc:sldMk cId="1851043827" sldId="257"/>
            <ac:spMk id="3" creationId="{00000000-0000-0000-0000-000000000000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21:54.798" v="2"/>
          <ac:spMkLst>
            <pc:docMk/>
            <pc:sldMk cId="1851043827" sldId="257"/>
            <ac:spMk id="9" creationId="{30103171-0BA0-4AF0-AF05-04AFA1A4ACCA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21:54.798" v="2"/>
          <ac:spMkLst>
            <pc:docMk/>
            <pc:sldMk cId="1851043827" sldId="257"/>
            <ac:spMk id="11" creationId="{E128B901-D4EA-4C4D-A150-23D2A6DEC6E8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21:54.798" v="2"/>
          <ac:spMkLst>
            <pc:docMk/>
            <pc:sldMk cId="1851043827" sldId="257"/>
            <ac:spMk id="13" creationId="{A760B08A-B322-4C79-AB6D-7E4246352E9B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18" creationId="{61FB7DE9-F562-4290-99B7-8C2189D61165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20" creationId="{8337CC61-9E93-4D80-9F1C-12CE9A0C07F6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22" creationId="{B354F8A8-7D5A-4944-8B6C-36BBF5C0FAFB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27" creationId="{EA164D6B-6878-4B9F-A2D0-985D39B17B46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29" creationId="{4413CD7F-736E-4AF7-AB2B-473CAA9E1D09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31" creationId="{11263F21-FD5C-49D9-B5D3-5B94A4C99871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33" creationId="{175FEE01-7E1C-48BD-8FD4-2790F781FC01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35" creationId="{C0598E82-FBBE-4514-AC7D-75D1347F86A1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37" creationId="{5D36EA07-E1C7-4DE1-B196-FBCA4D1A0ED7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39" creationId="{FFC17599-20C8-4B64-8853-7E2891FC7939}"/>
          </ac:spMkLst>
        </pc:spChg>
        <pc:spChg chg="add del">
          <ac:chgData name="Gulnaz Ibraeva" userId="S::1ibraeva.gulnaz@academia.kz::d4a5ddee-b823-41a3-adbb-36e67760e216" providerId="AD" clId="Web-{DAA94A89-EF72-45B1-BD9D-CF11DFF07F93}" dt="2020-11-15T13:23:14.815" v="7"/>
          <ac:spMkLst>
            <pc:docMk/>
            <pc:sldMk cId="1851043827" sldId="257"/>
            <ac:spMk id="41" creationId="{12B342F4-B533-4771-B828-654C361581E6}"/>
          </ac:spMkLst>
        </pc:spChg>
        <pc:picChg chg="del mod ord">
          <ac:chgData name="Gulnaz Ibraeva" userId="S::1ibraeva.gulnaz@academia.kz::d4a5ddee-b823-41a3-adbb-36e67760e216" providerId="AD" clId="Web-{DAA94A89-EF72-45B1-BD9D-CF11DFF07F93}" dt="2020-11-15T13:23:24.940" v="8"/>
          <ac:picMkLst>
            <pc:docMk/>
            <pc:sldMk cId="1851043827" sldId="257"/>
            <ac:picMk id="4" creationId="{CDE5A4B4-AAB3-4A24-BFEB-649445C244F8}"/>
          </ac:picMkLst>
        </pc:picChg>
      </pc:sldChg>
      <pc:sldChg chg="addSp delSp modSp add replId">
        <pc:chgData name="Gulnaz Ibraeva" userId="S::1ibraeva.gulnaz@academia.kz::d4a5ddee-b823-41a3-adbb-36e67760e216" providerId="AD" clId="Web-{DAA94A89-EF72-45B1-BD9D-CF11DFF07F93}" dt="2020-11-15T13:32:06.854" v="164" actId="20577"/>
        <pc:sldMkLst>
          <pc:docMk/>
          <pc:sldMk cId="1324063803" sldId="258"/>
        </pc:sldMkLst>
        <pc:spChg chg="del">
          <ac:chgData name="Gulnaz Ibraeva" userId="S::1ibraeva.gulnaz@academia.kz::d4a5ddee-b823-41a3-adbb-36e67760e216" providerId="AD" clId="Web-{DAA94A89-EF72-45B1-BD9D-CF11DFF07F93}" dt="2020-11-15T13:27:04.057" v="54"/>
          <ac:spMkLst>
            <pc:docMk/>
            <pc:sldMk cId="1324063803" sldId="258"/>
            <ac:spMk id="2" creationId="{00000000-0000-0000-0000-000000000000}"/>
          </ac:spMkLst>
        </pc:spChg>
        <pc:spChg chg="add del mod">
          <ac:chgData name="Gulnaz Ibraeva" userId="S::1ibraeva.gulnaz@academia.kz::d4a5ddee-b823-41a3-adbb-36e67760e216" providerId="AD" clId="Web-{DAA94A89-EF72-45B1-BD9D-CF11DFF07F93}" dt="2020-11-15T13:28:54.476" v="55"/>
          <ac:spMkLst>
            <pc:docMk/>
            <pc:sldMk cId="1324063803" sldId="258"/>
            <ac:spMk id="4" creationId="{5D877C33-4AB0-4A2B-B772-1A1CA48361EC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3:32:02.635" v="161" actId="20577"/>
          <ac:spMkLst>
            <pc:docMk/>
            <pc:sldMk cId="1324063803" sldId="258"/>
            <ac:spMk id="7" creationId="{517A45DC-7453-4100-86DB-741CCE8896EE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3:32:06.854" v="164" actId="20577"/>
          <ac:spMkLst>
            <pc:docMk/>
            <pc:sldMk cId="1324063803" sldId="258"/>
            <ac:spMk id="8" creationId="{1167B564-B577-44D2-B055-EA1E7E6F1837}"/>
          </ac:spMkLst>
        </pc:spChg>
        <pc:graphicFrameChg chg="add del mod modGraphic">
          <ac:chgData name="Gulnaz Ibraeva" userId="S::1ibraeva.gulnaz@academia.kz::d4a5ddee-b823-41a3-adbb-36e67760e216" providerId="AD" clId="Web-{DAA94A89-EF72-45B1-BD9D-CF11DFF07F93}" dt="2020-11-15T13:29:11.773" v="59"/>
          <ac:graphicFrameMkLst>
            <pc:docMk/>
            <pc:sldMk cId="1324063803" sldId="258"/>
            <ac:graphicFrameMk id="6" creationId="{D3FB60BC-8CC1-4A9F-AC06-0917479D8469}"/>
          </ac:graphicFrameMkLst>
        </pc:graphicFrameChg>
      </pc:sldChg>
      <pc:sldChg chg="add del replId">
        <pc:chgData name="Gulnaz Ibraeva" userId="S::1ibraeva.gulnaz@academia.kz::d4a5ddee-b823-41a3-adbb-36e67760e216" providerId="AD" clId="Web-{DAA94A89-EF72-45B1-BD9D-CF11DFF07F93}" dt="2020-11-15T13:23:10.533" v="6"/>
        <pc:sldMkLst>
          <pc:docMk/>
          <pc:sldMk cId="3204858192" sldId="258"/>
        </pc:sldMkLst>
      </pc:sldChg>
      <pc:sldChg chg="addSp delSp modSp add replId">
        <pc:chgData name="Gulnaz Ibraeva" userId="S::1ibraeva.gulnaz@academia.kz::d4a5ddee-b823-41a3-adbb-36e67760e216" providerId="AD" clId="Web-{DAA94A89-EF72-45B1-BD9D-CF11DFF07F93}" dt="2020-11-15T13:34:08.325" v="278" actId="20577"/>
        <pc:sldMkLst>
          <pc:docMk/>
          <pc:sldMk cId="273308009" sldId="259"/>
        </pc:sldMkLst>
        <pc:spChg chg="add mod">
          <ac:chgData name="Gulnaz Ibraeva" userId="S::1ibraeva.gulnaz@academia.kz::d4a5ddee-b823-41a3-adbb-36e67760e216" providerId="AD" clId="Web-{DAA94A89-EF72-45B1-BD9D-CF11DFF07F93}" dt="2020-11-15T13:34:08.325" v="278" actId="20577"/>
          <ac:spMkLst>
            <pc:docMk/>
            <pc:sldMk cId="273308009" sldId="259"/>
            <ac:spMk id="2" creationId="{1F725AAE-8832-4453-BF16-6B31D36FCF36}"/>
          </ac:spMkLst>
        </pc:spChg>
        <pc:spChg chg="del mod">
          <ac:chgData name="Gulnaz Ibraeva" userId="S::1ibraeva.gulnaz@academia.kz::d4a5ddee-b823-41a3-adbb-36e67760e216" providerId="AD" clId="Web-{DAA94A89-EF72-45B1-BD9D-CF11DFF07F93}" dt="2020-11-15T13:32:42.136" v="195"/>
          <ac:spMkLst>
            <pc:docMk/>
            <pc:sldMk cId="273308009" sldId="259"/>
            <ac:spMk id="7" creationId="{517A45DC-7453-4100-86DB-741CCE8896EE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32:21.214" v="168"/>
          <ac:spMkLst>
            <pc:docMk/>
            <pc:sldMk cId="273308009" sldId="259"/>
            <ac:spMk id="8" creationId="{1167B564-B577-44D2-B055-EA1E7E6F1837}"/>
          </ac:spMkLst>
        </pc:spChg>
      </pc:sldChg>
      <pc:sldChg chg="addSp delSp modSp add replId">
        <pc:chgData name="Gulnaz Ibraeva" userId="S::1ibraeva.gulnaz@academia.kz::d4a5ddee-b823-41a3-adbb-36e67760e216" providerId="AD" clId="Web-{DAA94A89-EF72-45B1-BD9D-CF11DFF07F93}" dt="2020-11-15T13:51:29.388" v="673" actId="1076"/>
        <pc:sldMkLst>
          <pc:docMk/>
          <pc:sldMk cId="19008173" sldId="260"/>
        </pc:sldMkLst>
        <pc:spChg chg="del">
          <ac:chgData name="Gulnaz Ibraeva" userId="S::1ibraeva.gulnaz@academia.kz::d4a5ddee-b823-41a3-adbb-36e67760e216" providerId="AD" clId="Web-{DAA94A89-EF72-45B1-BD9D-CF11DFF07F93}" dt="2020-11-15T13:34:12.762" v="281"/>
          <ac:spMkLst>
            <pc:docMk/>
            <pc:sldMk cId="19008173" sldId="260"/>
            <ac:spMk id="2" creationId="{1F725AAE-8832-4453-BF16-6B31D36FCF36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3:48:20.307" v="640"/>
          <ac:spMkLst>
            <pc:docMk/>
            <pc:sldMk cId="19008173" sldId="260"/>
            <ac:spMk id="3" creationId="{E70E2C28-54D5-4E1D-9973-BCC1B57EA294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3:47:52.634" v="627" actId="1076"/>
          <ac:spMkLst>
            <pc:docMk/>
            <pc:sldMk cId="19008173" sldId="260"/>
            <ac:spMk id="7" creationId="{1384A145-ED04-40B2-A2D0-009349C1219C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3:51:29.388" v="673" actId="1076"/>
          <ac:spMkLst>
            <pc:docMk/>
            <pc:sldMk cId="19008173" sldId="260"/>
            <ac:spMk id="8" creationId="{B7A723AE-CBE9-4D15-B174-81D30C014265}"/>
          </ac:spMkLst>
        </pc:spChg>
        <pc:picChg chg="add mod">
          <ac:chgData name="Gulnaz Ibraeva" userId="S::1ibraeva.gulnaz@academia.kz::d4a5ddee-b823-41a3-adbb-36e67760e216" providerId="AD" clId="Web-{DAA94A89-EF72-45B1-BD9D-CF11DFF07F93}" dt="2020-11-15T13:50:52.090" v="661" actId="1076"/>
          <ac:picMkLst>
            <pc:docMk/>
            <pc:sldMk cId="19008173" sldId="260"/>
            <ac:picMk id="4" creationId="{56109A70-C8FA-414D-80AC-FCD31A9F228A}"/>
          </ac:picMkLst>
        </pc:picChg>
      </pc:sldChg>
      <pc:sldChg chg="addSp delSp modSp add replId">
        <pc:chgData name="Gulnaz Ibraeva" userId="S::1ibraeva.gulnaz@academia.kz::d4a5ddee-b823-41a3-adbb-36e67760e216" providerId="AD" clId="Web-{DAA94A89-EF72-45B1-BD9D-CF11DFF07F93}" dt="2020-11-15T14:04:58.603" v="771" actId="20577"/>
        <pc:sldMkLst>
          <pc:docMk/>
          <pc:sldMk cId="9279227" sldId="261"/>
        </pc:sldMkLst>
        <pc:spChg chg="add mod">
          <ac:chgData name="Gulnaz Ibraeva" userId="S::1ibraeva.gulnaz@academia.kz::d4a5ddee-b823-41a3-adbb-36e67760e216" providerId="AD" clId="Web-{DAA94A89-EF72-45B1-BD9D-CF11DFF07F93}" dt="2020-11-15T13:54:21.812" v="722" actId="14100"/>
          <ac:spMkLst>
            <pc:docMk/>
            <pc:sldMk cId="9279227" sldId="261"/>
            <ac:spMk id="2" creationId="{EAFC9AE6-7347-4A00-A430-AED14D828E74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51:55.497" v="679"/>
          <ac:spMkLst>
            <pc:docMk/>
            <pc:sldMk cId="9279227" sldId="261"/>
            <ac:spMk id="3" creationId="{E70E2C28-54D5-4E1D-9973-BCC1B57EA294}"/>
          </ac:spMkLst>
        </pc:spChg>
        <pc:spChg chg="add mod ord">
          <ac:chgData name="Gulnaz Ibraeva" userId="S::1ibraeva.gulnaz@academia.kz::d4a5ddee-b823-41a3-adbb-36e67760e216" providerId="AD" clId="Web-{DAA94A89-EF72-45B1-BD9D-CF11DFF07F93}" dt="2020-11-15T14:04:58.603" v="771" actId="20577"/>
          <ac:spMkLst>
            <pc:docMk/>
            <pc:sldMk cId="9279227" sldId="261"/>
            <ac:spMk id="5" creationId="{A331FE66-8C04-430D-B0EE-DEC24CA1A65D}"/>
          </ac:spMkLst>
        </pc:spChg>
        <pc:spChg chg="add mod ord">
          <ac:chgData name="Gulnaz Ibraeva" userId="S::1ibraeva.gulnaz@academia.kz::d4a5ddee-b823-41a3-adbb-36e67760e216" providerId="AD" clId="Web-{DAA94A89-EF72-45B1-BD9D-CF11DFF07F93}" dt="2020-11-15T14:04:40.447" v="757" actId="14100"/>
          <ac:spMkLst>
            <pc:docMk/>
            <pc:sldMk cId="9279227" sldId="261"/>
            <ac:spMk id="6" creationId="{BAE20F7D-3D89-4452-B4CA-E11B364438C7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3:52:02.419" v="698" actId="20577"/>
          <ac:spMkLst>
            <pc:docMk/>
            <pc:sldMk cId="9279227" sldId="261"/>
            <ac:spMk id="7" creationId="{1384A145-ED04-40B2-A2D0-009349C1219C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3:52:20.279" v="711" actId="1076"/>
          <ac:spMkLst>
            <pc:docMk/>
            <pc:sldMk cId="9279227" sldId="261"/>
            <ac:spMk id="8" creationId="{B7A723AE-CBE9-4D15-B174-81D30C014265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3:55:00.031" v="729" actId="14100"/>
          <ac:spMkLst>
            <pc:docMk/>
            <pc:sldMk cId="9279227" sldId="261"/>
            <ac:spMk id="10" creationId="{3186282B-0998-4D02-9D3C-E3BD033A29FC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3:54:42.969" v="725" actId="1076"/>
          <ac:spMkLst>
            <pc:docMk/>
            <pc:sldMk cId="9279227" sldId="261"/>
            <ac:spMk id="11" creationId="{DD1F226C-C5FF-44DD-A200-5E9B2C9294EC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3:55:08.969" v="730" actId="1076"/>
          <ac:spMkLst>
            <pc:docMk/>
            <pc:sldMk cId="9279227" sldId="261"/>
            <ac:spMk id="12" creationId="{F77193BA-65D8-402E-A94B-17F4AC8B6C9A}"/>
          </ac:spMkLst>
        </pc:spChg>
        <pc:picChg chg="del">
          <ac:chgData name="Gulnaz Ibraeva" userId="S::1ibraeva.gulnaz@academia.kz::d4a5ddee-b823-41a3-adbb-36e67760e216" providerId="AD" clId="Web-{DAA94A89-EF72-45B1-BD9D-CF11DFF07F93}" dt="2020-11-15T13:51:46.950" v="675"/>
          <ac:picMkLst>
            <pc:docMk/>
            <pc:sldMk cId="9279227" sldId="261"/>
            <ac:picMk id="4" creationId="{56109A70-C8FA-414D-80AC-FCD31A9F228A}"/>
          </ac:picMkLst>
        </pc:picChg>
      </pc:sldChg>
      <pc:sldChg chg="addSp delSp modSp add replId">
        <pc:chgData name="Gulnaz Ibraeva" userId="S::1ibraeva.gulnaz@academia.kz::d4a5ddee-b823-41a3-adbb-36e67760e216" providerId="AD" clId="Web-{DAA94A89-EF72-45B1-BD9D-CF11DFF07F93}" dt="2020-11-15T14:08:05.887" v="812" actId="1076"/>
        <pc:sldMkLst>
          <pc:docMk/>
          <pc:sldMk cId="3796337895" sldId="262"/>
        </pc:sldMkLst>
        <pc:spChg chg="del">
          <ac:chgData name="Gulnaz Ibraeva" userId="S::1ibraeva.gulnaz@academia.kz::d4a5ddee-b823-41a3-adbb-36e67760e216" providerId="AD" clId="Web-{DAA94A89-EF72-45B1-BD9D-CF11DFF07F93}" dt="2020-11-15T13:56:16.142" v="734"/>
          <ac:spMkLst>
            <pc:docMk/>
            <pc:sldMk cId="3796337895" sldId="262"/>
            <ac:spMk id="2" creationId="{EAFC9AE6-7347-4A00-A430-AED14D828E74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08:00.653" v="810" actId="1076"/>
          <ac:spMkLst>
            <pc:docMk/>
            <pc:sldMk cId="3796337895" sldId="262"/>
            <ac:spMk id="3" creationId="{7DFFBEA4-B7CD-4DB8-B854-03EFA6F9FF28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56:11.001" v="732"/>
          <ac:spMkLst>
            <pc:docMk/>
            <pc:sldMk cId="3796337895" sldId="262"/>
            <ac:spMk id="7" creationId="{1384A145-ED04-40B2-A2D0-009349C1219C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56:13.626" v="733"/>
          <ac:spMkLst>
            <pc:docMk/>
            <pc:sldMk cId="3796337895" sldId="262"/>
            <ac:spMk id="8" creationId="{B7A723AE-CBE9-4D15-B174-81D30C014265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56:17.189" v="735"/>
          <ac:spMkLst>
            <pc:docMk/>
            <pc:sldMk cId="3796337895" sldId="262"/>
            <ac:spMk id="10" creationId="{3186282B-0998-4D02-9D3C-E3BD033A29FC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56:18.251" v="736"/>
          <ac:spMkLst>
            <pc:docMk/>
            <pc:sldMk cId="3796337895" sldId="262"/>
            <ac:spMk id="11" creationId="{DD1F226C-C5FF-44DD-A200-5E9B2C9294EC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3:56:19.001" v="737"/>
          <ac:spMkLst>
            <pc:docMk/>
            <pc:sldMk cId="3796337895" sldId="262"/>
            <ac:spMk id="12" creationId="{F77193BA-65D8-402E-A94B-17F4AC8B6C9A}"/>
          </ac:spMkLst>
        </pc:spChg>
        <pc:picChg chg="add mod">
          <ac:chgData name="Gulnaz Ibraeva" userId="S::1ibraeva.gulnaz@academia.kz::d4a5ddee-b823-41a3-adbb-36e67760e216" providerId="AD" clId="Web-{DAA94A89-EF72-45B1-BD9D-CF11DFF07F93}" dt="2020-11-15T14:08:05.887" v="812" actId="1076"/>
          <ac:picMkLst>
            <pc:docMk/>
            <pc:sldMk cId="3796337895" sldId="262"/>
            <ac:picMk id="4" creationId="{4971132B-4E02-4701-9C71-9359A8E3EEB4}"/>
          </ac:picMkLst>
        </pc:picChg>
      </pc:sldChg>
      <pc:sldChg chg="addSp delSp modSp add replId">
        <pc:chgData name="Gulnaz Ibraeva" userId="S::1ibraeva.gulnaz@academia.kz::d4a5ddee-b823-41a3-adbb-36e67760e216" providerId="AD" clId="Web-{DAA94A89-EF72-45B1-BD9D-CF11DFF07F93}" dt="2020-11-15T14:10:40.327" v="873" actId="14100"/>
        <pc:sldMkLst>
          <pc:docMk/>
          <pc:sldMk cId="1411998962" sldId="263"/>
        </pc:sldMkLst>
        <pc:spChg chg="add mod">
          <ac:chgData name="Gulnaz Ibraeva" userId="S::1ibraeva.gulnaz@academia.kz::d4a5ddee-b823-41a3-adbb-36e67760e216" providerId="AD" clId="Web-{DAA94A89-EF72-45B1-BD9D-CF11DFF07F93}" dt="2020-11-15T14:10:21.577" v="863" actId="1076"/>
          <ac:spMkLst>
            <pc:docMk/>
            <pc:sldMk cId="1411998962" sldId="263"/>
            <ac:spMk id="2" creationId="{E95E0FB8-1123-412B-A3BE-8B4C9DF32AC8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4:10:40.327" v="873" actId="14100"/>
          <ac:spMkLst>
            <pc:docMk/>
            <pc:sldMk cId="1411998962" sldId="263"/>
            <ac:spMk id="3" creationId="{E70E2C28-54D5-4E1D-9973-BCC1B57EA294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4:08:18.262" v="814" actId="20577"/>
          <ac:spMkLst>
            <pc:docMk/>
            <pc:sldMk cId="1411998962" sldId="263"/>
            <ac:spMk id="7" creationId="{1384A145-ED04-40B2-A2D0-009349C1219C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4:09:47.279" v="845"/>
          <ac:spMkLst>
            <pc:docMk/>
            <pc:sldMk cId="1411998962" sldId="263"/>
            <ac:spMk id="8" creationId="{B7A723AE-CBE9-4D15-B174-81D30C014265}"/>
          </ac:spMkLst>
        </pc:spChg>
        <pc:picChg chg="del">
          <ac:chgData name="Gulnaz Ibraeva" userId="S::1ibraeva.gulnaz@academia.kz::d4a5ddee-b823-41a3-adbb-36e67760e216" providerId="AD" clId="Web-{DAA94A89-EF72-45B1-BD9D-CF11DFF07F93}" dt="2020-11-15T14:08:20.997" v="817"/>
          <ac:picMkLst>
            <pc:docMk/>
            <pc:sldMk cId="1411998962" sldId="263"/>
            <ac:picMk id="4" creationId="{56109A70-C8FA-414D-80AC-FCD31A9F228A}"/>
          </ac:picMkLst>
        </pc:picChg>
      </pc:sldChg>
      <pc:sldChg chg="addSp delSp modSp add replId">
        <pc:chgData name="Gulnaz Ibraeva" userId="S::1ibraeva.gulnaz@academia.kz::d4a5ddee-b823-41a3-adbb-36e67760e216" providerId="AD" clId="Web-{DAA94A89-EF72-45B1-BD9D-CF11DFF07F93}" dt="2020-11-15T14:17:18.474" v="961" actId="14100"/>
        <pc:sldMkLst>
          <pc:docMk/>
          <pc:sldMk cId="3890027706" sldId="264"/>
        </pc:sldMkLst>
        <pc:spChg chg="mod">
          <ac:chgData name="Gulnaz Ibraeva" userId="S::1ibraeva.gulnaz@academia.kz::d4a5ddee-b823-41a3-adbb-36e67760e216" providerId="AD" clId="Web-{DAA94A89-EF72-45B1-BD9D-CF11DFF07F93}" dt="2020-11-15T14:16:34.395" v="950" actId="1076"/>
          <ac:spMkLst>
            <pc:docMk/>
            <pc:sldMk cId="3890027706" sldId="264"/>
            <ac:spMk id="2" creationId="{E95E0FB8-1123-412B-A3BE-8B4C9DF32AC8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4:11:07.703" v="892"/>
          <ac:spMkLst>
            <pc:docMk/>
            <pc:sldMk cId="3890027706" sldId="264"/>
            <ac:spMk id="3" creationId="{E70E2C28-54D5-4E1D-9973-BCC1B57EA294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3:31.720" v="915" actId="14100"/>
          <ac:spMkLst>
            <pc:docMk/>
            <pc:sldMk cId="3890027706" sldId="264"/>
            <ac:spMk id="4" creationId="{88C18D6E-0552-4C3D-AFAC-4DED79C4EA46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4:11:04.218" v="889" actId="20577"/>
          <ac:spMkLst>
            <pc:docMk/>
            <pc:sldMk cId="3890027706" sldId="264"/>
            <ac:spMk id="7" creationId="{1384A145-ED04-40B2-A2D0-009349C1219C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3:37.642" v="916" actId="1076"/>
          <ac:spMkLst>
            <pc:docMk/>
            <pc:sldMk cId="3890027706" sldId="264"/>
            <ac:spMk id="9" creationId="{38C24AAB-8761-4E23-9A44-1AA7D405C121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4:06.096" v="920" actId="14100"/>
          <ac:spMkLst>
            <pc:docMk/>
            <pc:sldMk cId="3890027706" sldId="264"/>
            <ac:spMk id="10" creationId="{FFF0E0D4-FB5B-4407-B9FD-3ECA79638F54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4:36.815" v="926" actId="14100"/>
          <ac:spMkLst>
            <pc:docMk/>
            <pc:sldMk cId="3890027706" sldId="264"/>
            <ac:spMk id="11" creationId="{CA8EF0EA-7DF9-4042-BB2E-92F690CF3906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5:04.159" v="933" actId="1076"/>
          <ac:spMkLst>
            <pc:docMk/>
            <pc:sldMk cId="3890027706" sldId="264"/>
            <ac:spMk id="12" creationId="{8256B5C8-D044-4E9B-AC45-D0634931B1B8}"/>
          </ac:spMkLst>
        </pc:spChg>
        <pc:spChg chg="add del mod">
          <ac:chgData name="Gulnaz Ibraeva" userId="S::1ibraeva.gulnaz@academia.kz::d4a5ddee-b823-41a3-adbb-36e67760e216" providerId="AD" clId="Web-{DAA94A89-EF72-45B1-BD9D-CF11DFF07F93}" dt="2020-11-15T14:15:22.394" v="937"/>
          <ac:spMkLst>
            <pc:docMk/>
            <pc:sldMk cId="3890027706" sldId="264"/>
            <ac:spMk id="13" creationId="{68EFECDC-40F3-4C6D-8B2A-7B86740A12BF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7:11.947" v="959" actId="14100"/>
          <ac:spMkLst>
            <pc:docMk/>
            <pc:sldMk cId="3890027706" sldId="264"/>
            <ac:spMk id="14" creationId="{D7F85881-CEB3-48F1-9F38-C83F43F03724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6:00.863" v="944" actId="14100"/>
          <ac:spMkLst>
            <pc:docMk/>
            <pc:sldMk cId="3890027706" sldId="264"/>
            <ac:spMk id="15" creationId="{5CFEBE18-8E22-44B6-9D59-B1674FCB75C9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7:15.911" v="960" actId="14100"/>
          <ac:spMkLst>
            <pc:docMk/>
            <pc:sldMk cId="3890027706" sldId="264"/>
            <ac:spMk id="16" creationId="{E77016DF-54BB-4DBF-8E5B-BD00ED3D705D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17:18.474" v="961" actId="14100"/>
          <ac:spMkLst>
            <pc:docMk/>
            <pc:sldMk cId="3890027706" sldId="264"/>
            <ac:spMk id="17" creationId="{87543944-2598-4C4C-BC4E-8529DAEB6B4B}"/>
          </ac:spMkLst>
        </pc:spChg>
      </pc:sldChg>
      <pc:sldChg chg="addSp delSp modSp add replId">
        <pc:chgData name="Gulnaz Ibraeva" userId="S::1ibraeva.gulnaz@academia.kz::d4a5ddee-b823-41a3-adbb-36e67760e216" providerId="AD" clId="Web-{DAA94A89-EF72-45B1-BD9D-CF11DFF07F93}" dt="2020-11-15T14:20:09.461" v="1004" actId="1076"/>
        <pc:sldMkLst>
          <pc:docMk/>
          <pc:sldMk cId="2358450881" sldId="265"/>
        </pc:sldMkLst>
        <pc:spChg chg="add mod">
          <ac:chgData name="Gulnaz Ibraeva" userId="S::1ibraeva.gulnaz@academia.kz::d4a5ddee-b823-41a3-adbb-36e67760e216" providerId="AD" clId="Web-{DAA94A89-EF72-45B1-BD9D-CF11DFF07F93}" dt="2020-11-15T14:20:09.461" v="1004" actId="1076"/>
          <ac:spMkLst>
            <pc:docMk/>
            <pc:sldMk cId="2358450881" sldId="265"/>
            <ac:spMk id="2" creationId="{7F531BE3-43E1-4243-8886-589191B93DF6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4:17:38.584" v="963"/>
          <ac:spMkLst>
            <pc:docMk/>
            <pc:sldMk cId="2358450881" sldId="265"/>
            <ac:spMk id="3" creationId="{7DFFBEA4-B7CD-4DB8-B854-03EFA6F9FF28}"/>
          </ac:spMkLst>
        </pc:spChg>
        <pc:picChg chg="del">
          <ac:chgData name="Gulnaz Ibraeva" userId="S::1ibraeva.gulnaz@academia.kz::d4a5ddee-b823-41a3-adbb-36e67760e216" providerId="AD" clId="Web-{DAA94A89-EF72-45B1-BD9D-CF11DFF07F93}" dt="2020-11-15T14:17:52.474" v="967"/>
          <ac:picMkLst>
            <pc:docMk/>
            <pc:sldMk cId="2358450881" sldId="265"/>
            <ac:picMk id="4" creationId="{4971132B-4E02-4701-9C71-9359A8E3EEB4}"/>
          </ac:picMkLst>
        </pc:picChg>
        <pc:picChg chg="add mod">
          <ac:chgData name="Gulnaz Ibraeva" userId="S::1ibraeva.gulnaz@academia.kz::d4a5ddee-b823-41a3-adbb-36e67760e216" providerId="AD" clId="Web-{DAA94A89-EF72-45B1-BD9D-CF11DFF07F93}" dt="2020-11-15T14:19:18.851" v="978" actId="1076"/>
          <ac:picMkLst>
            <pc:docMk/>
            <pc:sldMk cId="2358450881" sldId="265"/>
            <ac:picMk id="5" creationId="{1C7ECC52-39DC-487B-85D2-EF87F8769C74}"/>
          </ac:picMkLst>
        </pc:picChg>
      </pc:sldChg>
      <pc:sldChg chg="addSp delSp modSp add replId">
        <pc:chgData name="Gulnaz Ibraeva" userId="S::1ibraeva.gulnaz@academia.kz::d4a5ddee-b823-41a3-adbb-36e67760e216" providerId="AD" clId="Web-{DAA94A89-EF72-45B1-BD9D-CF11DFF07F93}" dt="2020-11-15T14:22:39.963" v="1054" actId="1076"/>
        <pc:sldMkLst>
          <pc:docMk/>
          <pc:sldMk cId="1032685461" sldId="266"/>
        </pc:sldMkLst>
        <pc:spChg chg="del mod">
          <ac:chgData name="Gulnaz Ibraeva" userId="S::1ibraeva.gulnaz@academia.kz::d4a5ddee-b823-41a3-adbb-36e67760e216" providerId="AD" clId="Web-{DAA94A89-EF72-45B1-BD9D-CF11DFF07F93}" dt="2020-11-15T14:20:44.477" v="1012"/>
          <ac:spMkLst>
            <pc:docMk/>
            <pc:sldMk cId="1032685461" sldId="266"/>
            <ac:spMk id="2" creationId="{E95E0FB8-1123-412B-A3BE-8B4C9DF32AC8}"/>
          </ac:spMkLst>
        </pc:spChg>
        <pc:spChg chg="del">
          <ac:chgData name="Gulnaz Ibraeva" userId="S::1ibraeva.gulnaz@academia.kz::d4a5ddee-b823-41a3-adbb-36e67760e216" providerId="AD" clId="Web-{DAA94A89-EF72-45B1-BD9D-CF11DFF07F93}" dt="2020-11-15T14:20:39.868" v="1009"/>
          <ac:spMkLst>
            <pc:docMk/>
            <pc:sldMk cId="1032685461" sldId="266"/>
            <ac:spMk id="3" creationId="{E70E2C28-54D5-4E1D-9973-BCC1B57EA294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21:30.368" v="1032" actId="20577"/>
          <ac:spMkLst>
            <pc:docMk/>
            <pc:sldMk cId="1032685461" sldId="266"/>
            <ac:spMk id="4" creationId="{0D704CB1-8662-4C47-ACCA-2F21AF946A48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22:39.963" v="1054" actId="1076"/>
          <ac:spMkLst>
            <pc:docMk/>
            <pc:sldMk cId="1032685461" sldId="266"/>
            <ac:spMk id="5" creationId="{B3CEAC10-05F0-48B4-9D38-F10722095019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4:20:36.930" v="1006" actId="20577"/>
          <ac:spMkLst>
            <pc:docMk/>
            <pc:sldMk cId="1032685461" sldId="266"/>
            <ac:spMk id="7" creationId="{1384A145-ED04-40B2-A2D0-009349C1219C}"/>
          </ac:spMkLst>
        </pc:spChg>
      </pc:sldChg>
      <pc:sldChg chg="addSp delSp modSp add replId">
        <pc:chgData name="Gulnaz Ibraeva" userId="S::1ibraeva.gulnaz@academia.kz::d4a5ddee-b823-41a3-adbb-36e67760e216" providerId="AD" clId="Web-{DAA94A89-EF72-45B1-BD9D-CF11DFF07F93}" dt="2020-11-15T14:29:11.954" v="1180"/>
        <pc:sldMkLst>
          <pc:docMk/>
          <pc:sldMk cId="564391138" sldId="267"/>
        </pc:sldMkLst>
        <pc:spChg chg="del">
          <ac:chgData name="Gulnaz Ibraeva" userId="S::1ibraeva.gulnaz@academia.kz::d4a5ddee-b823-41a3-adbb-36e67760e216" providerId="AD" clId="Web-{DAA94A89-EF72-45B1-BD9D-CF11DFF07F93}" dt="2020-11-15T14:24:13.965" v="1084"/>
          <ac:spMkLst>
            <pc:docMk/>
            <pc:sldMk cId="564391138" sldId="267"/>
            <ac:spMk id="4" creationId="{0D704CB1-8662-4C47-ACCA-2F21AF946A48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4:27:07.561" v="1160" actId="1076"/>
          <ac:spMkLst>
            <pc:docMk/>
            <pc:sldMk cId="564391138" sldId="267"/>
            <ac:spMk id="5" creationId="{B3CEAC10-05F0-48B4-9D38-F10722095019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4:24:12.449" v="1082" actId="20577"/>
          <ac:spMkLst>
            <pc:docMk/>
            <pc:sldMk cId="564391138" sldId="267"/>
            <ac:spMk id="7" creationId="{1384A145-ED04-40B2-A2D0-009349C1219C}"/>
          </ac:spMkLst>
        </pc:spChg>
        <pc:inkChg chg="add del">
          <ac:chgData name="Gulnaz Ibraeva" userId="S::1ibraeva.gulnaz@academia.kz::d4a5ddee-b823-41a3-adbb-36e67760e216" providerId="AD" clId="Web-{DAA94A89-EF72-45B1-BD9D-CF11DFF07F93}" dt="2020-11-15T14:28:48.094" v="1178"/>
          <ac:inkMkLst>
            <pc:docMk/>
            <pc:sldMk cId="564391138" sldId="267"/>
            <ac:inkMk id="3" creationId="{BEC1CEED-D6AF-479D-9559-EB176E4B0945}"/>
          </ac:inkMkLst>
        </pc:inkChg>
        <pc:inkChg chg="add">
          <ac:chgData name="Gulnaz Ibraeva" userId="S::1ibraeva.gulnaz@academia.kz::d4a5ddee-b823-41a3-adbb-36e67760e216" providerId="AD" clId="Web-{DAA94A89-EF72-45B1-BD9D-CF11DFF07F93}" dt="2020-11-15T14:29:05.125" v="1179"/>
          <ac:inkMkLst>
            <pc:docMk/>
            <pc:sldMk cId="564391138" sldId="267"/>
            <ac:inkMk id="6" creationId="{FB20D7CD-46F5-444E-B7F6-A657AA25A858}"/>
          </ac:inkMkLst>
        </pc:inkChg>
        <pc:inkChg chg="add">
          <ac:chgData name="Gulnaz Ibraeva" userId="S::1ibraeva.gulnaz@academia.kz::d4a5ddee-b823-41a3-adbb-36e67760e216" providerId="AD" clId="Web-{DAA94A89-EF72-45B1-BD9D-CF11DFF07F93}" dt="2020-11-15T14:29:11.954" v="1180"/>
          <ac:inkMkLst>
            <pc:docMk/>
            <pc:sldMk cId="564391138" sldId="267"/>
            <ac:inkMk id="8" creationId="{F42C83D8-992D-4D9E-BF82-421B230BC192}"/>
          </ac:inkMkLst>
        </pc:inkChg>
        <pc:cxnChg chg="add mod">
          <ac:chgData name="Gulnaz Ibraeva" userId="S::1ibraeva.gulnaz@academia.kz::d4a5ddee-b823-41a3-adbb-36e67760e216" providerId="AD" clId="Web-{DAA94A89-EF72-45B1-BD9D-CF11DFF07F93}" dt="2020-11-15T14:27:38.296" v="1165" actId="1076"/>
          <ac:cxnSpMkLst>
            <pc:docMk/>
            <pc:sldMk cId="564391138" sldId="267"/>
            <ac:cxnSpMk id="2" creationId="{5A1ABD8E-078C-4963-9624-78C365D920BF}"/>
          </ac:cxnSpMkLst>
        </pc:cxnChg>
        <pc:cxnChg chg="add mod">
          <ac:chgData name="Gulnaz Ibraeva" userId="S::1ibraeva.gulnaz@academia.kz::d4a5ddee-b823-41a3-adbb-36e67760e216" providerId="AD" clId="Web-{DAA94A89-EF72-45B1-BD9D-CF11DFF07F93}" dt="2020-11-15T14:27:50.202" v="1168" actId="14100"/>
          <ac:cxnSpMkLst>
            <pc:docMk/>
            <pc:sldMk cId="564391138" sldId="267"/>
            <ac:cxnSpMk id="9" creationId="{217D6AB0-5846-4562-881C-469DCC90E326}"/>
          </ac:cxnSpMkLst>
        </pc:cxnChg>
        <pc:cxnChg chg="add mod">
          <ac:chgData name="Gulnaz Ibraeva" userId="S::1ibraeva.gulnaz@academia.kz::d4a5ddee-b823-41a3-adbb-36e67760e216" providerId="AD" clId="Web-{DAA94A89-EF72-45B1-BD9D-CF11DFF07F93}" dt="2020-11-15T14:28:00.452" v="1170" actId="1076"/>
          <ac:cxnSpMkLst>
            <pc:docMk/>
            <pc:sldMk cId="564391138" sldId="267"/>
            <ac:cxnSpMk id="10" creationId="{714F2888-C087-42B0-B2D7-5474AB21C19F}"/>
          </ac:cxnSpMkLst>
        </pc:cxnChg>
        <pc:cxnChg chg="add mod">
          <ac:chgData name="Gulnaz Ibraeva" userId="S::1ibraeva.gulnaz@academia.kz::d4a5ddee-b823-41a3-adbb-36e67760e216" providerId="AD" clId="Web-{DAA94A89-EF72-45B1-BD9D-CF11DFF07F93}" dt="2020-11-15T14:28:10.234" v="1172" actId="1076"/>
          <ac:cxnSpMkLst>
            <pc:docMk/>
            <pc:sldMk cId="564391138" sldId="267"/>
            <ac:cxnSpMk id="11" creationId="{E504186A-02ED-42AC-BF6A-3B3B105604AB}"/>
          </ac:cxnSpMkLst>
        </pc:cxnChg>
        <pc:cxnChg chg="add mod">
          <ac:chgData name="Gulnaz Ibraeva" userId="S::1ibraeva.gulnaz@academia.kz::d4a5ddee-b823-41a3-adbb-36e67760e216" providerId="AD" clId="Web-{DAA94A89-EF72-45B1-BD9D-CF11DFF07F93}" dt="2020-11-15T14:28:19.265" v="1174" actId="1076"/>
          <ac:cxnSpMkLst>
            <pc:docMk/>
            <pc:sldMk cId="564391138" sldId="267"/>
            <ac:cxnSpMk id="12" creationId="{38AEAF6C-AFE5-44C4-94F9-1FDB7CA795F9}"/>
          </ac:cxnSpMkLst>
        </pc:cxnChg>
        <pc:cxnChg chg="add mod">
          <ac:chgData name="Gulnaz Ibraeva" userId="S::1ibraeva.gulnaz@academia.kz::d4a5ddee-b823-41a3-adbb-36e67760e216" providerId="AD" clId="Web-{DAA94A89-EF72-45B1-BD9D-CF11DFF07F93}" dt="2020-11-15T14:28:25.359" v="1176" actId="1076"/>
          <ac:cxnSpMkLst>
            <pc:docMk/>
            <pc:sldMk cId="564391138" sldId="267"/>
            <ac:cxnSpMk id="13" creationId="{4A67862D-E0A6-4ED0-B59C-6092D4637872}"/>
          </ac:cxnSpMkLst>
        </pc:cxnChg>
      </pc:sldChg>
      <pc:sldChg chg="addSp delSp modSp add replId">
        <pc:chgData name="Gulnaz Ibraeva" userId="S::1ibraeva.gulnaz@academia.kz::d4a5ddee-b823-41a3-adbb-36e67760e216" providerId="AD" clId="Web-{DAA94A89-EF72-45B1-BD9D-CF11DFF07F93}" dt="2020-11-15T14:33:30.161" v="1224" actId="1076"/>
        <pc:sldMkLst>
          <pc:docMk/>
          <pc:sldMk cId="3692392193" sldId="268"/>
        </pc:sldMkLst>
        <pc:spChg chg="del">
          <ac:chgData name="Gulnaz Ibraeva" userId="S::1ibraeva.gulnaz@academia.kz::d4a5ddee-b823-41a3-adbb-36e67760e216" providerId="AD" clId="Web-{DAA94A89-EF72-45B1-BD9D-CF11DFF07F93}" dt="2020-11-15T14:29:47.360" v="1186"/>
          <ac:spMkLst>
            <pc:docMk/>
            <pc:sldMk cId="3692392193" sldId="268"/>
            <ac:spMk id="2" creationId="{7F531BE3-43E1-4243-8886-589191B93DF6}"/>
          </ac:spMkLst>
        </pc:spChg>
        <pc:spChg chg="add mod">
          <ac:chgData name="Gulnaz Ibraeva" userId="S::1ibraeva.gulnaz@academia.kz::d4a5ddee-b823-41a3-adbb-36e67760e216" providerId="AD" clId="Web-{DAA94A89-EF72-45B1-BD9D-CF11DFF07F93}" dt="2020-11-15T14:33:30.161" v="1224" actId="1076"/>
          <ac:spMkLst>
            <pc:docMk/>
            <pc:sldMk cId="3692392193" sldId="268"/>
            <ac:spMk id="7" creationId="{4D0D84FF-0B9B-4BC0-8C7F-4FC908998781}"/>
          </ac:spMkLst>
        </pc:spChg>
        <pc:picChg chg="del">
          <ac:chgData name="Gulnaz Ibraeva" userId="S::1ibraeva.gulnaz@academia.kz::d4a5ddee-b823-41a3-adbb-36e67760e216" providerId="AD" clId="Web-{DAA94A89-EF72-45B1-BD9D-CF11DFF07F93}" dt="2020-11-15T14:29:48.642" v="1187"/>
          <ac:picMkLst>
            <pc:docMk/>
            <pc:sldMk cId="3692392193" sldId="268"/>
            <ac:picMk id="5" creationId="{1C7ECC52-39DC-487B-85D2-EF87F8769C74}"/>
          </ac:picMkLst>
        </pc:picChg>
        <pc:picChg chg="add mod">
          <ac:chgData name="Gulnaz Ibraeva" userId="S::1ibraeva.gulnaz@academia.kz::d4a5ddee-b823-41a3-adbb-36e67760e216" providerId="AD" clId="Web-{DAA94A89-EF72-45B1-BD9D-CF11DFF07F93}" dt="2020-11-15T14:32:45.738" v="1193" actId="14100"/>
          <ac:picMkLst>
            <pc:docMk/>
            <pc:sldMk cId="3692392193" sldId="268"/>
            <ac:picMk id="8" creationId="{83DF6E6B-2D1D-469D-BB2E-A09212D13393}"/>
          </ac:picMkLst>
        </pc:picChg>
        <pc:inkChg chg="add">
          <ac:chgData name="Gulnaz Ibraeva" userId="S::1ibraeva.gulnaz@academia.kz::d4a5ddee-b823-41a3-adbb-36e67760e216" providerId="AD" clId="Web-{DAA94A89-EF72-45B1-BD9D-CF11DFF07F93}" dt="2020-11-15T14:29:27.110" v="1182"/>
          <ac:inkMkLst>
            <pc:docMk/>
            <pc:sldMk cId="3692392193" sldId="268"/>
            <ac:inkMk id="3" creationId="{912D5E46-E05F-4206-9212-B3C0F2A4157B}"/>
          </ac:inkMkLst>
        </pc:inkChg>
        <pc:inkChg chg="add">
          <ac:chgData name="Gulnaz Ibraeva" userId="S::1ibraeva.gulnaz@academia.kz::d4a5ddee-b823-41a3-adbb-36e67760e216" providerId="AD" clId="Web-{DAA94A89-EF72-45B1-BD9D-CF11DFF07F93}" dt="2020-11-15T14:29:28.141" v="1183"/>
          <ac:inkMkLst>
            <pc:docMk/>
            <pc:sldMk cId="3692392193" sldId="268"/>
            <ac:inkMk id="4" creationId="{27130541-C83E-4DAA-BC1F-D7AC81FCE243}"/>
          </ac:inkMkLst>
        </pc:inkChg>
        <pc:inkChg chg="add del">
          <ac:chgData name="Gulnaz Ibraeva" userId="S::1ibraeva.gulnaz@academia.kz::d4a5ddee-b823-41a3-adbb-36e67760e216" providerId="AD" clId="Web-{DAA94A89-EF72-45B1-BD9D-CF11DFF07F93}" dt="2020-11-15T14:29:35.016" v="1185"/>
          <ac:inkMkLst>
            <pc:docMk/>
            <pc:sldMk cId="3692392193" sldId="268"/>
            <ac:inkMk id="6" creationId="{67B436A0-D7D0-4573-ACFF-DB4C53CFD716}"/>
          </ac:inkMkLst>
        </pc:inkChg>
      </pc:sldChg>
      <pc:sldChg chg="delSp modSp add replId">
        <pc:chgData name="Gulnaz Ibraeva" userId="S::1ibraeva.gulnaz@academia.kz::d4a5ddee-b823-41a3-adbb-36e67760e216" providerId="AD" clId="Web-{DAA94A89-EF72-45B1-BD9D-CF11DFF07F93}" dt="2020-11-15T14:36:20.413" v="1460" actId="14100"/>
        <pc:sldMkLst>
          <pc:docMk/>
          <pc:sldMk cId="1667401154" sldId="269"/>
        </pc:sldMkLst>
        <pc:spChg chg="mod">
          <ac:chgData name="Gulnaz Ibraeva" userId="S::1ibraeva.gulnaz@academia.kz::d4a5ddee-b823-41a3-adbb-36e67760e216" providerId="AD" clId="Web-{DAA94A89-EF72-45B1-BD9D-CF11DFF07F93}" dt="2020-11-15T14:36:20.413" v="1460" actId="14100"/>
          <ac:spMkLst>
            <pc:docMk/>
            <pc:sldMk cId="1667401154" sldId="269"/>
            <ac:spMk id="5" creationId="{B3CEAC10-05F0-48B4-9D38-F10722095019}"/>
          </ac:spMkLst>
        </pc:spChg>
        <pc:spChg chg="mod">
          <ac:chgData name="Gulnaz Ibraeva" userId="S::1ibraeva.gulnaz@academia.kz::d4a5ddee-b823-41a3-adbb-36e67760e216" providerId="AD" clId="Web-{DAA94A89-EF72-45B1-BD9D-CF11DFF07F93}" dt="2020-11-15T14:34:01.083" v="1255" actId="1076"/>
          <ac:spMkLst>
            <pc:docMk/>
            <pc:sldMk cId="1667401154" sldId="269"/>
            <ac:spMk id="7" creationId="{1384A145-ED04-40B2-A2D0-009349C1219C}"/>
          </ac:spMkLst>
        </pc:spChg>
        <pc:inkChg chg="del">
          <ac:chgData name="Gulnaz Ibraeva" userId="S::1ibraeva.gulnaz@academia.kz::d4a5ddee-b823-41a3-adbb-36e67760e216" providerId="AD" clId="Web-{DAA94A89-EF72-45B1-BD9D-CF11DFF07F93}" dt="2020-11-15T14:35:47.975" v="1444"/>
          <ac:inkMkLst>
            <pc:docMk/>
            <pc:sldMk cId="1667401154" sldId="269"/>
            <ac:inkMk id="6" creationId="{FB20D7CD-46F5-444E-B7F6-A657AA25A858}"/>
          </ac:inkMkLst>
        </pc:inkChg>
        <pc:inkChg chg="del">
          <ac:chgData name="Gulnaz Ibraeva" userId="S::1ibraeva.gulnaz@academia.kz::d4a5ddee-b823-41a3-adbb-36e67760e216" providerId="AD" clId="Web-{DAA94A89-EF72-45B1-BD9D-CF11DFF07F93}" dt="2020-11-15T14:35:44.163" v="1441"/>
          <ac:inkMkLst>
            <pc:docMk/>
            <pc:sldMk cId="1667401154" sldId="269"/>
            <ac:inkMk id="8" creationId="{F42C83D8-992D-4D9E-BF82-421B230BC192}"/>
          </ac:inkMkLst>
        </pc:inkChg>
        <pc:cxnChg chg="del">
          <ac:chgData name="Gulnaz Ibraeva" userId="S::1ibraeva.gulnaz@academia.kz::d4a5ddee-b823-41a3-adbb-36e67760e216" providerId="AD" clId="Web-{DAA94A89-EF72-45B1-BD9D-CF11DFF07F93}" dt="2020-11-15T14:35:45.928" v="1443"/>
          <ac:cxnSpMkLst>
            <pc:docMk/>
            <pc:sldMk cId="1667401154" sldId="269"/>
            <ac:cxnSpMk id="2" creationId="{5A1ABD8E-078C-4963-9624-78C365D920BF}"/>
          </ac:cxnSpMkLst>
        </pc:cxnChg>
        <pc:cxnChg chg="del">
          <ac:chgData name="Gulnaz Ibraeva" userId="S::1ibraeva.gulnaz@academia.kz::d4a5ddee-b823-41a3-adbb-36e67760e216" providerId="AD" clId="Web-{DAA94A89-EF72-45B1-BD9D-CF11DFF07F93}" dt="2020-11-15T14:35:49.225" v="1446"/>
          <ac:cxnSpMkLst>
            <pc:docMk/>
            <pc:sldMk cId="1667401154" sldId="269"/>
            <ac:cxnSpMk id="9" creationId="{217D6AB0-5846-4562-881C-469DCC90E326}"/>
          </ac:cxnSpMkLst>
        </pc:cxnChg>
        <pc:cxnChg chg="del">
          <ac:chgData name="Gulnaz Ibraeva" userId="S::1ibraeva.gulnaz@academia.kz::d4a5ddee-b823-41a3-adbb-36e67760e216" providerId="AD" clId="Web-{DAA94A89-EF72-45B1-BD9D-CF11DFF07F93}" dt="2020-11-15T14:35:48.663" v="1445"/>
          <ac:cxnSpMkLst>
            <pc:docMk/>
            <pc:sldMk cId="1667401154" sldId="269"/>
            <ac:cxnSpMk id="10" creationId="{714F2888-C087-42B0-B2D7-5474AB21C19F}"/>
          </ac:cxnSpMkLst>
        </pc:cxnChg>
        <pc:cxnChg chg="del">
          <ac:chgData name="Gulnaz Ibraeva" userId="S::1ibraeva.gulnaz@academia.kz::d4a5ddee-b823-41a3-adbb-36e67760e216" providerId="AD" clId="Web-{DAA94A89-EF72-45B1-BD9D-CF11DFF07F93}" dt="2020-11-15T14:35:44.975" v="1442"/>
          <ac:cxnSpMkLst>
            <pc:docMk/>
            <pc:sldMk cId="1667401154" sldId="269"/>
            <ac:cxnSpMk id="11" creationId="{E504186A-02ED-42AC-BF6A-3B3B105604AB}"/>
          </ac:cxnSpMkLst>
        </pc:cxnChg>
        <pc:cxnChg chg="del">
          <ac:chgData name="Gulnaz Ibraeva" userId="S::1ibraeva.gulnaz@academia.kz::d4a5ddee-b823-41a3-adbb-36e67760e216" providerId="AD" clId="Web-{DAA94A89-EF72-45B1-BD9D-CF11DFF07F93}" dt="2020-11-15T14:35:43.335" v="1440"/>
          <ac:cxnSpMkLst>
            <pc:docMk/>
            <pc:sldMk cId="1667401154" sldId="269"/>
            <ac:cxnSpMk id="12" creationId="{38AEAF6C-AFE5-44C4-94F9-1FDB7CA795F9}"/>
          </ac:cxnSpMkLst>
        </pc:cxnChg>
        <pc:cxnChg chg="del">
          <ac:chgData name="Gulnaz Ibraeva" userId="S::1ibraeva.gulnaz@academia.kz::d4a5ddee-b823-41a3-adbb-36e67760e216" providerId="AD" clId="Web-{DAA94A89-EF72-45B1-BD9D-CF11DFF07F93}" dt="2020-11-15T14:35:42.460" v="1439"/>
          <ac:cxnSpMkLst>
            <pc:docMk/>
            <pc:sldMk cId="1667401154" sldId="269"/>
            <ac:cxnSpMk id="13" creationId="{4A67862D-E0A6-4ED0-B59C-6092D4637872}"/>
          </ac:cxnSpMkLst>
        </pc:cxnChg>
      </pc:sldChg>
      <pc:sldMasterChg chg="del delSldLayout">
        <pc:chgData name="Gulnaz Ibraeva" userId="S::1ibraeva.gulnaz@academia.kz::d4a5ddee-b823-41a3-adbb-36e67760e216" providerId="AD" clId="Web-{DAA94A89-EF72-45B1-BD9D-CF11DFF07F93}" dt="2020-11-15T13:20:50.234" v="0"/>
        <pc:sldMasterMkLst>
          <pc:docMk/>
          <pc:sldMasterMk cId="3154979492" sldId="2147483648"/>
        </pc:sldMasterMkLst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161079921" sldId="2147483649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2703711724" sldId="2147483650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4076369896" sldId="2147483651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2625762208" sldId="2147483652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188002762" sldId="2147483653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2295335545" sldId="2147483654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1988754143" sldId="2147483655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3665695281" sldId="2147483656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2134169247" sldId="2147483657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2065727480" sldId="2147483658"/>
          </pc:sldLayoutMkLst>
        </pc:sldLayoutChg>
        <pc:sldLayoutChg chg="del">
          <pc:chgData name="Gulnaz Ibraeva" userId="S::1ibraeva.gulnaz@academia.kz::d4a5ddee-b823-41a3-adbb-36e67760e216" providerId="AD" clId="Web-{DAA94A89-EF72-45B1-BD9D-CF11DFF07F93}" dt="2020-11-15T13:20:50.234" v="0"/>
          <pc:sldLayoutMkLst>
            <pc:docMk/>
            <pc:sldMasterMk cId="3154979492" sldId="2147483648"/>
            <pc:sldLayoutMk cId="812261758" sldId="2147483659"/>
          </pc:sldLayoutMkLst>
        </pc:sldLayoutChg>
      </pc:sldMasterChg>
      <pc:sldMasterChg chg="add del addSldLayout delSldLayout">
        <pc:chgData name="Gulnaz Ibraeva" userId="S::1ibraeva.gulnaz@academia.kz::d4a5ddee-b823-41a3-adbb-36e67760e216" providerId="AD" clId="Web-{DAA94A89-EF72-45B1-BD9D-CF11DFF07F93}" dt="2020-11-15T13:23:14.815" v="7"/>
        <pc:sldMasterMkLst>
          <pc:docMk/>
          <pc:sldMasterMk cId="251990335" sldId="2147483725"/>
        </pc:sldMasterMkLst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3539343123" sldId="2147483714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1654863411" sldId="2147483715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4290509745" sldId="2147483716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427120452" sldId="2147483717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2917888046" sldId="2147483718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2093357983" sldId="2147483719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2136651202" sldId="2147483720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1537298166" sldId="2147483721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1539124692" sldId="2147483722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3675764298" sldId="2147483723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251990335" sldId="2147483725"/>
            <pc:sldLayoutMk cId="1669774923" sldId="2147483724"/>
          </pc:sldLayoutMkLst>
        </pc:sldLayoutChg>
      </pc:sldMasterChg>
      <pc:sldMasterChg chg="add del addSldLayout delSldLayout">
        <pc:chgData name="Gulnaz Ibraeva" userId="S::1ibraeva.gulnaz@academia.kz::d4a5ddee-b823-41a3-adbb-36e67760e216" providerId="AD" clId="Web-{DAA94A89-EF72-45B1-BD9D-CF11DFF07F93}" dt="2020-11-15T13:23:14.815" v="7"/>
        <pc:sldMasterMkLst>
          <pc:docMk/>
          <pc:sldMasterMk cId="1118084342" sldId="2147483726"/>
        </pc:sldMasterMkLst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3766911739" sldId="2147483727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3307297011" sldId="2147483728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1616519790" sldId="2147483729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1760967426" sldId="2147483730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596397507" sldId="2147483731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2734864153" sldId="2147483732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3094722704" sldId="2147483733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1525521391" sldId="2147483734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1995888315" sldId="2147483735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3200965065" sldId="2147483736"/>
          </pc:sldLayoutMkLst>
        </pc:sldLayoutChg>
        <pc:sldLayoutChg chg="add del">
          <pc:chgData name="Gulnaz Ibraeva" userId="S::1ibraeva.gulnaz@academia.kz::d4a5ddee-b823-41a3-adbb-36e67760e216" providerId="AD" clId="Web-{DAA94A89-EF72-45B1-BD9D-CF11DFF07F93}" dt="2020-11-15T13:23:14.815" v="7"/>
          <pc:sldLayoutMkLst>
            <pc:docMk/>
            <pc:sldMasterMk cId="1118084342" sldId="2147483726"/>
            <pc:sldLayoutMk cId="3363332162" sldId="2147483737"/>
          </pc:sldLayoutMkLst>
        </pc:sldLayoutChg>
      </pc:sldMasterChg>
    </pc:docChg>
  </pc:docChgLst>
  <pc:docChgLst>
    <pc:chgData name="Gulnaz Ibraeva" userId="S::1ibraeva.gulnaz@academia.kz::d4a5ddee-b823-41a3-adbb-36e67760e216" providerId="AD" clId="Web-{C480350E-B68E-4200-AEE3-6D4618ECA2C8}"/>
    <pc:docChg chg="modSld">
      <pc:chgData name="Gulnaz Ibraeva" userId="S::1ibraeva.gulnaz@academia.kz::d4a5ddee-b823-41a3-adbb-36e67760e216" providerId="AD" clId="Web-{C480350E-B68E-4200-AEE3-6D4618ECA2C8}" dt="2020-11-16T15:24:20.928" v="1253" actId="20577"/>
      <pc:docMkLst>
        <pc:docMk/>
      </pc:docMkLst>
      <pc:sldChg chg="modSp">
        <pc:chgData name="Gulnaz Ibraeva" userId="S::1ibraeva.gulnaz@academia.kz::d4a5ddee-b823-41a3-adbb-36e67760e216" providerId="AD" clId="Web-{C480350E-B68E-4200-AEE3-6D4618ECA2C8}" dt="2020-11-16T14:49:30.174" v="105" actId="20577"/>
        <pc:sldMkLst>
          <pc:docMk/>
          <pc:sldMk cId="273308009" sldId="259"/>
        </pc:sldMkLst>
        <pc:spChg chg="mod">
          <ac:chgData name="Gulnaz Ibraeva" userId="S::1ibraeva.gulnaz@academia.kz::d4a5ddee-b823-41a3-adbb-36e67760e216" providerId="AD" clId="Web-{C480350E-B68E-4200-AEE3-6D4618ECA2C8}" dt="2020-11-16T14:49:30.174" v="105" actId="20577"/>
          <ac:spMkLst>
            <pc:docMk/>
            <pc:sldMk cId="273308009" sldId="259"/>
            <ac:spMk id="2" creationId="{1F725AAE-8832-4453-BF16-6B31D36FCF36}"/>
          </ac:spMkLst>
        </pc:spChg>
      </pc:sldChg>
      <pc:sldChg chg="addSp delSp modSp">
        <pc:chgData name="Gulnaz Ibraeva" userId="S::1ibraeva.gulnaz@academia.kz::d4a5ddee-b823-41a3-adbb-36e67760e216" providerId="AD" clId="Web-{C480350E-B68E-4200-AEE3-6D4618ECA2C8}" dt="2020-11-16T14:54:06.728" v="193" actId="1076"/>
        <pc:sldMkLst>
          <pc:docMk/>
          <pc:sldMk cId="19008173" sldId="260"/>
        </pc:sldMkLst>
        <pc:spChg chg="add mod">
          <ac:chgData name="Gulnaz Ibraeva" userId="S::1ibraeva.gulnaz@academia.kz::d4a5ddee-b823-41a3-adbb-36e67760e216" providerId="AD" clId="Web-{C480350E-B68E-4200-AEE3-6D4618ECA2C8}" dt="2020-11-16T14:54:06.728" v="193" actId="1076"/>
          <ac:spMkLst>
            <pc:docMk/>
            <pc:sldMk cId="19008173" sldId="260"/>
            <ac:spMk id="2" creationId="{660410B7-4CA3-46CD-8581-364F0B267676}"/>
          </ac:spMkLst>
        </pc:spChg>
        <pc:spChg chg="mod">
          <ac:chgData name="Gulnaz Ibraeva" userId="S::1ibraeva.gulnaz@academia.kz::d4a5ddee-b823-41a3-adbb-36e67760e216" providerId="AD" clId="Web-{C480350E-B68E-4200-AEE3-6D4618ECA2C8}" dt="2020-11-16T14:50:13.504" v="153" actId="20577"/>
          <ac:spMkLst>
            <pc:docMk/>
            <pc:sldMk cId="19008173" sldId="260"/>
            <ac:spMk id="3" creationId="{E70E2C28-54D5-4E1D-9973-BCC1B57EA294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4:50:18.535" v="157"/>
          <ac:spMkLst>
            <pc:docMk/>
            <pc:sldMk cId="19008173" sldId="260"/>
            <ac:spMk id="8" creationId="{B7A723AE-CBE9-4D15-B174-81D30C014265}"/>
          </ac:spMkLst>
        </pc:spChg>
        <pc:picChg chg="del">
          <ac:chgData name="Gulnaz Ibraeva" userId="S::1ibraeva.gulnaz@academia.kz::d4a5ddee-b823-41a3-adbb-36e67760e216" providerId="AD" clId="Web-{C480350E-B68E-4200-AEE3-6D4618ECA2C8}" dt="2020-11-16T14:50:15.238" v="156"/>
          <ac:picMkLst>
            <pc:docMk/>
            <pc:sldMk cId="19008173" sldId="260"/>
            <ac:picMk id="4" creationId="{56109A70-C8FA-414D-80AC-FCD31A9F228A}"/>
          </ac:picMkLst>
        </pc:picChg>
        <pc:picChg chg="add mod ord">
          <ac:chgData name="Gulnaz Ibraeva" userId="S::1ibraeva.gulnaz@academia.kz::d4a5ddee-b823-41a3-adbb-36e67760e216" providerId="AD" clId="Web-{C480350E-B68E-4200-AEE3-6D4618ECA2C8}" dt="2020-11-16T14:54:00.212" v="192" actId="14100"/>
          <ac:picMkLst>
            <pc:docMk/>
            <pc:sldMk cId="19008173" sldId="260"/>
            <ac:picMk id="5" creationId="{063C2730-39BB-423C-AE4D-269CCCB22431}"/>
          </ac:picMkLst>
        </pc:picChg>
      </pc:sldChg>
      <pc:sldChg chg="addSp delSp modSp">
        <pc:chgData name="Gulnaz Ibraeva" userId="S::1ibraeva.gulnaz@academia.kz::d4a5ddee-b823-41a3-adbb-36e67760e216" providerId="AD" clId="Web-{C480350E-B68E-4200-AEE3-6D4618ECA2C8}" dt="2020-11-16T14:59:46.861" v="827" actId="1076"/>
        <pc:sldMkLst>
          <pc:docMk/>
          <pc:sldMk cId="9279227" sldId="261"/>
        </pc:sldMkLst>
        <pc:spChg chg="del">
          <ac:chgData name="Gulnaz Ibraeva" userId="S::1ibraeva.gulnaz@academia.kz::d4a5ddee-b823-41a3-adbb-36e67760e216" providerId="AD" clId="Web-{C480350E-B68E-4200-AEE3-6D4618ECA2C8}" dt="2020-11-16T14:54:36.135" v="195"/>
          <ac:spMkLst>
            <pc:docMk/>
            <pc:sldMk cId="9279227" sldId="261"/>
            <ac:spMk id="2" creationId="{EAFC9AE6-7347-4A00-A430-AED14D828E74}"/>
          </ac:spMkLst>
        </pc:spChg>
        <pc:spChg chg="add mod">
          <ac:chgData name="Gulnaz Ibraeva" userId="S::1ibraeva.gulnaz@academia.kz::d4a5ddee-b823-41a3-adbb-36e67760e216" providerId="AD" clId="Web-{C480350E-B68E-4200-AEE3-6D4618ECA2C8}" dt="2020-11-16T14:59:44.314" v="826" actId="1076"/>
          <ac:spMkLst>
            <pc:docMk/>
            <pc:sldMk cId="9279227" sldId="261"/>
            <ac:spMk id="3" creationId="{A1DB0A6B-B4BC-4BCC-B765-BEA77B3429A5}"/>
          </ac:spMkLst>
        </pc:spChg>
        <pc:spChg chg="del mod">
          <ac:chgData name="Gulnaz Ibraeva" userId="S::1ibraeva.gulnaz@academia.kz::d4a5ddee-b823-41a3-adbb-36e67760e216" providerId="AD" clId="Web-{C480350E-B68E-4200-AEE3-6D4618ECA2C8}" dt="2020-11-16T14:54:45.479" v="203"/>
          <ac:spMkLst>
            <pc:docMk/>
            <pc:sldMk cId="9279227" sldId="261"/>
            <ac:spMk id="5" creationId="{A331FE66-8C04-430D-B0EE-DEC24CA1A65D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4:54:43.198" v="202"/>
          <ac:spMkLst>
            <pc:docMk/>
            <pc:sldMk cId="9279227" sldId="261"/>
            <ac:spMk id="6" creationId="{BAE20F7D-3D89-4452-B4CA-E11B364438C7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4:54:34.479" v="194"/>
          <ac:spMkLst>
            <pc:docMk/>
            <pc:sldMk cId="9279227" sldId="261"/>
            <ac:spMk id="8" creationId="{B7A723AE-CBE9-4D15-B174-81D30C014265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4:54:37.385" v="196"/>
          <ac:spMkLst>
            <pc:docMk/>
            <pc:sldMk cId="9279227" sldId="261"/>
            <ac:spMk id="10" creationId="{3186282B-0998-4D02-9D3C-E3BD033A29FC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4:54:39.619" v="198"/>
          <ac:spMkLst>
            <pc:docMk/>
            <pc:sldMk cId="9279227" sldId="261"/>
            <ac:spMk id="11" creationId="{DD1F226C-C5FF-44DD-A200-5E9B2C9294EC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4:54:38.588" v="197"/>
          <ac:spMkLst>
            <pc:docMk/>
            <pc:sldMk cId="9279227" sldId="261"/>
            <ac:spMk id="12" creationId="{F77193BA-65D8-402E-A94B-17F4AC8B6C9A}"/>
          </ac:spMkLst>
        </pc:spChg>
        <pc:picChg chg="add mod ord">
          <ac:chgData name="Gulnaz Ibraeva" userId="S::1ibraeva.gulnaz@academia.kz::d4a5ddee-b823-41a3-adbb-36e67760e216" providerId="AD" clId="Web-{C480350E-B68E-4200-AEE3-6D4618ECA2C8}" dt="2020-11-16T14:59:46.861" v="827" actId="1076"/>
          <ac:picMkLst>
            <pc:docMk/>
            <pc:sldMk cId="9279227" sldId="261"/>
            <ac:picMk id="4" creationId="{B6E2C3EC-EBCF-4C37-A56C-C845B3457F8D}"/>
          </ac:picMkLst>
        </pc:picChg>
      </pc:sldChg>
      <pc:sldChg chg="addSp delSp modSp">
        <pc:chgData name="Gulnaz Ibraeva" userId="S::1ibraeva.gulnaz@academia.kz::d4a5ddee-b823-41a3-adbb-36e67760e216" providerId="AD" clId="Web-{C480350E-B68E-4200-AEE3-6D4618ECA2C8}" dt="2020-11-16T15:00:40.941" v="861"/>
        <pc:sldMkLst>
          <pc:docMk/>
          <pc:sldMk cId="3796337895" sldId="262"/>
        </pc:sldMkLst>
        <pc:spChg chg="add mod">
          <ac:chgData name="Gulnaz Ibraeva" userId="S::1ibraeva.gulnaz@academia.kz::d4a5ddee-b823-41a3-adbb-36e67760e216" providerId="AD" clId="Web-{C480350E-B68E-4200-AEE3-6D4618ECA2C8}" dt="2020-11-16T15:00:40.941" v="861"/>
          <ac:spMkLst>
            <pc:docMk/>
            <pc:sldMk cId="3796337895" sldId="262"/>
            <ac:spMk id="2" creationId="{682E80E0-9C29-4E49-8926-9CCD697B5E2B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4:59:52.080" v="828"/>
          <ac:spMkLst>
            <pc:docMk/>
            <pc:sldMk cId="3796337895" sldId="262"/>
            <ac:spMk id="3" creationId="{7DFFBEA4-B7CD-4DB8-B854-03EFA6F9FF28}"/>
          </ac:spMkLst>
        </pc:spChg>
      </pc:sldChg>
      <pc:sldChg chg="addSp delSp modSp">
        <pc:chgData name="Gulnaz Ibraeva" userId="S::1ibraeva.gulnaz@academia.kz::d4a5ddee-b823-41a3-adbb-36e67760e216" providerId="AD" clId="Web-{C480350E-B68E-4200-AEE3-6D4618ECA2C8}" dt="2020-11-16T15:03:40.133" v="908" actId="1076"/>
        <pc:sldMkLst>
          <pc:docMk/>
          <pc:sldMk cId="1411998962" sldId="263"/>
        </pc:sldMkLst>
        <pc:spChg chg="del">
          <ac:chgData name="Gulnaz Ibraeva" userId="S::1ibraeva.gulnaz@academia.kz::d4a5ddee-b823-41a3-adbb-36e67760e216" providerId="AD" clId="Web-{C480350E-B68E-4200-AEE3-6D4618ECA2C8}" dt="2020-11-16T15:02:10.740" v="881"/>
          <ac:spMkLst>
            <pc:docMk/>
            <pc:sldMk cId="1411998962" sldId="263"/>
            <ac:spMk id="2" creationId="{E95E0FB8-1123-412B-A3BE-8B4C9DF32AC8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5:01:16.645" v="862"/>
          <ac:spMkLst>
            <pc:docMk/>
            <pc:sldMk cId="1411998962" sldId="263"/>
            <ac:spMk id="3" creationId="{E70E2C28-54D5-4E1D-9973-BCC1B57EA294}"/>
          </ac:spMkLst>
        </pc:spChg>
        <pc:spChg chg="add mod">
          <ac:chgData name="Gulnaz Ibraeva" userId="S::1ibraeva.gulnaz@academia.kz::d4a5ddee-b823-41a3-adbb-36e67760e216" providerId="AD" clId="Web-{C480350E-B68E-4200-AEE3-6D4618ECA2C8}" dt="2020-11-16T15:02:03.818" v="880"/>
          <ac:spMkLst>
            <pc:docMk/>
            <pc:sldMk cId="1411998962" sldId="263"/>
            <ac:spMk id="4" creationId="{440B5E0D-A2F5-44CA-9C5A-C0B943FA4C38}"/>
          </ac:spMkLst>
        </pc:spChg>
        <pc:spChg chg="add mod">
          <ac:chgData name="Gulnaz Ibraeva" userId="S::1ibraeva.gulnaz@academia.kz::d4a5ddee-b823-41a3-adbb-36e67760e216" providerId="AD" clId="Web-{C480350E-B68E-4200-AEE3-6D4618ECA2C8}" dt="2020-11-16T15:03:40.133" v="908" actId="1076"/>
          <ac:spMkLst>
            <pc:docMk/>
            <pc:sldMk cId="1411998962" sldId="263"/>
            <ac:spMk id="5" creationId="{D2178B43-18A5-491F-9526-ED87506E3EF9}"/>
          </ac:spMkLst>
        </pc:spChg>
        <pc:picChg chg="add mod ord">
          <ac:chgData name="Gulnaz Ibraeva" userId="S::1ibraeva.gulnaz@academia.kz::d4a5ddee-b823-41a3-adbb-36e67760e216" providerId="AD" clId="Web-{C480350E-B68E-4200-AEE3-6D4618ECA2C8}" dt="2020-11-16T15:03:30.914" v="906" actId="1076"/>
          <ac:picMkLst>
            <pc:docMk/>
            <pc:sldMk cId="1411998962" sldId="263"/>
            <ac:picMk id="6" creationId="{5B7BEAF2-60B7-4FF1-AD97-D1A621BDD86D}"/>
          </ac:picMkLst>
        </pc:picChg>
      </pc:sldChg>
      <pc:sldChg chg="addSp delSp modSp">
        <pc:chgData name="Gulnaz Ibraeva" userId="S::1ibraeva.gulnaz@academia.kz::d4a5ddee-b823-41a3-adbb-36e67760e216" providerId="AD" clId="Web-{C480350E-B68E-4200-AEE3-6D4618ECA2C8}" dt="2020-11-16T15:15:37.244" v="1001"/>
        <pc:sldMkLst>
          <pc:docMk/>
          <pc:sldMk cId="3890027706" sldId="264"/>
        </pc:sldMkLst>
        <pc:spChg chg="del mod">
          <ac:chgData name="Gulnaz Ibraeva" userId="S::1ibraeva.gulnaz@academia.kz::d4a5ddee-b823-41a3-adbb-36e67760e216" providerId="AD" clId="Web-{C480350E-B68E-4200-AEE3-6D4618ECA2C8}" dt="2020-11-16T15:03:52.867" v="911"/>
          <ac:spMkLst>
            <pc:docMk/>
            <pc:sldMk cId="3890027706" sldId="264"/>
            <ac:spMk id="2" creationId="{E95E0FB8-1123-412B-A3BE-8B4C9DF32AC8}"/>
          </ac:spMkLst>
        </pc:spChg>
        <pc:spChg chg="add mod">
          <ac:chgData name="Gulnaz Ibraeva" userId="S::1ibraeva.gulnaz@academia.kz::d4a5ddee-b823-41a3-adbb-36e67760e216" providerId="AD" clId="Web-{C480350E-B68E-4200-AEE3-6D4618ECA2C8}" dt="2020-11-16T15:04:52.306" v="925" actId="1076"/>
          <ac:spMkLst>
            <pc:docMk/>
            <pc:sldMk cId="3890027706" sldId="264"/>
            <ac:spMk id="3" creationId="{849960DA-C640-4354-98CC-6CEAEAF81448}"/>
          </ac:spMkLst>
        </pc:spChg>
        <pc:spChg chg="mod">
          <ac:chgData name="Gulnaz Ibraeva" userId="S::1ibraeva.gulnaz@academia.kz::d4a5ddee-b823-41a3-adbb-36e67760e216" providerId="AD" clId="Web-{C480350E-B68E-4200-AEE3-6D4618ECA2C8}" dt="2020-11-16T15:15:19.587" v="998" actId="14100"/>
          <ac:spMkLst>
            <pc:docMk/>
            <pc:sldMk cId="3890027706" sldId="264"/>
            <ac:spMk id="4" creationId="{88C18D6E-0552-4C3D-AFAC-4DED79C4EA46}"/>
          </ac:spMkLst>
        </pc:spChg>
        <pc:spChg chg="mod">
          <ac:chgData name="Gulnaz Ibraeva" userId="S::1ibraeva.gulnaz@academia.kz::d4a5ddee-b823-41a3-adbb-36e67760e216" providerId="AD" clId="Web-{C480350E-B68E-4200-AEE3-6D4618ECA2C8}" dt="2020-11-16T15:13:39.788" v="982" actId="14100"/>
          <ac:spMkLst>
            <pc:docMk/>
            <pc:sldMk cId="3890027706" sldId="264"/>
            <ac:spMk id="9" creationId="{38C24AAB-8761-4E23-9A44-1AA7D405C121}"/>
          </ac:spMkLst>
        </pc:spChg>
        <pc:spChg chg="del mod">
          <ac:chgData name="Gulnaz Ibraeva" userId="S::1ibraeva.gulnaz@academia.kz::d4a5ddee-b823-41a3-adbb-36e67760e216" providerId="AD" clId="Web-{C480350E-B68E-4200-AEE3-6D4618ECA2C8}" dt="2020-11-16T15:15:34.056" v="1000"/>
          <ac:spMkLst>
            <pc:docMk/>
            <pc:sldMk cId="3890027706" sldId="264"/>
            <ac:spMk id="10" creationId="{FFF0E0D4-FB5B-4407-B9FD-3ECA79638F54}"/>
          </ac:spMkLst>
        </pc:spChg>
        <pc:spChg chg="mod">
          <ac:chgData name="Gulnaz Ibraeva" userId="S::1ibraeva.gulnaz@academia.kz::d4a5ddee-b823-41a3-adbb-36e67760e216" providerId="AD" clId="Web-{C480350E-B68E-4200-AEE3-6D4618ECA2C8}" dt="2020-11-16T15:13:13.709" v="979" actId="14100"/>
          <ac:spMkLst>
            <pc:docMk/>
            <pc:sldMk cId="3890027706" sldId="264"/>
            <ac:spMk id="11" creationId="{CA8EF0EA-7DF9-4042-BB2E-92F690CF3906}"/>
          </ac:spMkLst>
        </pc:spChg>
        <pc:spChg chg="mod">
          <ac:chgData name="Gulnaz Ibraeva" userId="S::1ibraeva.gulnaz@academia.kz::d4a5ddee-b823-41a3-adbb-36e67760e216" providerId="AD" clId="Web-{C480350E-B68E-4200-AEE3-6D4618ECA2C8}" dt="2020-11-16T15:13:48.679" v="983" actId="1076"/>
          <ac:spMkLst>
            <pc:docMk/>
            <pc:sldMk cId="3890027706" sldId="264"/>
            <ac:spMk id="12" creationId="{8256B5C8-D044-4E9B-AC45-D0634931B1B8}"/>
          </ac:spMkLst>
        </pc:spChg>
        <pc:spChg chg="del mod">
          <ac:chgData name="Gulnaz Ibraeva" userId="S::1ibraeva.gulnaz@academia.kz::d4a5ddee-b823-41a3-adbb-36e67760e216" providerId="AD" clId="Web-{C480350E-B68E-4200-AEE3-6D4618ECA2C8}" dt="2020-11-16T15:15:37.244" v="1001"/>
          <ac:spMkLst>
            <pc:docMk/>
            <pc:sldMk cId="3890027706" sldId="264"/>
            <ac:spMk id="14" creationId="{D7F85881-CEB3-48F1-9F38-C83F43F03724}"/>
          </ac:spMkLst>
        </pc:spChg>
        <pc:spChg chg="mod">
          <ac:chgData name="Gulnaz Ibraeva" userId="S::1ibraeva.gulnaz@academia.kz::d4a5ddee-b823-41a3-adbb-36e67760e216" providerId="AD" clId="Web-{C480350E-B68E-4200-AEE3-6D4618ECA2C8}" dt="2020-11-16T15:13:23.194" v="980" actId="1076"/>
          <ac:spMkLst>
            <pc:docMk/>
            <pc:sldMk cId="3890027706" sldId="264"/>
            <ac:spMk id="15" creationId="{5CFEBE18-8E22-44B6-9D59-B1674FCB75C9}"/>
          </ac:spMkLst>
        </pc:spChg>
        <pc:spChg chg="mod">
          <ac:chgData name="Gulnaz Ibraeva" userId="S::1ibraeva.gulnaz@academia.kz::d4a5ddee-b823-41a3-adbb-36e67760e216" providerId="AD" clId="Web-{C480350E-B68E-4200-AEE3-6D4618ECA2C8}" dt="2020-11-16T15:15:04.806" v="994" actId="1076"/>
          <ac:spMkLst>
            <pc:docMk/>
            <pc:sldMk cId="3890027706" sldId="264"/>
            <ac:spMk id="16" creationId="{E77016DF-54BB-4DBF-8E5B-BD00ED3D705D}"/>
          </ac:spMkLst>
        </pc:spChg>
        <pc:spChg chg="mod">
          <ac:chgData name="Gulnaz Ibraeva" userId="S::1ibraeva.gulnaz@academia.kz::d4a5ddee-b823-41a3-adbb-36e67760e216" providerId="AD" clId="Web-{C480350E-B68E-4200-AEE3-6D4618ECA2C8}" dt="2020-11-16T15:15:29.462" v="999" actId="1076"/>
          <ac:spMkLst>
            <pc:docMk/>
            <pc:sldMk cId="3890027706" sldId="264"/>
            <ac:spMk id="17" creationId="{87543944-2598-4C4C-BC4E-8529DAEB6B4B}"/>
          </ac:spMkLst>
        </pc:spChg>
        <pc:picChg chg="add del mod ord">
          <ac:chgData name="Gulnaz Ibraeva" userId="S::1ibraeva.gulnaz@academia.kz::d4a5ddee-b823-41a3-adbb-36e67760e216" providerId="AD" clId="Web-{C480350E-B68E-4200-AEE3-6D4618ECA2C8}" dt="2020-11-16T15:12:57.537" v="976"/>
          <ac:picMkLst>
            <pc:docMk/>
            <pc:sldMk cId="3890027706" sldId="264"/>
            <ac:picMk id="5" creationId="{C65C9E98-47B5-479E-908D-2CB106793925}"/>
          </ac:picMkLst>
        </pc:picChg>
        <pc:inkChg chg="add">
          <ac:chgData name="Gulnaz Ibraeva" userId="S::1ibraeva.gulnaz@academia.kz::d4a5ddee-b823-41a3-adbb-36e67760e216" providerId="AD" clId="Web-{C480350E-B68E-4200-AEE3-6D4618ECA2C8}" dt="2020-11-16T15:12:05.926" v="967"/>
          <ac:inkMkLst>
            <pc:docMk/>
            <pc:sldMk cId="3890027706" sldId="264"/>
            <ac:inkMk id="8" creationId="{C8ABB223-1609-4FF9-B8C6-5584ACCE9B7B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12:10.333" v="968"/>
          <ac:inkMkLst>
            <pc:docMk/>
            <pc:sldMk cId="3890027706" sldId="264"/>
            <ac:inkMk id="13" creationId="{D03AC2DA-6E09-402A-9F73-7E45070B7F37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12:15.426" v="969"/>
          <ac:inkMkLst>
            <pc:docMk/>
            <pc:sldMk cId="3890027706" sldId="264"/>
            <ac:inkMk id="34" creationId="{CCDAE609-6F81-4295-AF1E-4A1D77BE3BBA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12:21.192" v="970"/>
          <ac:inkMkLst>
            <pc:docMk/>
            <pc:sldMk cId="3890027706" sldId="264"/>
            <ac:inkMk id="35" creationId="{3AAB9F34-CDE6-4F07-97D0-27E490E9B66C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12:27.208" v="971"/>
          <ac:inkMkLst>
            <pc:docMk/>
            <pc:sldMk cId="3890027706" sldId="264"/>
            <ac:inkMk id="36" creationId="{22F34472-047A-46CF-B543-1DC71AEF7039}"/>
          </ac:inkMkLst>
        </pc:inkChg>
        <pc:inkChg chg="add del">
          <ac:chgData name="Gulnaz Ibraeva" userId="S::1ibraeva.gulnaz@academia.kz::d4a5ddee-b823-41a3-adbb-36e67760e216" providerId="AD" clId="Web-{C480350E-B68E-4200-AEE3-6D4618ECA2C8}" dt="2020-11-16T15:12:35.474" v="973"/>
          <ac:inkMkLst>
            <pc:docMk/>
            <pc:sldMk cId="3890027706" sldId="264"/>
            <ac:inkMk id="37" creationId="{5B74B929-72C0-4445-9245-9C01F8A43273}"/>
          </ac:inkMkLst>
        </pc:inkChg>
        <pc:cxnChg chg="add mod">
          <ac:chgData name="Gulnaz Ibraeva" userId="S::1ibraeva.gulnaz@academia.kz::d4a5ddee-b823-41a3-adbb-36e67760e216" providerId="AD" clId="Web-{C480350E-B68E-4200-AEE3-6D4618ECA2C8}" dt="2020-11-16T15:05:59.683" v="936" actId="14100"/>
          <ac:cxnSpMkLst>
            <pc:docMk/>
            <pc:sldMk cId="3890027706" sldId="264"/>
            <ac:cxnSpMk id="6" creationId="{595EF7D5-745B-44B5-9050-F6E0AE0893C4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06:09.136" v="938" actId="1076"/>
          <ac:cxnSpMkLst>
            <pc:docMk/>
            <pc:sldMk cId="3890027706" sldId="264"/>
            <ac:cxnSpMk id="21" creationId="{FB4F2592-B91F-44EE-9C59-5088D7777472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06:19.777" v="941" actId="14100"/>
          <ac:cxnSpMkLst>
            <pc:docMk/>
            <pc:sldMk cId="3890027706" sldId="264"/>
            <ac:cxnSpMk id="23" creationId="{CBA46D96-6597-4F52-AF37-5C1CB8D92F12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06:30.684" v="944" actId="14100"/>
          <ac:cxnSpMkLst>
            <pc:docMk/>
            <pc:sldMk cId="3890027706" sldId="264"/>
            <ac:cxnSpMk id="24" creationId="{8A3173F0-2821-45C3-B854-3F229ABA0DC8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09:02.125" v="947" actId="14100"/>
          <ac:cxnSpMkLst>
            <pc:docMk/>
            <pc:sldMk cId="3890027706" sldId="264"/>
            <ac:cxnSpMk id="25" creationId="{E37174E5-4096-471A-9881-9A8FE93D27E8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09:10.516" v="949" actId="1076"/>
          <ac:cxnSpMkLst>
            <pc:docMk/>
            <pc:sldMk cId="3890027706" sldId="264"/>
            <ac:cxnSpMk id="26" creationId="{F54A1A52-4E96-441B-8E57-AADB20AE18D1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09:22.907" v="951" actId="1076"/>
          <ac:cxnSpMkLst>
            <pc:docMk/>
            <pc:sldMk cId="3890027706" sldId="264"/>
            <ac:cxnSpMk id="27" creationId="{913FF122-9227-4CD2-A34D-53B28C57AA30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09:31.907" v="953" actId="1076"/>
          <ac:cxnSpMkLst>
            <pc:docMk/>
            <pc:sldMk cId="3890027706" sldId="264"/>
            <ac:cxnSpMk id="28" creationId="{B1F5FAC3-2D19-400F-B196-B6FC772C5F8E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10:11.142" v="956" actId="14100"/>
          <ac:cxnSpMkLst>
            <pc:docMk/>
            <pc:sldMk cId="3890027706" sldId="264"/>
            <ac:cxnSpMk id="29" creationId="{FE3B92AB-F9AC-4EF9-B220-A733DFF45808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15:09.727" v="996" actId="1076"/>
          <ac:cxnSpMkLst>
            <pc:docMk/>
            <pc:sldMk cId="3890027706" sldId="264"/>
            <ac:cxnSpMk id="30" creationId="{4D2DA1EC-8C47-46DA-B42B-9D20B98193CF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10:42.362" v="962" actId="1076"/>
          <ac:cxnSpMkLst>
            <pc:docMk/>
            <pc:sldMk cId="3890027706" sldId="264"/>
            <ac:cxnSpMk id="31" creationId="{3835A41F-2292-4A5D-A0AA-F2DE63BBD2E8}"/>
          </ac:cxnSpMkLst>
        </pc:cxnChg>
        <pc:cxnChg chg="add del mod">
          <ac:chgData name="Gulnaz Ibraeva" userId="S::1ibraeva.gulnaz@academia.kz::d4a5ddee-b823-41a3-adbb-36e67760e216" providerId="AD" clId="Web-{C480350E-B68E-4200-AEE3-6D4618ECA2C8}" dt="2020-11-16T15:10:46.580" v="964"/>
          <ac:cxnSpMkLst>
            <pc:docMk/>
            <pc:sldMk cId="3890027706" sldId="264"/>
            <ac:cxnSpMk id="32" creationId="{5EE699F2-C1E5-4632-977C-4C3764F7DAC0}"/>
          </ac:cxnSpMkLst>
        </pc:cxnChg>
        <pc:cxnChg chg="add mod">
          <ac:chgData name="Gulnaz Ibraeva" userId="S::1ibraeva.gulnaz@academia.kz::d4a5ddee-b823-41a3-adbb-36e67760e216" providerId="AD" clId="Web-{C480350E-B68E-4200-AEE3-6D4618ECA2C8}" dt="2020-11-16T15:10:57.784" v="966" actId="1076"/>
          <ac:cxnSpMkLst>
            <pc:docMk/>
            <pc:sldMk cId="3890027706" sldId="264"/>
            <ac:cxnSpMk id="33" creationId="{C2DCCE76-181C-4A52-AC44-E637C92293AC}"/>
          </ac:cxnSpMkLst>
        </pc:cxnChg>
      </pc:sldChg>
      <pc:sldChg chg="addSp delSp modSp">
        <pc:chgData name="Gulnaz Ibraeva" userId="S::1ibraeva.gulnaz@academia.kz::d4a5ddee-b823-41a3-adbb-36e67760e216" providerId="AD" clId="Web-{C480350E-B68E-4200-AEE3-6D4618ECA2C8}" dt="2020-11-16T15:16:49.433" v="1036" actId="1076"/>
        <pc:sldMkLst>
          <pc:docMk/>
          <pc:sldMk cId="2358450881" sldId="265"/>
        </pc:sldMkLst>
        <pc:spChg chg="del">
          <ac:chgData name="Gulnaz Ibraeva" userId="S::1ibraeva.gulnaz@academia.kz::d4a5ddee-b823-41a3-adbb-36e67760e216" providerId="AD" clId="Web-{C480350E-B68E-4200-AEE3-6D4618ECA2C8}" dt="2020-11-16T15:15:45.947" v="1002"/>
          <ac:spMkLst>
            <pc:docMk/>
            <pc:sldMk cId="2358450881" sldId="265"/>
            <ac:spMk id="2" creationId="{7F531BE3-43E1-4243-8886-589191B93DF6}"/>
          </ac:spMkLst>
        </pc:spChg>
        <pc:spChg chg="add mod">
          <ac:chgData name="Gulnaz Ibraeva" userId="S::1ibraeva.gulnaz@academia.kz::d4a5ddee-b823-41a3-adbb-36e67760e216" providerId="AD" clId="Web-{C480350E-B68E-4200-AEE3-6D4618ECA2C8}" dt="2020-11-16T15:16:49.433" v="1036" actId="1076"/>
          <ac:spMkLst>
            <pc:docMk/>
            <pc:sldMk cId="2358450881" sldId="265"/>
            <ac:spMk id="3" creationId="{F34F90A3-A15B-4E5C-8B34-8CD076805B6D}"/>
          </ac:spMkLst>
        </pc:spChg>
      </pc:sldChg>
      <pc:sldChg chg="addSp delSp modSp">
        <pc:chgData name="Gulnaz Ibraeva" userId="S::1ibraeva.gulnaz@academia.kz::d4a5ddee-b823-41a3-adbb-36e67760e216" providerId="AD" clId="Web-{C480350E-B68E-4200-AEE3-6D4618ECA2C8}" dt="2020-11-16T15:19:57.860" v="1102"/>
        <pc:sldMkLst>
          <pc:docMk/>
          <pc:sldMk cId="1032685461" sldId="266"/>
        </pc:sldMkLst>
        <pc:spChg chg="add mod">
          <ac:chgData name="Gulnaz Ibraeva" userId="S::1ibraeva.gulnaz@academia.kz::d4a5ddee-b823-41a3-adbb-36e67760e216" providerId="AD" clId="Web-{C480350E-B68E-4200-AEE3-6D4618ECA2C8}" dt="2020-11-16T15:17:30.168" v="1049"/>
          <ac:spMkLst>
            <pc:docMk/>
            <pc:sldMk cId="1032685461" sldId="266"/>
            <ac:spMk id="2" creationId="{F7CF7100-9A9D-4E8C-B34A-A20B6FF734EF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5:16:56.683" v="1037"/>
          <ac:spMkLst>
            <pc:docMk/>
            <pc:sldMk cId="1032685461" sldId="266"/>
            <ac:spMk id="4" creationId="{0D704CB1-8662-4C47-ACCA-2F21AF946A48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5:16:57.871" v="1038"/>
          <ac:spMkLst>
            <pc:docMk/>
            <pc:sldMk cId="1032685461" sldId="266"/>
            <ac:spMk id="5" creationId="{B3CEAC10-05F0-48B4-9D38-F10722095019}"/>
          </ac:spMkLst>
        </pc:spChg>
        <pc:graphicFrameChg chg="add mod modGraphic">
          <ac:chgData name="Gulnaz Ibraeva" userId="S::1ibraeva.gulnaz@academia.kz::d4a5ddee-b823-41a3-adbb-36e67760e216" providerId="AD" clId="Web-{C480350E-B68E-4200-AEE3-6D4618ECA2C8}" dt="2020-11-16T15:19:57.860" v="1102"/>
          <ac:graphicFrameMkLst>
            <pc:docMk/>
            <pc:sldMk cId="1032685461" sldId="266"/>
            <ac:graphicFrameMk id="6" creationId="{97B71E54-6EBE-43D0-976A-520AC4A8C75E}"/>
          </ac:graphicFrameMkLst>
        </pc:graphicFrameChg>
      </pc:sldChg>
      <pc:sldChg chg="addSp delSp modSp">
        <pc:chgData name="Gulnaz Ibraeva" userId="S::1ibraeva.gulnaz@academia.kz::d4a5ddee-b823-41a3-adbb-36e67760e216" providerId="AD" clId="Web-{C480350E-B68E-4200-AEE3-6D4618ECA2C8}" dt="2020-11-16T15:22:42.098" v="1131"/>
        <pc:sldMkLst>
          <pc:docMk/>
          <pc:sldMk cId="564391138" sldId="267"/>
        </pc:sldMkLst>
        <pc:spChg chg="add del mod">
          <ac:chgData name="Gulnaz Ibraeva" userId="S::1ibraeva.gulnaz@academia.kz::d4a5ddee-b823-41a3-adbb-36e67760e216" providerId="AD" clId="Web-{C480350E-B68E-4200-AEE3-6D4618ECA2C8}" dt="2020-11-16T15:21:22.143" v="1122"/>
          <ac:spMkLst>
            <pc:docMk/>
            <pc:sldMk cId="564391138" sldId="267"/>
            <ac:spMk id="4" creationId="{6C91DC01-8569-4098-BF47-127105BCF8B9}"/>
          </ac:spMkLst>
        </pc:spChg>
        <pc:spChg chg="del mod">
          <ac:chgData name="Gulnaz Ibraeva" userId="S::1ibraeva.gulnaz@academia.kz::d4a5ddee-b823-41a3-adbb-36e67760e216" providerId="AD" clId="Web-{C480350E-B68E-4200-AEE3-6D4618ECA2C8}" dt="2020-11-16T15:20:06.813" v="1106"/>
          <ac:spMkLst>
            <pc:docMk/>
            <pc:sldMk cId="564391138" sldId="267"/>
            <ac:spMk id="5" creationId="{B3CEAC10-05F0-48B4-9D38-F10722095019}"/>
          </ac:spMkLst>
        </pc:spChg>
        <pc:graphicFrameChg chg="add mod">
          <ac:chgData name="Gulnaz Ibraeva" userId="S::1ibraeva.gulnaz@academia.kz::d4a5ddee-b823-41a3-adbb-36e67760e216" providerId="AD" clId="Web-{C480350E-B68E-4200-AEE3-6D4618ECA2C8}" dt="2020-11-16T15:20:29.720" v="1116" actId="1076"/>
          <ac:graphicFrameMkLst>
            <pc:docMk/>
            <pc:sldMk cId="564391138" sldId="267"/>
            <ac:graphicFrameMk id="3" creationId="{55B73DDB-7A84-4AD4-B690-C15D2225B3FC}"/>
          </ac:graphicFrameMkLst>
        </pc:graphicFrameChg>
        <pc:inkChg chg="del">
          <ac:chgData name="Gulnaz Ibraeva" userId="S::1ibraeva.gulnaz@academia.kz::d4a5ddee-b823-41a3-adbb-36e67760e216" providerId="AD" clId="Web-{C480350E-B68E-4200-AEE3-6D4618ECA2C8}" dt="2020-11-16T15:20:08.219" v="1107"/>
          <ac:inkMkLst>
            <pc:docMk/>
            <pc:sldMk cId="564391138" sldId="267"/>
            <ac:inkMk id="6" creationId="{FB20D7CD-46F5-444E-B7F6-A657AA25A858}"/>
          </ac:inkMkLst>
        </pc:inkChg>
        <pc:inkChg chg="del">
          <ac:chgData name="Gulnaz Ibraeva" userId="S::1ibraeva.gulnaz@academia.kz::d4a5ddee-b823-41a3-adbb-36e67760e216" providerId="AD" clId="Web-{C480350E-B68E-4200-AEE3-6D4618ECA2C8}" dt="2020-11-16T15:20:10.547" v="1108"/>
          <ac:inkMkLst>
            <pc:docMk/>
            <pc:sldMk cId="564391138" sldId="267"/>
            <ac:inkMk id="8" creationId="{F42C83D8-992D-4D9E-BF82-421B230BC192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22:03.722" v="1123"/>
          <ac:inkMkLst>
            <pc:docMk/>
            <pc:sldMk cId="564391138" sldId="267"/>
            <ac:inkMk id="14" creationId="{42F39DED-A061-4DD9-A8FB-3CD9260398A9}"/>
          </ac:inkMkLst>
        </pc:inkChg>
        <pc:inkChg chg="add del">
          <ac:chgData name="Gulnaz Ibraeva" userId="S::1ibraeva.gulnaz@academia.kz::d4a5ddee-b823-41a3-adbb-36e67760e216" providerId="AD" clId="Web-{C480350E-B68E-4200-AEE3-6D4618ECA2C8}" dt="2020-11-16T15:22:35.926" v="1130"/>
          <ac:inkMkLst>
            <pc:docMk/>
            <pc:sldMk cId="564391138" sldId="267"/>
            <ac:inkMk id="16" creationId="{43904372-0C9A-40D1-8FD5-55123E4DD393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22:13.738" v="1125"/>
          <ac:inkMkLst>
            <pc:docMk/>
            <pc:sldMk cId="564391138" sldId="267"/>
            <ac:inkMk id="17" creationId="{22CA826F-8835-432B-BC70-21AEAF332953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22:19.394" v="1126"/>
          <ac:inkMkLst>
            <pc:docMk/>
            <pc:sldMk cId="564391138" sldId="267"/>
            <ac:inkMk id="19" creationId="{489D88F4-56C7-4BE7-A0AB-B3C552A35BEB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22:23.019" v="1127"/>
          <ac:inkMkLst>
            <pc:docMk/>
            <pc:sldMk cId="564391138" sldId="267"/>
            <ac:inkMk id="21" creationId="{4B44EFE2-A431-49F2-8085-F57D031A6FF1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22:26.144" v="1128"/>
          <ac:inkMkLst>
            <pc:docMk/>
            <pc:sldMk cId="564391138" sldId="267"/>
            <ac:inkMk id="23" creationId="{DAE62354-6E0C-48E3-887A-FF4B5B999FB1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22:28.738" v="1129"/>
          <ac:inkMkLst>
            <pc:docMk/>
            <pc:sldMk cId="564391138" sldId="267"/>
            <ac:inkMk id="24" creationId="{5B5E348F-74B0-451D-AF33-3C4EACC6FA17}"/>
          </ac:inkMkLst>
        </pc:inkChg>
        <pc:inkChg chg="add">
          <ac:chgData name="Gulnaz Ibraeva" userId="S::1ibraeva.gulnaz@academia.kz::d4a5ddee-b823-41a3-adbb-36e67760e216" providerId="AD" clId="Web-{C480350E-B68E-4200-AEE3-6D4618ECA2C8}" dt="2020-11-16T15:22:42.098" v="1131"/>
          <ac:inkMkLst>
            <pc:docMk/>
            <pc:sldMk cId="564391138" sldId="267"/>
            <ac:inkMk id="25" creationId="{818D6566-9C0D-4FC0-8FE8-CEBD92330B72}"/>
          </ac:inkMkLst>
        </pc:inkChg>
        <pc:cxnChg chg="del">
          <ac:chgData name="Gulnaz Ibraeva" userId="S::1ibraeva.gulnaz@academia.kz::d4a5ddee-b823-41a3-adbb-36e67760e216" providerId="AD" clId="Web-{C480350E-B68E-4200-AEE3-6D4618ECA2C8}" dt="2020-11-16T15:20:15.516" v="1114"/>
          <ac:cxnSpMkLst>
            <pc:docMk/>
            <pc:sldMk cId="564391138" sldId="267"/>
            <ac:cxnSpMk id="2" creationId="{5A1ABD8E-078C-4963-9624-78C365D920BF}"/>
          </ac:cxnSpMkLst>
        </pc:cxnChg>
        <pc:cxnChg chg="del">
          <ac:chgData name="Gulnaz Ibraeva" userId="S::1ibraeva.gulnaz@academia.kz::d4a5ddee-b823-41a3-adbb-36e67760e216" providerId="AD" clId="Web-{C480350E-B68E-4200-AEE3-6D4618ECA2C8}" dt="2020-11-16T15:20:12.063" v="1110"/>
          <ac:cxnSpMkLst>
            <pc:docMk/>
            <pc:sldMk cId="564391138" sldId="267"/>
            <ac:cxnSpMk id="9" creationId="{217D6AB0-5846-4562-881C-469DCC90E326}"/>
          </ac:cxnSpMkLst>
        </pc:cxnChg>
        <pc:cxnChg chg="del">
          <ac:chgData name="Gulnaz Ibraeva" userId="S::1ibraeva.gulnaz@academia.kz::d4a5ddee-b823-41a3-adbb-36e67760e216" providerId="AD" clId="Web-{C480350E-B68E-4200-AEE3-6D4618ECA2C8}" dt="2020-11-16T15:20:11.454" v="1109"/>
          <ac:cxnSpMkLst>
            <pc:docMk/>
            <pc:sldMk cId="564391138" sldId="267"/>
            <ac:cxnSpMk id="10" creationId="{714F2888-C087-42B0-B2D7-5474AB21C19F}"/>
          </ac:cxnSpMkLst>
        </pc:cxnChg>
        <pc:cxnChg chg="del">
          <ac:chgData name="Gulnaz Ibraeva" userId="S::1ibraeva.gulnaz@academia.kz::d4a5ddee-b823-41a3-adbb-36e67760e216" providerId="AD" clId="Web-{C480350E-B68E-4200-AEE3-6D4618ECA2C8}" dt="2020-11-16T15:20:14.532" v="1113"/>
          <ac:cxnSpMkLst>
            <pc:docMk/>
            <pc:sldMk cId="564391138" sldId="267"/>
            <ac:cxnSpMk id="11" creationId="{E504186A-02ED-42AC-BF6A-3B3B105604AB}"/>
          </ac:cxnSpMkLst>
        </pc:cxnChg>
        <pc:cxnChg chg="del">
          <ac:chgData name="Gulnaz Ibraeva" userId="S::1ibraeva.gulnaz@academia.kz::d4a5ddee-b823-41a3-adbb-36e67760e216" providerId="AD" clId="Web-{C480350E-B68E-4200-AEE3-6D4618ECA2C8}" dt="2020-11-16T15:20:13.907" v="1112"/>
          <ac:cxnSpMkLst>
            <pc:docMk/>
            <pc:sldMk cId="564391138" sldId="267"/>
            <ac:cxnSpMk id="12" creationId="{38AEAF6C-AFE5-44C4-94F9-1FDB7CA795F9}"/>
          </ac:cxnSpMkLst>
        </pc:cxnChg>
        <pc:cxnChg chg="del">
          <ac:chgData name="Gulnaz Ibraeva" userId="S::1ibraeva.gulnaz@academia.kz::d4a5ddee-b823-41a3-adbb-36e67760e216" providerId="AD" clId="Web-{C480350E-B68E-4200-AEE3-6D4618ECA2C8}" dt="2020-11-16T15:20:12.844" v="1111"/>
          <ac:cxnSpMkLst>
            <pc:docMk/>
            <pc:sldMk cId="564391138" sldId="267"/>
            <ac:cxnSpMk id="13" creationId="{4A67862D-E0A6-4ED0-B59C-6092D4637872}"/>
          </ac:cxnSpMkLst>
        </pc:cxnChg>
      </pc:sldChg>
      <pc:sldChg chg="addSp delSp modSp">
        <pc:chgData name="Gulnaz Ibraeva" userId="S::1ibraeva.gulnaz@academia.kz::d4a5ddee-b823-41a3-adbb-36e67760e216" providerId="AD" clId="Web-{C480350E-B68E-4200-AEE3-6D4618ECA2C8}" dt="2020-11-16T15:23:48.928" v="1167" actId="1076"/>
        <pc:sldMkLst>
          <pc:docMk/>
          <pc:sldMk cId="3692392193" sldId="268"/>
        </pc:sldMkLst>
        <pc:spChg chg="add mod">
          <ac:chgData name="Gulnaz Ibraeva" userId="S::1ibraeva.gulnaz@academia.kz::d4a5ddee-b823-41a3-adbb-36e67760e216" providerId="AD" clId="Web-{C480350E-B68E-4200-AEE3-6D4618ECA2C8}" dt="2020-11-16T15:23:48.928" v="1167" actId="1076"/>
          <ac:spMkLst>
            <pc:docMk/>
            <pc:sldMk cId="3692392193" sldId="268"/>
            <ac:spMk id="2" creationId="{69B6A2BD-F530-432E-A13D-33089B7F6354}"/>
          </ac:spMkLst>
        </pc:spChg>
        <pc:spChg chg="del">
          <ac:chgData name="Gulnaz Ibraeva" userId="S::1ibraeva.gulnaz@academia.kz::d4a5ddee-b823-41a3-adbb-36e67760e216" providerId="AD" clId="Web-{C480350E-B68E-4200-AEE3-6D4618ECA2C8}" dt="2020-11-16T15:22:58.942" v="1132"/>
          <ac:spMkLst>
            <pc:docMk/>
            <pc:sldMk cId="3692392193" sldId="268"/>
            <ac:spMk id="7" creationId="{4D0D84FF-0B9B-4BC0-8C7F-4FC908998781}"/>
          </ac:spMkLst>
        </pc:spChg>
      </pc:sldChg>
      <pc:sldChg chg="modSp">
        <pc:chgData name="Gulnaz Ibraeva" userId="S::1ibraeva.gulnaz@academia.kz::d4a5ddee-b823-41a3-adbb-36e67760e216" providerId="AD" clId="Web-{C480350E-B68E-4200-AEE3-6D4618ECA2C8}" dt="2020-11-16T15:24:20.194" v="1251" actId="20577"/>
        <pc:sldMkLst>
          <pc:docMk/>
          <pc:sldMk cId="1667401154" sldId="269"/>
        </pc:sldMkLst>
        <pc:spChg chg="mod">
          <ac:chgData name="Gulnaz Ibraeva" userId="S::1ibraeva.gulnaz@academia.kz::d4a5ddee-b823-41a3-adbb-36e67760e216" providerId="AD" clId="Web-{C480350E-B68E-4200-AEE3-6D4618ECA2C8}" dt="2020-11-16T15:24:20.194" v="1251" actId="20577"/>
          <ac:spMkLst>
            <pc:docMk/>
            <pc:sldMk cId="1667401154" sldId="269"/>
            <ac:spMk id="5" creationId="{B3CEAC10-05F0-48B4-9D38-F10722095019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12671 10425 16383 0 0,'-4'0'0'0'0,"-1"-4"0"0"0,0-8 0 0 0,5-3 0 0 0,3-2 0 0 0,3 2 0 0 0,6 3 0 0 0,4 4 0 0 0,3 3 0 0 0,2 2 0 0 0,1 3 0 0 0,1 0 0 0 0,0 0 0 0 0,0 5 0 0 0,0 1 0 0 0,-1 3 0 0 0,1 3 0 0 0,-1 1 0 0 0,-4 1 0 0 0,-1-1 0 0 0,0-4 0 0 0,2-2 0 0 0,0 0 0 0 0,1 0 0 0 0,1-2 0 0 0,1-1 0 0 0,0-2 0 0 0,-3-5 0 0 0,-6-5 0 0 0,-4-5 0 0 0,-1-5 0 0 0,3-2 0 0 0,3 1 0 0 0,3 5 0 0 0,2 4 0 0 0,2 5 0 0 0,1 2 0 0 0,0 2 0 0 0,4 1 0 0 0,2 5 0 0 0,-4 4 0 0 0,-3 6 0 0 0,-1 2 0 0 0,-4 4 0 0 0,0-3 0 0 0,0 0 0 0 0,1-3 0 0 0,2-5 0 0 0,1-3 0 0 0,1-4 0 0 0,1-1 0 0 0,0-2 0 0 0,0-1 0 0 0,0 0 0 0 0,-3-3 0 0 0,-2-5 0 0 0,1-2 0 0 0,-4-1 0 0 0,1-4 0 0 0,0-2 0 0 0,-1-2 0 0 0,0 3 0 0 0,1 3 0 0 0,3 5 0 0 0,1 4 0 0 0,2 3 0 0 0,-4 5 0 0 0,4 2 0 0 0,-2 4 0 0 0,-1 1 0 0 0,-3 2 0 0 0,0 3 0 0 0,0-1 0 0 0,-1 0 0 0 0,0-1 0 0 0,1-4 0 0 0,2-3 0 0 0,3-2 0 0 0,0-2 0 0 0,2-2 0 0 0,0 0 0 0 0,0-1 0 0 0,0 1 0 0 0,1-1 0 0 0,-1 1 0 0 0,0-4 0 0 0,0-5 0 0 0,1-5 0 0 0,-1 0 0 0 0,0 3 0 0 0,-4-1 0 0 0,-1 2 0 0 0,0 2 0 0 0,5 3 0 0 0,3 2 0 0 0,0 2 0 0 0,0 1 0 0 0,-1 0 0 0 0,4 4 0 0 0,0 5 0 0 0,-5 5 0 0 0,-2 0 0 0 0,-4 1 0 0 0,-3-1 0 0 0,2 0 0 0 0,1-3 0 0 0,1-2 0 0 0,5-3 0 0 0,3-3 0 0 0,1-1 0 0 0,-1-2 0 0 0,-1 0 0 0 0,-1-1 0 0 0,-5-3 0 0 0,-1-2 0 0 0,-1 1 0 0 0,-2-3 0 0 0,-1-3 0 0 0,1-5 0 0 0,2-2 0 0 0,2 1 0 0 0,-2 1 0 0 0,-1 2 0 0 0,1 4 0 0 0,2 3 0 0 0,0 3 0 0 0,2 3 0 0 0,0 1 0 0 0,1 4 0 0 0,0 1 0 0 0,-3 5 0 0 0,-2 3 0 0 0,-3 3 0 0 0,-1 4 0 0 0,2-3 0 0 0,2-3 0 0 0,1-5 0 0 0,2-4 0 0 0,5-2 0 0 0,2-2 0 0 0,4-1 0 0 0,0-5 0 0 0,-1-4 0 0 0,-2-6 0 0 0,-2 1 0 0 0,-2-1 0 0 0,-1 1 0 0 0,-1 4 0 0 0,0 3 0 0 0,-4 0 0 0 0,-1 0 0 0 0,0 1 0 0 0,0 3 0 0 0,3 1 0 0 0,0 4 0 0 0,1 7 0 0 0,-3 4 0 0 0,-5 5 0 0 0,0-1 0 0 0,0-4 0 0 0,3-4 0 0 0,2-3 0 0 0,-2-6 0 0 0,0-4 0 0 0,1-1 0 0 0,-3-3 0 0 0,1-1 0 0 0,1-2 0 0 0,2-6 0 0 0,1-2 0 0 0,-2 0 0 0 0,-1 3 0 0 0,1 4 0 0 0,2 4 0 0 0,0 7 0 0 0,-2 8 0 0 0,0 2 0 0 0,-4 4 0 0 0,0-1 0 0 0,2 2 0 0 0,2 2 0 0 0,2-2 0 0 0,1-3 0 0 0,1-3 0 0 0,1-4 0 0 0,0-2 0 0 0,4-5 0 0 0,2-6 0 0 0,-5-5 0 0 0,-2 0 0 0 0,-1 2 0 0 0,0 3 0 0 0,1 4 0 0 0,-1 2 0 0 0,2 5 0 0 0,-1 7 0 0 0,1 1 0 0 0,0-1 0 0 0,-4-6 0 0 0,-4-7 0 0 0,-6-2-16383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29051 16480 16383 0 0,'0'8'0'0'0,"0"6"0"0"0,8 8 0 0 0,2 4 0 0 0,-1 1 0 0 0,-1 1 0 0 0,-3-2 0 0 0,2-5 0 0 0,0-2 0 0 0,2-4 0 0 0,4-5 0 0 0,-1-8 0 0 0,2-8 0 0 0,2-11 0 0 0,-2-9 0 0 0,0-5 0 0 0,3-4 0 0 0,-3 0 0 0 0,1 3 0 0 0,-3 2 0 0 0,1 3 0 0 0,1-6 0 0 0,3 4 0 0 0,-2-2 0 0 0,0 2 0 0 0,2-3 0 0 0,1 5 0 0 0,-2 3 0 0 0,0 2 0 0 0,1 0 0 0 0,1 1 0 0 0,1 0 0 0 0,-2 0 0 0 0,0 0 0 0 0,0 3 0 0 0,-3 1 0 0 0,1 4 0 0 0,-3 3-16383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16616 17714 16383 0 0,'4'4'0'0'0,"4"5"0"0"0,6 8 0 0 0,3 9 0 0 0,3 4 0 0 0,-2 4 0 0 0,4 0 0 0 0,-3 2 0 0 0,0-1 0 0 0,-4-4 0 0 0,0-6 0 0 0,-3-4 0 0 0,1-6 0 0 0,1-5 0 0 0,2-8 0 0 0,-1-15 0 0 0,4-14 0 0 0,-2-6 0 0 0,1 0 0 0 0,1-3 0 0 0,-3 1 0 0 0,3 4 0 0 0,3-6 0 0 0,0 1 0 0 0,-2 2 0 0 0,-6 4 0 0 0,0 2 0 0 0,0 7 0 0 0,-2-1 0 0 0,1 0 0 0 0,-2-1 0 0 0,1 1 0 0 0,-2-1 0 0 0,-2 5-16383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16401 9573 16383 0 0,'-3'0'0'0'0,"-2"4"0"0"0,0 4 0 0 0,5 6 0 0 0,2 3 0 0 0,1 3 0 0 0,4 2 0 0 0,4 4 0 0 0,0 2 0 0 0,3 0 0 0 0,-2-1 0 0 0,-3-2 0 0 0,2-1 0 0 0,-3 0 0 0 0,-1-2 0 0 0,-2 0 0 0 0,-3 0 0 0 0,3 0 0 0 0,0 0 0 0 0,4-4 0 0 0,-1-9 0 0 0,-1-9 0 0 0,-2-9 0 0 0,-1-6 0 0 0,1-5 0 0 0,1-2 0 0 0,-1-2 0 0 0,2-7 0 0 0,1-3 0 0 0,1 5 0 0 0,1 3 0 0 0,-3 3 0 0 0,3 4 0 0 0,-2 3 0 0 0,-1 0 0 0 0,-3-1 0 0 0,3 2 0 0 0,3-4 0 0 0,0-2 0 0 0,-2-1 0 0 0,-1-1 0 0 0,0-1 0 0 0,1 1 0 0 0,-3 0 0 0 0,3 1 0 0 0,3 3 0 0 0,0 2 0 0 0,2 0 0 0 0,-1 2-16383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14:34:04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15796 13044 16383 0 0,'0'0'-16383'0'0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16T14:34:04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10319 4471 16383 0 0,'0'4'0'0'0,"0"1"-16383"0"0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11827 12410 16383 0 0,'4'-4'0'0'0,"1"-4"0"0"0,-1-6 0 0 0,4-3 0 0 0,3-3 0 0 0,5 2 0 0 0,-2 0 0 0 0,1 4 0 0 0,2 3 0 0 0,2 8 0 0 0,1 8 0 0 0,-2 7 0 0 0,-2 2 0 0 0,2 1 0 0 0,0-1 0 0 0,2-3 0 0 0,1-3 0 0 0,0 0 0 0 0,1-1 0 0 0,0-2 0 0 0,0-1 0 0 0,0-2 0 0 0,1 3 0 0 0,-1 0 0 0 0,0 0 0 0 0,0-2 0 0 0,0 0 0 0 0,4-2 0 0 0,-3-4 0 0 0,-1-2 0 0 0,-5-3 0 0 0,-1-5 0 0 0,1 0 0 0 0,0 3 0 0 0,2 2 0 0 0,1 3 0 0 0,1 3 0 0 0,-3 4 0 0 0,-1 3 0 0 0,-3 4 0 0 0,-1 4 0 0 0,2 4 0 0 0,2 6 0 0 0,1 0 0 0 0,2-5 0 0 0,5-5 0 0 0,2-5 0 0 0,0-3 0 0 0,-1-3 0 0 0,-1-2 0 0 0,0-1 0 0 0,-2-4 0 0 0,-1-1 0 0 0,-3-3 0 0 0,-2-4 0 0 0,0 0 0 0 0,-3-1 0 0 0,0 1 0 0 0,-2 0 0 0 0,0 2 0 0 0,2-2 0 0 0,3 3 0 0 0,1 2 0 0 0,2 2 0 0 0,6 3 0 0 0,1 2 0 0 0,3 4 0 0 0,2 6 0 0 0,-2 5 0 0 0,-2 0 0 0 0,-6 2 0 0 0,-3 1 0 0 0,-4 2 0 0 0,-2 2 0 0 0,1-4 0 0 0,3-4 0 0 0,1-4 0 0 0,1-4 0 0 0,2-2 0 0 0,1-3 0 0 0,0 0 0 0 0,-3-5 0 0 0,-2-1 0 0 0,-3-3 0 0 0,3-4 0 0 0,3-4 0 0 0,1 2 0 0 0,2 3 0 0 0,-1-1 0 0 0,1 3 0 0 0,0 2 0 0 0,-1 4 0 0 0,-3 5 0 0 0,-2 2 0 0 0,-3 6 0 0 0,-1 4 0 0 0,2 0 0 0 0,-2 1 0 0 0,0-1 0 0 0,2-3 0 0 0,3-3 0 0 0,1-3 0 0 0,1-3 0 0 0,-2-4 0 0 0,-1-6 0 0 0,1-5 0 0 0,0-4 0 0 0,2-2 0 0 0,-3-2 0 0 0,-4 2-16383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12911 14534 16383 0 0,'-4'0'0'0'0,"3"0"0"0"0,5-4 0 0 0,5-1 0 0 0,6 1 0 0 0,0-4 0 0 0,0 0 0 0 0,3 2 0 0 0,1 1 0 0 0,2 2 0 0 0,0 1 0 0 0,1 5 0 0 0,0 6 0 0 0,0 5 0 0 0,1 0 0 0 0,-1-3 0 0 0,0-2 0 0 0,1-4 0 0 0,-1-2 0 0 0,-4-5 0 0 0,-1-3 0 0 0,0-4 0 0 0,-2-4 0 0 0,-5-4 0 0 0,1 2 0 0 0,2 2 0 0 0,-2 0 0 0 0,2 3 0 0 0,1 2 0 0 0,4 4 0 0 0,1 1 0 0 0,1 5 0 0 0,2 7 0 0 0,-4 5 0 0 0,0 0 0 0 0,0 2 0 0 0,0-3 0 0 0,6-2 0 0 0,1-4 0 0 0,1-3 0 0 0,0-2 0 0 0,-1-2 0 0 0,-1 0 0 0 0,-1-1 0 0 0,-1-3 0 0 0,-3-5 0 0 0,-2-5 0 0 0,0 0 0 0 0,-3-1 0 0 0,0 1 0 0 0,2 4 0 0 0,1 3 0 0 0,2 3 0 0 0,1 6 0 0 0,2 6 0 0 0,0 6 0 0 0,-4 4 0 0 0,-1-1 0 0 0,-3 0 0 0 0,0 2 0 0 0,1-3 0 0 0,1-5 0 0 0,3-3 0 0 0,1-4 0 0 0,1-2 0 0 0,1-1 0 0 0,0-1 0 0 0,0-1 0 0 0,1 0 0 0 0,-1 0 0 0 0,4 1 0 0 0,1-1 0 0 0,0 1 0 0 0,-1 0 0 0 0,-1-4 0 0 0,-1-1 0 0 0,-5-3 0 0 0,-5-5 0 0 0,-6-3 0 0 0,1 1 0 0 0,1-1 0 0 0,4 2 0 0 0,2 4 0 0 0,3 4 0 0 0,6-2 0 0 0,1 2 0 0 0,2 0 0 0 0,2 3 0 0 0,0 1 0 0 0,-1 5 0 0 0,-2 5 0 0 0,-5 6 0 0 0,-3 3 0 0 0,-1 4 0 0 0,0-3 0 0 0,1-4 0 0 0,1-4 0 0 0,1-5 0 0 0,1-2 0 0 0,-1-2 0 0 0,1-1 0 0 0,1-1 0 0 0,-5-3 0 0 0,-1-2 0 0 0,1-3 0 0 0,-4-8 0 0 0,1-1 0 0 0,-3-1 0 0 0,0 3 0 0 0,2 4 0 0 0,3 4 0 0 0,-3 7 0 0 0,2 4 0 0 0,-3 5 0 0 0,0 4 0 0 0,2 5 0 0 0,2 0 0 0 0,1-5 0 0 0,3-2 0 0 0,-4-5-16383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12171 16594 16383 0 0,'4'-3'0'0'0,"1"-6"0"0"0,3-5 0 0 0,5 1 0 0 0,3 1 0 0 0,3 4 0 0 0,2 3 0 0 0,1 2 0 0 0,1 5 0 0 0,-1 3 0 0 0,5 0 0 0 0,-3 3 0 0 0,-2 1 0 0 0,3-2 0 0 0,1-2 0 0 0,0-2 0 0 0,-1-1 0 0 0,-1-1 0 0 0,0-5 0 0 0,-5-5 0 0 0,-2-1 0 0 0,-3-3 0 0 0,-1 2 0 0 0,-3-3 0 0 0,2 3 0 0 0,1 2 0 0 0,3 7 0 0 0,3 3 0 0 0,-3 6 0 0 0,0 5 0 0 0,2 5 0 0 0,0-2 0 0 0,2-2 0 0 0,1-4 0 0 0,0 1 0 0 0,1-2 0 0 0,1-2 0 0 0,-1-2 0 0 0,0-2 0 0 0,0-1 0 0 0,1-1 0 0 0,-5-4 0 0 0,-1-1 0 0 0,-3-4 0 0 0,-1 0 0 0 0,-2-3 0 0 0,0-2 0 0 0,3 0 0 0 0,2 4 0 0 0,3 2 0 0 0,1 4 0 0 0,1 1 0 0 0,1 2 0 0 0,1 1 0 0 0,-1 5 0 0 0,1 0 0 0 0,-5 4 0 0 0,0 1 0 0 0,-5 1 0 0 0,1 4 0 0 0,0 2 0 0 0,3 2 0 0 0,1-2 0 0 0,2-3 0 0 0,1-5 0 0 0,1-4 0 0 0,0-3 0 0 0,1-1 0 0 0,-1-1 0 0 0,1-1 0 0 0,-1 0 0 0 0,0 1 0 0 0,-4-5 0 0 0,0 0 0 0 0,-5-4 0 0 0,-3-4 0 0 0,-5-3 0 0 0,2-3 0 0 0,-1-2 0 0 0,3-1 0 0 0,3 3 0 0 0,-1 9 0 0 0,3 6 0 0 0,1 7 0 0 0,3 7 0 0 0,-2 6 0 0 0,0 3 0 0 0,1 3 0 0 0,1-3 0 0 0,2-4 0 0 0,1-5 0 0 0,1-4 0 0 0,0-3 0 0 0,0-2 0 0 0,0-2 0 0 0,0 1 0 0 0,-3-5 0 0 0,-2-1 0 0 0,-3-3 0 0 0,-1 0 0 0 0,-2-3 0 0 0,0 1 0 0 0,-1-1 0 0 0,-2-2 0 0 0,0 0 0 0 0,4 0 0 0 0,3 2 0 0 0,2 3 0 0 0,7 3 0 0 0,-1 6 0 0 0,-2 3 0 0 0,1 6 0 0 0,0 0 0 0 0,-4 2 0 0 0,-2 1 0 0 0,-2 0 0 0 0,-5-1-16383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15028 16591 16383 0 0,'0'-3'0'0'0,"0"-6"0"0"0,4-1 0 0 0,5 2 0 0 0,1 5 0 0 0,2 3 0 0 0,-1 6 0 0 0,2 2 0 0 0,3 3 0 0 0,1 3 0 0 0,-1 3 0 0 0,-1 0 0 0 0,-1-1 0 0 0,-1-2 0 0 0,2-4 0 0 0,2-4 0 0 0,2-2 0 0 0,1-6 0 0 0,2-7 0 0 0,-1-5 0 0 0,2-4 0 0 0,-1 1 0 0 0,1 0 0 0 0,-1 2 0 0 0,0 5 0 0 0,0 3 0 0 0,-3 7 0 0 0,-2 7 0 0 0,0 6 0 0 0,1 5 0 0 0,2-1 0 0 0,0-4 0 0 0,1-3 0 0 0,1-4 0 0 0,0-2 0 0 0,0-7 0 0 0,0-6 0 0 0,-3-5 0 0 0,-2 0 0 0 0,-3-2 0 0 0,-1 2 0 0 0,-2 0 0 0 0,-3-2 0 0 0,0 2 0 0 0,4 4 0 0 0,6 3 0 0 0,5 6 0 0 0,1 4 0 0 0,1 2 0 0 0,-4 2 0 0 0,-2 2 0 0 0,-4 2 0 0 0,-1 3 0 0 0,2-1 0 0 0,0-2 0 0 0,3-4 0 0 0,1-2 0 0 0,1-3 0 0 0,0-1 0 0 0,1-1 0 0 0,1 0 0 0 0,-1-1 0 0 0,1 0 0 0 0,-1 1 0 0 0,4-4 0 0 0,-3-5 0 0 0,-1-5 0 0 0,-1-3 0 0 0,-4-3 0 0 0,-1 2 0 0 0,1 4 0 0 0,0 5 0 0 0,2 3 0 0 0,2 3 0 0 0,3 2 0 0 0,3 5 0 0 0,0 2 0 0 0,-1 3 0 0 0,-1 5 0 0 0,3-1 0 0 0,0 1 0 0 0,-1-1 0 0 0,-1 0 0 0 0,-1-1 0 0 0,-2-4 0 0 0,0-2 0 0 0,-1-3 0 0 0,0-1 0 0 0,0-2 0 0 0,0 0 0 0 0,0-1 0 0 0,0 1 0 0 0,0-5 0 0 0,0 0 0 0 0,0-4 0 0 0,0 0 0 0 0,0-2 0 0 0,-4-3 0 0 0,-1 0 0 0 0,-3 0 0 0 0,-1 2 0 0 0,1 2 0 0 0,3 4 0 0 0,1 2 0 0 0,2 3 0 0 0,1 0 0 0 0,1 2 0 0 0,1 3 0 0 0,-1 5 0 0 0,0 2 0 0 0,1 1 0 0 0,-1 0 0 0 0,0-3 0 0 0,0-2 0 0 0,1-3 0 0 0,-1-2 0 0 0,0-1 0 0 0,0-1 0 0 0,0-1 0 0 0,4 1 0 0 0,1-1 0 0 0,-1-3 0 0 0,-4-5 0 0 0,-2-1 0 0 0,-1-2 0 0 0,-3-4 0 0 0,-2 2 0 0 0,-2-5 0 0 0,-3 2-16383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22225 8441 16383 0 0,'0'-4'0'0'0,"0"6"0"0"0,4 4 0 0 0,1 7 0 0 0,-1 6 0 0 0,4-1 0 0 0,0 4 0 0 0,2 3 0 0 0,0 0 0 0 0,1-4 0 0 0,0-2 0 0 0,-3 0 0 0 0,1 0 0 0 0,0 1 0 0 0,1-3 0 0 0,-1-9 0 0 0,-1-8 0 0 0,-3-9 0 0 0,-2-7 0 0 0,2-3 0 0 0,1-3 0 0 0,-1-2 0 0 0,-2 0 0 0 0,-1 1 0 0 0,0-1 0 0 0,-2 1 0 0 0,4-3 0 0 0,1-2 0 0 0,0 2 0 0 0,-2 0 0 0 0,0 1 0 0 0,-2 1 0 0 0,4 1 0 0 0,0 1 0 0 0,0 0 0 0 0,-2 0 0 0 0,0 0 0 0 0,-2 1 0 0 0,4-1 0 0 0,0 3-16383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29104 11111 16383 0 0,'0'3'0'0'0,"4"10"0"0"0,1 9 0 0 0,3 5 0 0 0,1 2 0 0 0,2-1 0 0 0,0-1 0 0 0,-3-1 0 0 0,-2-2 0 0 0,-2-1 0 0 0,2-4 0 0 0,-1-2 0 0 0,0 0 0 0 0,2-7 0 0 0,4-12 0 0 0,0-13 0 0 0,2-12 0 0 0,2-2 0 0 0,-1-2 0 0 0,-3-1 0 0 0,1 6 0 0 0,-3 3 0 0 0,-2-2 0 0 0,2 4 0 0 0,2-3 0 0 0,4-4 0 0 0,2-2 0 0 0,-1 1 0 0 0,0 2 0 0 0,2 1 0 0 0,-3 2 0 0 0,0-3 0 0 0,1 0 0 0 0,2-4 0 0 0,1 1 0 0 0,-2 4-16383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22622 12990 16383 0 0,'0'4'0'0'0,"0"4"0"0"0,4 10 0 0 0,1 4 0 0 0,-1 6 0 0 0,4 3 0 0 0,3-1 0 0 0,1 2 0 0 0,1 4 0 0 0,3-5 0 0 0,-2-4 0 0 0,1-6 0 0 0,5-15 0 0 0,-1-15 0 0 0,0-7 0 0 0,1-8 0 0 0,1-7 0 0 0,0-2 0 0 0,0 1 0 0 0,1 1 0 0 0,0 0 0 0 0,-3 0 0 0 0,-2 3 0 0 0,0-3 0 0 0,-2 2 0 0 0,-1 4 0 0 0,2 4 0 0 0,-3 1 0 0 0,-2 1 0 0 0,-1 2 0 0 0,-1 2 0 0 0,2-1 0 0 0,-2-2 0 0 0,2 0 0 0 0,3 1 0 0 0,-2-3 0 0 0,2 2 0 0 0,-2 3-16383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28972 15095 16383 0 0,'4'0'0'0'0,"1"4"0"0"0,-1 8 0 0 0,4 3 0 0 0,0 2 0 0 0,2 2 0 0 0,0 2 0 0 0,1 4 0 0 0,3 2 0 0 0,0 0 0 0 0,-4 0 0 0 0,1-6 0 0 0,-1-9 0 0 0,-3-11 0 0 0,-3-9 0 0 0,3-8 0 0 0,3-7 0 0 0,0-5 0 0 0,2 0 0 0 0,3-4 0 0 0,-2 0 0 0 0,2-2 0 0 0,1 2 0 0 0,-2-3 0 0 0,5-1 0 0 0,-2 0 0 0 0,1 4 0 0 0,0 3 0 0 0,2-1 0 0 0,0 0 0 0 0,-2 3 0 0 0,-5 1 0 0 0,3 2 0 0 0,-1 1 0 0 0,0 0 0 0 0,2 1 0 0 0,1 1 0 0 0,-1-1 0 0 0,-1 0 0 0 0,-3 4-16383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11/16/2020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5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9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2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6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7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8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4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6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0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13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customXml" Target="../ink/ink11.xml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.xml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openxmlformats.org/officeDocument/2006/relationships/customXml" Target="../ink/ink10.xml"/><Relationship Id="rId4" Type="http://schemas.openxmlformats.org/officeDocument/2006/relationships/customXml" Target="../ink/ink7.xml"/><Relationship Id="rId9" Type="http://schemas.openxmlformats.org/officeDocument/2006/relationships/image" Target="../media/image12.png"/><Relationship Id="rId14" Type="http://schemas.openxmlformats.org/officeDocument/2006/relationships/customXml" Target="../ink/ink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70.png"/><Relationship Id="rId4" Type="http://schemas.openxmlformats.org/officeDocument/2006/relationships/customXml" Target="../ink/ink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4525" y="2084503"/>
            <a:ext cx="8115299" cy="2082966"/>
          </a:xfrm>
        </p:spPr>
        <p:txBody>
          <a:bodyPr>
            <a:normAutofit/>
          </a:bodyPr>
          <a:lstStyle/>
          <a:p>
            <a:r>
              <a:rPr lang="ru-RU" sz="60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Қазақ</a:t>
            </a:r>
            <a:r>
              <a:rPr lang="ru-RU" sz="6000" b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60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тілі</a:t>
            </a:r>
            <a:br>
              <a:rPr lang="ru-RU" sz="6000" b="1" dirty="0">
                <a:latin typeface="Times New Roman"/>
              </a:rPr>
            </a:br>
            <a:r>
              <a:rPr lang="ru-RU" sz="6000" b="1" dirty="0">
                <a:solidFill>
                  <a:srgbClr val="002060"/>
                </a:solidFill>
                <a:latin typeface="Times New Roman"/>
                <a:cs typeface="Times New Roman"/>
              </a:rPr>
              <a:t>3-сынып</a:t>
            </a:r>
          </a:p>
        </p:txBody>
      </p:sp>
    </p:spTree>
    <p:extLst>
      <p:ext uri="{BB962C8B-B14F-4D97-AF65-F5344CB8AC3E}">
        <p14:creationId xmlns:p14="http://schemas.microsoft.com/office/powerpoint/2010/main" val="1851043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4A145-ED04-40B2-A2D0-009349C1219C}"/>
              </a:ext>
            </a:extLst>
          </p:cNvPr>
          <p:cNvSpPr txBox="1"/>
          <p:nvPr/>
        </p:nvSpPr>
        <p:spPr>
          <a:xfrm>
            <a:off x="4327525" y="1065213"/>
            <a:ext cx="273526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>
                <a:latin typeface="Times New Roman"/>
              </a:rPr>
              <a:t>3-тапсырма</a:t>
            </a:r>
            <a:endParaRPr lang="kk-KZ" sz="2400" dirty="0"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CF7100-9A9D-4E8C-B34A-A20B6FF734EF}"/>
              </a:ext>
            </a:extLst>
          </p:cNvPr>
          <p:cNvSpPr txBox="1"/>
          <p:nvPr/>
        </p:nvSpPr>
        <p:spPr>
          <a:xfrm>
            <a:off x="1295400" y="1843088"/>
            <a:ext cx="5402262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kk-KZ" sz="2000" dirty="0">
                <a:latin typeface="Times New Roman"/>
              </a:rPr>
              <a:t>Семантикалық картаны толтыр.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7B71E54-6EBE-43D0-976A-520AC4A8C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116769"/>
              </p:ext>
            </p:extLst>
          </p:nvPr>
        </p:nvGraphicFramePr>
        <p:xfrm>
          <a:off x="2413000" y="2428875"/>
          <a:ext cx="7439949" cy="3442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2562">
                  <a:extLst>
                    <a:ext uri="{9D8B030D-6E8A-4147-A177-3AD203B41FA5}">
                      <a16:colId xmlns:a16="http://schemas.microsoft.com/office/drawing/2014/main" val="4041379434"/>
                    </a:ext>
                  </a:extLst>
                </a:gridCol>
                <a:gridCol w="1772863">
                  <a:extLst>
                    <a:ext uri="{9D8B030D-6E8A-4147-A177-3AD203B41FA5}">
                      <a16:colId xmlns:a16="http://schemas.microsoft.com/office/drawing/2014/main" val="2855954453"/>
                    </a:ext>
                  </a:extLst>
                </a:gridCol>
                <a:gridCol w="1964090">
                  <a:extLst>
                    <a:ext uri="{9D8B030D-6E8A-4147-A177-3AD203B41FA5}">
                      <a16:colId xmlns:a16="http://schemas.microsoft.com/office/drawing/2014/main" val="1913011859"/>
                    </a:ext>
                  </a:extLst>
                </a:gridCol>
                <a:gridCol w="1860434">
                  <a:extLst>
                    <a:ext uri="{9D8B030D-6E8A-4147-A177-3AD203B41FA5}">
                      <a16:colId xmlns:a16="http://schemas.microsoft.com/office/drawing/2014/main" val="1628272041"/>
                    </a:ext>
                  </a:extLst>
                </a:gridCol>
              </a:tblGrid>
              <a:tr h="206173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</a:rPr>
                        <a:t>Сөздер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</a:rPr>
                        <a:t>бастауыш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</a:rPr>
                        <a:t>баяндауыш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</a:rPr>
                        <a:t>тұрлаусыз мүше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5727133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жазды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238341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дәрігер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9015882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ертең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8300357"/>
                  </a:ext>
                </a:extLst>
              </a:tr>
              <a:tr h="804743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ұшып</a:t>
                      </a:r>
                    </a:p>
                    <a:p>
                      <a:pPr algn="ctr"/>
                      <a:r>
                        <a:rPr lang="kk-KZ" dirty="0">
                          <a:effectLst/>
                        </a:rPr>
                        <a:t>келеді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23669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 err="1">
                          <a:effectLst/>
                        </a:rPr>
                        <a:t>калың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4030603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жүйрік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3466441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оқушы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25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685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4A145-ED04-40B2-A2D0-009349C1219C}"/>
              </a:ext>
            </a:extLst>
          </p:cNvPr>
          <p:cNvSpPr txBox="1"/>
          <p:nvPr/>
        </p:nvSpPr>
        <p:spPr>
          <a:xfrm>
            <a:off x="4327525" y="1065213"/>
            <a:ext cx="273526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>
                <a:latin typeface="Times New Roman"/>
              </a:rPr>
              <a:t>Өзіңді тексер</a:t>
            </a:r>
            <a:endParaRPr lang="kk-KZ" sz="2400" dirty="0">
              <a:latin typeface="Times New Roman"/>
              <a:cs typeface="Times New Roman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5B73DDB-7A84-4AD4-B690-C15D2225B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655886"/>
              </p:ext>
            </p:extLst>
          </p:nvPr>
        </p:nvGraphicFramePr>
        <p:xfrm>
          <a:off x="2103438" y="2063750"/>
          <a:ext cx="7439949" cy="3442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2562">
                  <a:extLst>
                    <a:ext uri="{9D8B030D-6E8A-4147-A177-3AD203B41FA5}">
                      <a16:colId xmlns:a16="http://schemas.microsoft.com/office/drawing/2014/main" val="4041379434"/>
                    </a:ext>
                  </a:extLst>
                </a:gridCol>
                <a:gridCol w="1772863">
                  <a:extLst>
                    <a:ext uri="{9D8B030D-6E8A-4147-A177-3AD203B41FA5}">
                      <a16:colId xmlns:a16="http://schemas.microsoft.com/office/drawing/2014/main" val="2855954453"/>
                    </a:ext>
                  </a:extLst>
                </a:gridCol>
                <a:gridCol w="1964090">
                  <a:extLst>
                    <a:ext uri="{9D8B030D-6E8A-4147-A177-3AD203B41FA5}">
                      <a16:colId xmlns:a16="http://schemas.microsoft.com/office/drawing/2014/main" val="1913011859"/>
                    </a:ext>
                  </a:extLst>
                </a:gridCol>
                <a:gridCol w="1860434">
                  <a:extLst>
                    <a:ext uri="{9D8B030D-6E8A-4147-A177-3AD203B41FA5}">
                      <a16:colId xmlns:a16="http://schemas.microsoft.com/office/drawing/2014/main" val="1628272041"/>
                    </a:ext>
                  </a:extLst>
                </a:gridCol>
              </a:tblGrid>
              <a:tr h="206173"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</a:rPr>
                        <a:t>Сөздер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</a:rPr>
                        <a:t>бастауыш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</a:rPr>
                        <a:t>баяндауыш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dirty="0">
                          <a:effectLst/>
                        </a:rPr>
                        <a:t>тұрлаусыз мүше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5727133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жазды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238341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дәрігер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9015882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ертең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8300357"/>
                  </a:ext>
                </a:extLst>
              </a:tr>
              <a:tr h="804743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ұшып</a:t>
                      </a:r>
                    </a:p>
                    <a:p>
                      <a:pPr algn="ctr"/>
                      <a:r>
                        <a:rPr lang="kk-KZ" dirty="0">
                          <a:effectLst/>
                        </a:rPr>
                        <a:t>келеді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23669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 err="1">
                          <a:effectLst/>
                        </a:rPr>
                        <a:t>калың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4030603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жүйрік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3466441"/>
                  </a:ext>
                </a:extLst>
              </a:tr>
              <a:tr h="399045"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effectLst/>
                        </a:rPr>
                        <a:t>оқушы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kk-KZ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25279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id="{42F39DED-A061-4DD9-A8FB-3CD9260398A9}"/>
                  </a:ext>
                </a:extLst>
              </p14:cNvPr>
              <p14:cNvContentPartPr/>
              <p14:nvPr/>
            </p14:nvContentPartPr>
            <p14:xfrm>
              <a:off x="6445250" y="2374165"/>
              <a:ext cx="76200" cy="180975"/>
            </p14:xfrm>
          </p:contentPart>
        </mc:Choice>
        <mc:Fallback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42F39DED-A061-4DD9-A8FB-3CD9260398A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6135" y="2365346"/>
                <a:ext cx="94065" cy="1982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" name="Рукописный ввод 16">
                <a:extLst>
                  <a:ext uri="{FF2B5EF4-FFF2-40B4-BE49-F238E27FC236}">
                    <a16:creationId xmlns:a16="http://schemas.microsoft.com/office/drawing/2014/main" id="{22CA826F-8835-432B-BC70-21AEAF332953}"/>
                  </a:ext>
                </a:extLst>
              </p14:cNvPr>
              <p14:cNvContentPartPr/>
              <p14:nvPr/>
            </p14:nvContentPartPr>
            <p14:xfrm>
              <a:off x="8508999" y="3171458"/>
              <a:ext cx="142875" cy="200025"/>
            </p14:xfrm>
          </p:contentPart>
        </mc:Choice>
        <mc:Fallback>
          <p:pic>
            <p:nvPicPr>
              <p:cNvPr id="17" name="Рукописный ввод 16">
                <a:extLst>
                  <a:ext uri="{FF2B5EF4-FFF2-40B4-BE49-F238E27FC236}">
                    <a16:creationId xmlns:a16="http://schemas.microsoft.com/office/drawing/2014/main" id="{22CA826F-8835-432B-BC70-21AEAF33295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99956" y="3162544"/>
                <a:ext cx="160599" cy="2174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Рукописный ввод 18">
                <a:extLst>
                  <a:ext uri="{FF2B5EF4-FFF2-40B4-BE49-F238E27FC236}">
                    <a16:creationId xmlns:a16="http://schemas.microsoft.com/office/drawing/2014/main" id="{489D88F4-56C7-4BE7-A0AB-B3C552A35BEB}"/>
                  </a:ext>
                </a:extLst>
              </p14:cNvPr>
              <p14:cNvContentPartPr/>
              <p14:nvPr/>
            </p14:nvContentPartPr>
            <p14:xfrm>
              <a:off x="6564312" y="3736469"/>
              <a:ext cx="180975" cy="200025"/>
            </p14:xfrm>
          </p:contentPart>
        </mc:Choice>
        <mc:Fallback>
          <p:pic>
            <p:nvPicPr>
              <p:cNvPr id="19" name="Рукописный ввод 18">
                <a:extLst>
                  <a:ext uri="{FF2B5EF4-FFF2-40B4-BE49-F238E27FC236}">
                    <a16:creationId xmlns:a16="http://schemas.microsoft.com/office/drawing/2014/main" id="{489D88F4-56C7-4BE7-A0AB-B3C552A35BE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55829" y="3727618"/>
                <a:ext cx="198295" cy="2173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id="{4B44EFE2-A431-49F2-8085-F57D031A6FF1}"/>
                  </a:ext>
                </a:extLst>
              </p14:cNvPr>
              <p14:cNvContentPartPr/>
              <p14:nvPr/>
            </p14:nvContentPartPr>
            <p14:xfrm>
              <a:off x="8469312" y="4310851"/>
              <a:ext cx="180975" cy="247650"/>
            </p14:xfrm>
          </p:contentPart>
        </mc:Choice>
        <mc:Fallback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id="{4B44EFE2-A431-49F2-8085-F57D031A6FF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60845" y="4301878"/>
                <a:ext cx="198261" cy="2652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Рукописный ввод 22">
                <a:extLst>
                  <a:ext uri="{FF2B5EF4-FFF2-40B4-BE49-F238E27FC236}">
                    <a16:creationId xmlns:a16="http://schemas.microsoft.com/office/drawing/2014/main" id="{DAE62354-6E0C-48E3-887A-FF4B5B999FB1}"/>
                  </a:ext>
                </a:extLst>
              </p14:cNvPr>
              <p14:cNvContentPartPr/>
              <p14:nvPr/>
            </p14:nvContentPartPr>
            <p14:xfrm>
              <a:off x="8493124" y="4741092"/>
              <a:ext cx="180975" cy="228600"/>
            </p14:xfrm>
          </p:contentPart>
        </mc:Choice>
        <mc:Fallback>
          <p:pic>
            <p:nvPicPr>
              <p:cNvPr id="23" name="Рукописный ввод 22">
                <a:extLst>
                  <a:ext uri="{FF2B5EF4-FFF2-40B4-BE49-F238E27FC236}">
                    <a16:creationId xmlns:a16="http://schemas.microsoft.com/office/drawing/2014/main" id="{DAE62354-6E0C-48E3-887A-FF4B5B999FB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483928" y="4732021"/>
                <a:ext cx="198999" cy="2463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4" name="Рукописный ввод 23">
                <a:extLst>
                  <a:ext uri="{FF2B5EF4-FFF2-40B4-BE49-F238E27FC236}">
                    <a16:creationId xmlns:a16="http://schemas.microsoft.com/office/drawing/2014/main" id="{5B5E348F-74B0-451D-AF33-3C4EACC6FA17}"/>
                  </a:ext>
                </a:extLst>
              </p14:cNvPr>
              <p14:cNvContentPartPr/>
              <p14:nvPr/>
            </p14:nvContentPartPr>
            <p14:xfrm>
              <a:off x="4762500" y="5176211"/>
              <a:ext cx="190500" cy="190500"/>
            </p14:xfrm>
          </p:contentPart>
        </mc:Choice>
        <mc:Fallback>
          <p:pic>
            <p:nvPicPr>
              <p:cNvPr id="24" name="Рукописный ввод 23">
                <a:extLst>
                  <a:ext uri="{FF2B5EF4-FFF2-40B4-BE49-F238E27FC236}">
                    <a16:creationId xmlns:a16="http://schemas.microsoft.com/office/drawing/2014/main" id="{5B5E348F-74B0-451D-AF33-3C4EACC6FA1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753741" y="5167519"/>
                <a:ext cx="208382" cy="2082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5" name="Рукописный ввод 24">
                <a:extLst>
                  <a:ext uri="{FF2B5EF4-FFF2-40B4-BE49-F238E27FC236}">
                    <a16:creationId xmlns:a16="http://schemas.microsoft.com/office/drawing/2014/main" id="{818D6566-9C0D-4FC0-8FE8-CEBD92330B72}"/>
                  </a:ext>
                </a:extLst>
              </p14:cNvPr>
              <p14:cNvContentPartPr/>
              <p14:nvPr/>
            </p14:nvContentPartPr>
            <p14:xfrm>
              <a:off x="4694112" y="2745478"/>
              <a:ext cx="123825" cy="200025"/>
            </p14:xfrm>
          </p:contentPart>
        </mc:Choice>
        <mc:Fallback>
          <p:pic>
            <p:nvPicPr>
              <p:cNvPr id="25" name="Рукописный ввод 24">
                <a:extLst>
                  <a:ext uri="{FF2B5EF4-FFF2-40B4-BE49-F238E27FC236}">
                    <a16:creationId xmlns:a16="http://schemas.microsoft.com/office/drawing/2014/main" id="{818D6566-9C0D-4FC0-8FE8-CEBD92330B7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685597" y="2736580"/>
                <a:ext cx="141210" cy="21746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4391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Рукописный ввод 2">
                <a:extLst>
                  <a:ext uri="{FF2B5EF4-FFF2-40B4-BE49-F238E27FC236}">
                    <a16:creationId xmlns:a16="http://schemas.microsoft.com/office/drawing/2014/main" id="{912D5E46-E05F-4206-9212-B3C0F2A4157B}"/>
                  </a:ext>
                </a:extLst>
              </p14:cNvPr>
              <p14:cNvContentPartPr/>
              <p14:nvPr/>
            </p14:nvContentPartPr>
            <p14:xfrm>
              <a:off x="4516437" y="3833812"/>
              <a:ext cx="9525" cy="9525"/>
            </p14:xfrm>
          </p:contentPart>
        </mc:Choice>
        <mc:Fallback xmlns="">
          <p:pic>
            <p:nvPicPr>
              <p:cNvPr id="3" name="Рукописный ввод 2">
                <a:extLst>
                  <a:ext uri="{FF2B5EF4-FFF2-40B4-BE49-F238E27FC236}">
                    <a16:creationId xmlns:a16="http://schemas.microsoft.com/office/drawing/2014/main" id="{912D5E46-E05F-4206-9212-B3C0F2A415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7837" y="3605212"/>
                <a:ext cx="476250" cy="4762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Рукописный ввод 3">
                <a:extLst>
                  <a:ext uri="{FF2B5EF4-FFF2-40B4-BE49-F238E27FC236}">
                    <a16:creationId xmlns:a16="http://schemas.microsoft.com/office/drawing/2014/main" id="{27130541-C83E-4DAA-BC1F-D7AC81FCE243}"/>
                  </a:ext>
                </a:extLst>
              </p14:cNvPr>
              <p14:cNvContentPartPr/>
              <p14:nvPr/>
            </p14:nvContentPartPr>
            <p14:xfrm>
              <a:off x="2873374" y="1262062"/>
              <a:ext cx="9525" cy="9525"/>
            </p14:xfrm>
          </p:contentPart>
        </mc:Choice>
        <mc:Fallback xmlns="">
          <p:pic>
            <p:nvPicPr>
              <p:cNvPr id="4" name="Рукописный ввод 3">
                <a:extLst>
                  <a:ext uri="{FF2B5EF4-FFF2-40B4-BE49-F238E27FC236}">
                    <a16:creationId xmlns:a16="http://schemas.microsoft.com/office/drawing/2014/main" id="{27130541-C83E-4DAA-BC1F-D7AC81FCE24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44774" y="1238249"/>
                <a:ext cx="476250" cy="56198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83DF6E6B-2D1D-469D-BB2E-A09212D133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1650" y="1657350"/>
            <a:ext cx="5045075" cy="336073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9B6A2BD-F530-432E-A13D-33089B7F6354}"/>
              </a:ext>
            </a:extLst>
          </p:cNvPr>
          <p:cNvSpPr txBox="1"/>
          <p:nvPr/>
        </p:nvSpPr>
        <p:spPr>
          <a:xfrm>
            <a:off x="7065963" y="1406525"/>
            <a:ext cx="3854450" cy="35394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kk-KZ" sz="2800" b="1" dirty="0">
                <a:latin typeface="Times New Roman"/>
              </a:rPr>
              <a:t>Дескриптор:</a:t>
            </a:r>
            <a:endParaRPr lang="kk-KZ" sz="2800" b="1" dirty="0">
              <a:latin typeface="Times New Roman"/>
              <a:cs typeface="Times New Roman"/>
            </a:endParaRPr>
          </a:p>
          <a:p>
            <a:pPr algn="just"/>
            <a:endParaRPr lang="kk-KZ" sz="2800" b="1" dirty="0">
              <a:latin typeface="Times New Roman"/>
            </a:endParaRPr>
          </a:p>
          <a:p>
            <a:pPr marL="457200" indent="-457200" algn="just">
              <a:buFont typeface="Wingdings"/>
              <a:buChar char="ü"/>
            </a:pPr>
            <a:r>
              <a:rPr lang="kk-KZ" sz="2800" dirty="0">
                <a:latin typeface="Times New Roman"/>
              </a:rPr>
              <a:t>Тұрлаулы мүшелерді анықтайды;</a:t>
            </a:r>
            <a:endParaRPr lang="kk-KZ" sz="2800">
              <a:latin typeface="Times New Roman"/>
              <a:cs typeface="Times New Roman"/>
            </a:endParaRPr>
          </a:p>
          <a:p>
            <a:pPr marL="457200" indent="-457200" algn="just">
              <a:buFont typeface="Wingdings"/>
              <a:buChar char="ü"/>
            </a:pPr>
            <a:endParaRPr lang="kk-KZ" sz="2800" dirty="0">
              <a:latin typeface="Times New Roman"/>
              <a:cs typeface="Times New Roman"/>
            </a:endParaRPr>
          </a:p>
          <a:p>
            <a:pPr marL="457200" indent="-457200" algn="just">
              <a:buFont typeface="Wingdings"/>
              <a:buChar char="ü"/>
            </a:pPr>
            <a:r>
              <a:rPr lang="kk-KZ" sz="2800" dirty="0">
                <a:latin typeface="Times New Roman"/>
              </a:rPr>
              <a:t>Тұрлаусыз мүшелерді анықтайды.</a:t>
            </a:r>
            <a:endParaRPr lang="kk-K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2392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4A145-ED04-40B2-A2D0-009349C1219C}"/>
              </a:ext>
            </a:extLst>
          </p:cNvPr>
          <p:cNvSpPr txBox="1"/>
          <p:nvPr/>
        </p:nvSpPr>
        <p:spPr>
          <a:xfrm>
            <a:off x="1327150" y="1081088"/>
            <a:ext cx="273526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>
                <a:latin typeface="Times New Roman"/>
                <a:cs typeface="Times New Roman"/>
              </a:rPr>
              <a:t>Қорытынды: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CEAC10-05F0-48B4-9D38-F10722095019}"/>
              </a:ext>
            </a:extLst>
          </p:cNvPr>
          <p:cNvSpPr txBox="1"/>
          <p:nvPr/>
        </p:nvSpPr>
        <p:spPr>
          <a:xfrm>
            <a:off x="1176338" y="2168525"/>
            <a:ext cx="9934574" cy="31700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Wingdings"/>
              <a:buChar char="q"/>
            </a:pPr>
            <a:r>
              <a:rPr lang="kk-KZ" sz="4000" b="1" dirty="0">
                <a:solidFill>
                  <a:srgbClr val="002060"/>
                </a:solidFill>
                <a:latin typeface="Times New Roman"/>
              </a:rPr>
              <a:t>Тұрлаулы және тұрлаусыз мүшелерді ажыратуды және сөйлем мүшелерінің байланысын анықтауды үйрендің.</a:t>
            </a:r>
            <a:endParaRPr lang="kk-KZ" sz="4000" b="1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endParaRPr lang="kk-KZ" sz="4000" b="1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endParaRPr lang="kk-KZ" sz="4000" b="1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7401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7A45DC-7453-4100-86DB-741CCE8896EE}"/>
              </a:ext>
            </a:extLst>
          </p:cNvPr>
          <p:cNvSpPr txBox="1"/>
          <p:nvPr/>
        </p:nvSpPr>
        <p:spPr>
          <a:xfrm>
            <a:off x="1303337" y="1533526"/>
            <a:ext cx="985520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k-KZ" sz="2400" i="1" dirty="0">
                <a:solidFill>
                  <a:srgbClr val="002060"/>
                </a:solidFill>
                <a:latin typeface="Times New Roman"/>
                <a:cs typeface="Times New Roman"/>
              </a:rPr>
              <a:t>Сабақтың тақырыбы:</a:t>
            </a:r>
          </a:p>
          <a:p>
            <a:r>
              <a:rPr lang="kk-KZ" sz="3200" b="1" dirty="0">
                <a:solidFill>
                  <a:srgbClr val="002060"/>
                </a:solidFill>
                <a:latin typeface="Times New Roman"/>
              </a:rPr>
              <a:t>Сөйлем мүшелерінің байланысы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67B564-B577-44D2-B055-EA1E7E6F1837}"/>
              </a:ext>
            </a:extLst>
          </p:cNvPr>
          <p:cNvSpPr txBox="1"/>
          <p:nvPr/>
        </p:nvSpPr>
        <p:spPr>
          <a:xfrm>
            <a:off x="1406525" y="3200400"/>
            <a:ext cx="972820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k-KZ" sz="2400" i="1" dirty="0">
                <a:solidFill>
                  <a:srgbClr val="002060"/>
                </a:solidFill>
                <a:latin typeface="Times New Roman"/>
                <a:cs typeface="Times New Roman"/>
              </a:rPr>
              <a:t>Оқу мақсаты:</a:t>
            </a:r>
          </a:p>
          <a:p>
            <a:r>
              <a:rPr lang="kk-KZ" sz="2800" b="1" dirty="0">
                <a:solidFill>
                  <a:srgbClr val="002060"/>
                </a:solidFill>
                <a:latin typeface="Times New Roman"/>
              </a:rPr>
              <a:t>3.4.2.7 сөйлемнің тұрлаулы(бастауыш, баяндауыш) </a:t>
            </a:r>
            <a:r>
              <a:rPr lang="kk-KZ" sz="2800" b="1" dirty="0" err="1">
                <a:solidFill>
                  <a:srgbClr val="002060"/>
                </a:solidFill>
                <a:latin typeface="Times New Roman"/>
              </a:rPr>
              <a:t>жəне</a:t>
            </a:r>
            <a:r>
              <a:rPr lang="kk-KZ" sz="2800" b="1" dirty="0">
                <a:solidFill>
                  <a:srgbClr val="002060"/>
                </a:solidFill>
                <a:latin typeface="Times New Roman"/>
              </a:rPr>
              <a:t> тұрлаусыз мүшелерін ажырату;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063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725AAE-8832-4453-BF16-6B31D36FCF36}"/>
              </a:ext>
            </a:extLst>
          </p:cNvPr>
          <p:cNvSpPr txBox="1"/>
          <p:nvPr/>
        </p:nvSpPr>
        <p:spPr>
          <a:xfrm>
            <a:off x="1033463" y="1319213"/>
            <a:ext cx="10172699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endParaRPr lang="kk-KZ" sz="3200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just"/>
            <a:r>
              <a:rPr lang="kk-KZ" sz="2400" i="1" dirty="0">
                <a:solidFill>
                  <a:srgbClr val="002060"/>
                </a:solidFill>
                <a:latin typeface="Times New Roman"/>
              </a:rPr>
              <a:t>Бүгінгі сабақта:</a:t>
            </a:r>
            <a:endParaRPr lang="kk-KZ" sz="2400" i="1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457200" indent="-457200" algn="just">
              <a:buFont typeface="Wingdings"/>
              <a:buChar char="q"/>
            </a:pPr>
            <a:r>
              <a:rPr lang="kk-KZ" sz="3200" b="1" dirty="0">
                <a:solidFill>
                  <a:srgbClr val="002060"/>
                </a:solidFill>
                <a:latin typeface="Times New Roman"/>
              </a:rPr>
              <a:t>Сөйлем мүшелеріне талдауды және олардың өзара байланысын анықтап үйренесің.</a:t>
            </a:r>
            <a:endParaRPr lang="kk-KZ" sz="3200" b="1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just"/>
            <a:endParaRPr lang="kk-KZ" sz="3200" b="1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endParaRPr lang="kk-KZ" sz="3200" b="1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30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0E2C28-54D5-4E1D-9973-BCC1B57EA294}"/>
              </a:ext>
            </a:extLst>
          </p:cNvPr>
          <p:cNvSpPr txBox="1"/>
          <p:nvPr/>
        </p:nvSpPr>
        <p:spPr>
          <a:xfrm>
            <a:off x="1136650" y="1898650"/>
            <a:ext cx="991076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kk-KZ" sz="1600" dirty="0">
                <a:solidFill>
                  <a:srgbClr val="002060"/>
                </a:solidFill>
                <a:latin typeface="Times New Roman"/>
              </a:rPr>
              <a:t>Ой қозғау. Сұрақтарға жауап бер.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4A145-ED04-40B2-A2D0-009349C1219C}"/>
              </a:ext>
            </a:extLst>
          </p:cNvPr>
          <p:cNvSpPr txBox="1"/>
          <p:nvPr/>
        </p:nvSpPr>
        <p:spPr>
          <a:xfrm>
            <a:off x="4327525" y="1065213"/>
            <a:ext cx="273526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>
                <a:latin typeface="Times New Roman"/>
              </a:rPr>
              <a:t>1-тапсырма</a:t>
            </a:r>
            <a:endParaRPr lang="kk-KZ" sz="2400" dirty="0">
              <a:latin typeface="Times New Roman"/>
              <a:cs typeface="Times New Roman"/>
            </a:endParaRPr>
          </a:p>
        </p:txBody>
      </p:sp>
      <p:pic>
        <p:nvPicPr>
          <p:cNvPr id="5" name="Рисунок 5" descr="Изображение выглядит как стол&#10;&#10;Автоматически созданное описание">
            <a:extLst>
              <a:ext uri="{FF2B5EF4-FFF2-40B4-BE49-F238E27FC236}">
                <a16:creationId xmlns:a16="http://schemas.microsoft.com/office/drawing/2014/main" id="{063C2730-39BB-423C-AE4D-269CCCB22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0275" y="2311954"/>
            <a:ext cx="4584700" cy="36549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60410B7-4CA3-46CD-8581-364F0B267676}"/>
              </a:ext>
            </a:extLst>
          </p:cNvPr>
          <p:cNvSpPr txBox="1"/>
          <p:nvPr/>
        </p:nvSpPr>
        <p:spPr>
          <a:xfrm>
            <a:off x="3954462" y="2374900"/>
            <a:ext cx="3624262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buAutoNum type="arabicPeriod"/>
            </a:pPr>
            <a:r>
              <a:rPr lang="kk-KZ" sz="1600" i="1" dirty="0">
                <a:latin typeface="Times New Roman"/>
              </a:rPr>
              <a:t>Сөйлем дегеніміз не?</a:t>
            </a:r>
            <a:endParaRPr lang="kk-KZ" sz="1600" i="1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endParaRPr lang="kk-KZ" sz="1600" i="1" dirty="0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r>
              <a:rPr lang="kk-KZ" sz="1600" i="1" dirty="0">
                <a:latin typeface="Times New Roman"/>
              </a:rPr>
              <a:t>Сөйлем мүшесі дегеніміз не?</a:t>
            </a:r>
            <a:endParaRPr lang="kk-KZ" sz="1600" i="1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endParaRPr lang="kk-KZ" sz="1600" i="1" dirty="0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r>
              <a:rPr lang="kk-KZ" sz="1600" i="1" dirty="0">
                <a:latin typeface="Times New Roman"/>
              </a:rPr>
              <a:t>Қандай сөйлем мүшелерін білесің?</a:t>
            </a:r>
            <a:endParaRPr lang="kk-KZ" sz="1600" i="1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endParaRPr lang="kk-KZ" sz="1600" i="1" dirty="0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r>
              <a:rPr lang="kk-KZ" sz="1600" i="1" dirty="0">
                <a:latin typeface="Times New Roman"/>
              </a:rPr>
              <a:t>Бастауыш пен баяндауыш қандай сөйлем мүшелері болып табылады?</a:t>
            </a:r>
            <a:endParaRPr lang="kk-KZ" sz="1600" i="1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endParaRPr lang="kk-KZ" sz="1600" i="1" dirty="0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r>
              <a:rPr lang="kk-KZ" sz="1600" i="1" dirty="0">
                <a:latin typeface="Times New Roman"/>
              </a:rPr>
              <a:t>Бастауыш пен баяндауыштың сұрақтарынан өзге сұрақтарға жауап беретін сөйлем мүшелері қалай аталады?</a:t>
            </a:r>
            <a:endParaRPr lang="kk-KZ" sz="1600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0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4A145-ED04-40B2-A2D0-009349C1219C}"/>
              </a:ext>
            </a:extLst>
          </p:cNvPr>
          <p:cNvSpPr txBox="1"/>
          <p:nvPr/>
        </p:nvSpPr>
        <p:spPr>
          <a:xfrm>
            <a:off x="4327525" y="1065213"/>
            <a:ext cx="273526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>
                <a:latin typeface="Times New Roman"/>
              </a:rPr>
              <a:t>Өзіңді тексер</a:t>
            </a:r>
            <a:endParaRPr lang="kk-KZ" sz="2400" dirty="0">
              <a:latin typeface="Times New Roman"/>
              <a:cs typeface="Times New Roman"/>
            </a:endParaRPr>
          </a:p>
        </p:txBody>
      </p:sp>
      <p:pic>
        <p:nvPicPr>
          <p:cNvPr id="4" name="Рисунок 8" descr="Изображение выглядит как стол&#10;&#10;Автоматически созданное описание">
            <a:extLst>
              <a:ext uri="{FF2B5EF4-FFF2-40B4-BE49-F238E27FC236}">
                <a16:creationId xmlns:a16="http://schemas.microsoft.com/office/drawing/2014/main" id="{B6E2C3EC-EBCF-4C37-A56C-C845B3457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463" y="1803954"/>
            <a:ext cx="7886700" cy="398827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DB0A6B-B4BC-4BCC-B765-BEA77B3429A5}"/>
              </a:ext>
            </a:extLst>
          </p:cNvPr>
          <p:cNvSpPr txBox="1"/>
          <p:nvPr/>
        </p:nvSpPr>
        <p:spPr>
          <a:xfrm>
            <a:off x="2374900" y="2081212"/>
            <a:ext cx="7283449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buAutoNum type="arabicPeriod"/>
            </a:pPr>
            <a:r>
              <a:rPr lang="kk-KZ" i="1" dirty="0">
                <a:latin typeface="Times New Roman"/>
              </a:rPr>
              <a:t>Сөйлем дегеніміз - әр алуан сөздердің өзара тіркесіп келіп, тиянақталған ойды білдіруі.</a:t>
            </a:r>
            <a:endParaRPr lang="kk-KZ" i="1" dirty="0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r>
              <a:rPr lang="kk-KZ" i="1" dirty="0">
                <a:latin typeface="Times New Roman"/>
                <a:cs typeface="Times New Roman"/>
              </a:rPr>
              <a:t>Сөйлем құрамында тұрып белгілі бір сұраққа жауап беретін сөздер немесе сөз тіркестері сөйлем мүшелері деп аталады.</a:t>
            </a:r>
          </a:p>
          <a:p>
            <a:pPr marL="342900" indent="-342900" algn="just">
              <a:buAutoNum type="arabicPeriod"/>
            </a:pPr>
            <a:r>
              <a:rPr lang="kk-KZ" i="1" dirty="0">
                <a:latin typeface="Times New Roman"/>
                <a:cs typeface="Times New Roman"/>
              </a:rPr>
              <a:t>Сөйлемнің тұрлаулы және тұрлаусыз мүшелері болады.</a:t>
            </a:r>
          </a:p>
          <a:p>
            <a:pPr marL="342900" indent="-342900" algn="just">
              <a:buAutoNum type="arabicPeriod"/>
            </a:pPr>
            <a:endParaRPr lang="kk-KZ" i="1" dirty="0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r>
              <a:rPr lang="kk-KZ" i="1" dirty="0">
                <a:latin typeface="Times New Roman"/>
                <a:cs typeface="Times New Roman"/>
              </a:rPr>
              <a:t>Сөйлемнің тұрлаулы мүшелеріне бастауыш пен баяндауыш жатады.</a:t>
            </a:r>
          </a:p>
          <a:p>
            <a:pPr marL="342900" indent="-342900" algn="just">
              <a:buAutoNum type="arabicPeriod"/>
            </a:pPr>
            <a:endParaRPr lang="kk-KZ" i="1" dirty="0">
              <a:latin typeface="Times New Roman"/>
              <a:cs typeface="Times New Roman"/>
            </a:endParaRPr>
          </a:p>
          <a:p>
            <a:pPr marL="342900" indent="-342900" algn="just">
              <a:buAutoNum type="arabicPeriod"/>
            </a:pPr>
            <a:r>
              <a:rPr lang="kk-KZ" i="1" dirty="0">
                <a:latin typeface="Times New Roman"/>
              </a:rPr>
              <a:t>Бастауыш пен баяндауыштың сұрақтарынан өзге сұрақтарға жауап беретін сөйлем мүшелері тұрлаусыз мүшелер деп аталады.</a:t>
            </a:r>
            <a:endParaRPr lang="kk-KZ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79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4971132B-4E02-4701-9C71-9359A8E3EE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837" y="1525589"/>
            <a:ext cx="6045199" cy="342582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2E80E0-9C29-4E49-8926-9CCD697B5E2B}"/>
              </a:ext>
            </a:extLst>
          </p:cNvPr>
          <p:cNvSpPr txBox="1"/>
          <p:nvPr/>
        </p:nvSpPr>
        <p:spPr>
          <a:xfrm>
            <a:off x="7542212" y="1366838"/>
            <a:ext cx="2743200" cy="40934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kk-KZ" sz="2000" b="1" dirty="0">
                <a:latin typeface="Times New Roman"/>
              </a:rPr>
              <a:t>Дескриптор:</a:t>
            </a:r>
            <a:endParaRPr lang="kk-KZ" sz="2000" b="1">
              <a:latin typeface="Times New Roman"/>
              <a:cs typeface="Times New Roman"/>
            </a:endParaRPr>
          </a:p>
          <a:p>
            <a:pPr algn="just"/>
            <a:endParaRPr lang="kk-KZ" sz="2000" b="1" dirty="0">
              <a:latin typeface="Times New Roman"/>
              <a:cs typeface="Times New Roman"/>
            </a:endParaRPr>
          </a:p>
          <a:p>
            <a:pPr marL="342900" indent="-342900" algn="just">
              <a:buFont typeface="Wingdings"/>
              <a:buChar char="ü"/>
            </a:pPr>
            <a:r>
              <a:rPr lang="kk-KZ" sz="2000" dirty="0">
                <a:latin typeface="Times New Roman"/>
              </a:rPr>
              <a:t>Сөйлем мен сөйлем мүшелеріне  анықтама береді ;</a:t>
            </a:r>
            <a:endParaRPr lang="kk-KZ" sz="2000">
              <a:latin typeface="Times New Roman"/>
              <a:cs typeface="Times New Roman"/>
            </a:endParaRPr>
          </a:p>
          <a:p>
            <a:pPr marL="342900" indent="-342900" algn="just">
              <a:buFont typeface="Wingdings"/>
              <a:buChar char="ü"/>
            </a:pPr>
            <a:endParaRPr lang="kk-KZ" sz="2000" dirty="0">
              <a:latin typeface="Times New Roman"/>
              <a:cs typeface="Times New Roman"/>
            </a:endParaRPr>
          </a:p>
          <a:p>
            <a:pPr marL="342900" indent="-342900" algn="just">
              <a:buFont typeface="Wingdings"/>
              <a:buChar char="ü"/>
            </a:pPr>
            <a:r>
              <a:rPr lang="kk-KZ" sz="2000" dirty="0">
                <a:latin typeface="Times New Roman"/>
              </a:rPr>
              <a:t>Тұрлаулы мүшелерге анықтама береді;</a:t>
            </a:r>
            <a:endParaRPr lang="kk-KZ" sz="2000">
              <a:latin typeface="Times New Roman"/>
              <a:cs typeface="Times New Roman"/>
            </a:endParaRPr>
          </a:p>
          <a:p>
            <a:pPr marL="342900" indent="-342900" algn="just">
              <a:buFont typeface="Wingdings"/>
              <a:buChar char="ü"/>
            </a:pPr>
            <a:endParaRPr lang="kk-KZ" sz="2000" dirty="0">
              <a:latin typeface="Times New Roman"/>
              <a:cs typeface="Times New Roman"/>
            </a:endParaRPr>
          </a:p>
          <a:p>
            <a:pPr marL="342900" indent="-342900" algn="just">
              <a:buFont typeface="Wingdings"/>
              <a:buChar char="ü"/>
            </a:pPr>
            <a:r>
              <a:rPr lang="kk-KZ" sz="2000" dirty="0">
                <a:latin typeface="Times New Roman"/>
              </a:rPr>
              <a:t>Тұрлаусыз мүшелерге анықтама береді.</a:t>
            </a:r>
            <a:endParaRPr lang="kk-KZ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6337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4A145-ED04-40B2-A2D0-009349C1219C}"/>
              </a:ext>
            </a:extLst>
          </p:cNvPr>
          <p:cNvSpPr txBox="1"/>
          <p:nvPr/>
        </p:nvSpPr>
        <p:spPr>
          <a:xfrm>
            <a:off x="4327525" y="1065213"/>
            <a:ext cx="273526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>
                <a:latin typeface="Times New Roman"/>
              </a:rPr>
              <a:t>2-тапсырма</a:t>
            </a:r>
            <a:endParaRPr lang="kk-KZ" sz="2400" dirty="0">
              <a:latin typeface="Times New Roman"/>
              <a:cs typeface="Times New Roma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0B5E0D-A2F5-44CA-9C5A-C0B943FA4C38}"/>
              </a:ext>
            </a:extLst>
          </p:cNvPr>
          <p:cNvSpPr txBox="1"/>
          <p:nvPr/>
        </p:nvSpPr>
        <p:spPr>
          <a:xfrm>
            <a:off x="977900" y="1866900"/>
            <a:ext cx="964088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k-KZ" dirty="0">
                <a:latin typeface="Times New Roman"/>
                <a:cs typeface="Times New Roman"/>
              </a:rPr>
              <a:t>Сөйлемдерді көшір. Сөйлем мүшелеріне талда. Байланысын сызбамен көрсет.</a:t>
            </a:r>
            <a:endParaRPr lang="ru-RU" dirty="0"/>
          </a:p>
        </p:txBody>
      </p:sp>
      <p:pic>
        <p:nvPicPr>
          <p:cNvPr id="6" name="Рисунок 7" descr="Изображение выглядит как стол&#10;&#10;Автоматически созданное описание">
            <a:extLst>
              <a:ext uri="{FF2B5EF4-FFF2-40B4-BE49-F238E27FC236}">
                <a16:creationId xmlns:a16="http://schemas.microsoft.com/office/drawing/2014/main" id="{5B7BEAF2-60B7-4FF1-AD97-D1A621BDD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714" y="2518329"/>
            <a:ext cx="3783012" cy="28214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178B43-18A5-491F-9526-ED87506E3EF9}"/>
              </a:ext>
            </a:extLst>
          </p:cNvPr>
          <p:cNvSpPr txBox="1"/>
          <p:nvPr/>
        </p:nvSpPr>
        <p:spPr>
          <a:xfrm>
            <a:off x="3049587" y="2708275"/>
            <a:ext cx="3703637" cy="18836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kk-KZ" sz="2000" dirty="0">
                <a:latin typeface="Times New Roman"/>
                <a:cs typeface="Times New Roman"/>
              </a:rPr>
              <a:t>Марат ойыншықпен ойнады. </a:t>
            </a:r>
            <a:endParaRPr lang="ru-RU" sz="2000"/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/>
                <a:cs typeface="Times New Roman"/>
              </a:rPr>
              <a:t>Мал өрістен қайтты. </a:t>
            </a: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/>
                <a:cs typeface="Times New Roman"/>
              </a:rPr>
              <a:t>Қайсар дүкенге келді.</a:t>
            </a:r>
          </a:p>
          <a:p>
            <a:pPr>
              <a:lnSpc>
                <a:spcPct val="150000"/>
              </a:lnSpc>
            </a:pPr>
            <a:r>
              <a:rPr lang="kk-KZ" sz="2000" dirty="0">
                <a:latin typeface="Times New Roman"/>
                <a:cs typeface="Times New Roman"/>
              </a:rPr>
              <a:t>Әсия төсекті әдемілеп жинады.</a:t>
            </a:r>
          </a:p>
        </p:txBody>
      </p:sp>
    </p:spTree>
    <p:extLst>
      <p:ext uri="{BB962C8B-B14F-4D97-AF65-F5344CB8AC3E}">
        <p14:creationId xmlns:p14="http://schemas.microsoft.com/office/powerpoint/2010/main" val="1411998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84A145-ED04-40B2-A2D0-009349C1219C}"/>
              </a:ext>
            </a:extLst>
          </p:cNvPr>
          <p:cNvSpPr txBox="1"/>
          <p:nvPr/>
        </p:nvSpPr>
        <p:spPr>
          <a:xfrm>
            <a:off x="4327525" y="1065213"/>
            <a:ext cx="2735263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>
                <a:latin typeface="Times New Roman"/>
              </a:rPr>
              <a:t>Өзіңді тексер</a:t>
            </a:r>
            <a:endParaRPr lang="kk-KZ" sz="2400" dirty="0">
              <a:latin typeface="Times New Roman"/>
              <a:cs typeface="Times New Roman"/>
            </a:endParaRPr>
          </a:p>
        </p:txBody>
      </p:sp>
      <p:sp>
        <p:nvSpPr>
          <p:cNvPr id="4" name="Правая круглая скобка 3">
            <a:extLst>
              <a:ext uri="{FF2B5EF4-FFF2-40B4-BE49-F238E27FC236}">
                <a16:creationId xmlns:a16="http://schemas.microsoft.com/office/drawing/2014/main" id="{88C18D6E-0552-4C3D-AFAC-4DED79C4EA46}"/>
              </a:ext>
            </a:extLst>
          </p:cNvPr>
          <p:cNvSpPr/>
          <p:nvPr/>
        </p:nvSpPr>
        <p:spPr>
          <a:xfrm rot="5400000">
            <a:off x="5170423" y="4471985"/>
            <a:ext cx="158749" cy="1190626"/>
          </a:xfrm>
          <a:prstGeom prst="rightBracket">
            <a:avLst/>
          </a:prstGeom>
          <a:ln w="2857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круглая скобка 8">
            <a:extLst>
              <a:ext uri="{FF2B5EF4-FFF2-40B4-BE49-F238E27FC236}">
                <a16:creationId xmlns:a16="http://schemas.microsoft.com/office/drawing/2014/main" id="{38C24AAB-8761-4E23-9A44-1AA7D405C121}"/>
              </a:ext>
            </a:extLst>
          </p:cNvPr>
          <p:cNvSpPr/>
          <p:nvPr/>
        </p:nvSpPr>
        <p:spPr>
          <a:xfrm rot="5400000">
            <a:off x="3785328" y="2848768"/>
            <a:ext cx="103186" cy="1905000"/>
          </a:xfrm>
          <a:prstGeom prst="rightBracket">
            <a:avLst/>
          </a:prstGeom>
          <a:ln w="2857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круглая скобка 10">
            <a:extLst>
              <a:ext uri="{FF2B5EF4-FFF2-40B4-BE49-F238E27FC236}">
                <a16:creationId xmlns:a16="http://schemas.microsoft.com/office/drawing/2014/main" id="{CA8EF0EA-7DF9-4042-BB2E-92F690CF3906}"/>
              </a:ext>
            </a:extLst>
          </p:cNvPr>
          <p:cNvSpPr/>
          <p:nvPr/>
        </p:nvSpPr>
        <p:spPr>
          <a:xfrm rot="5400000">
            <a:off x="4253639" y="1912142"/>
            <a:ext cx="134937" cy="2603500"/>
          </a:xfrm>
          <a:prstGeom prst="rightBracket">
            <a:avLst/>
          </a:prstGeom>
          <a:ln w="2857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авая круглая скобка 11">
            <a:extLst>
              <a:ext uri="{FF2B5EF4-FFF2-40B4-BE49-F238E27FC236}">
                <a16:creationId xmlns:a16="http://schemas.microsoft.com/office/drawing/2014/main" id="{8256B5C8-D044-4E9B-AC45-D0634931B1B8}"/>
              </a:ext>
            </a:extLst>
          </p:cNvPr>
          <p:cNvSpPr/>
          <p:nvPr/>
        </p:nvSpPr>
        <p:spPr>
          <a:xfrm rot="5400000">
            <a:off x="4067110" y="3455988"/>
            <a:ext cx="111124" cy="571501"/>
          </a:xfrm>
          <a:prstGeom prst="rightBracket">
            <a:avLst/>
          </a:prstGeom>
          <a:ln w="2857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авая круглая скобка 14">
            <a:extLst>
              <a:ext uri="{FF2B5EF4-FFF2-40B4-BE49-F238E27FC236}">
                <a16:creationId xmlns:a16="http://schemas.microsoft.com/office/drawing/2014/main" id="{5CFEBE18-8E22-44B6-9D59-B1674FCB75C9}"/>
              </a:ext>
            </a:extLst>
          </p:cNvPr>
          <p:cNvSpPr/>
          <p:nvPr/>
        </p:nvSpPr>
        <p:spPr>
          <a:xfrm rot="5400000">
            <a:off x="4765610" y="2590798"/>
            <a:ext cx="111124" cy="1127125"/>
          </a:xfrm>
          <a:prstGeom prst="rightBracket">
            <a:avLst/>
          </a:prstGeom>
          <a:ln w="2857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ая круглая скобка 15">
            <a:extLst>
              <a:ext uri="{FF2B5EF4-FFF2-40B4-BE49-F238E27FC236}">
                <a16:creationId xmlns:a16="http://schemas.microsoft.com/office/drawing/2014/main" id="{E77016DF-54BB-4DBF-8E5B-BD00ED3D705D}"/>
              </a:ext>
            </a:extLst>
          </p:cNvPr>
          <p:cNvSpPr/>
          <p:nvPr/>
        </p:nvSpPr>
        <p:spPr>
          <a:xfrm rot="5400000">
            <a:off x="4265547" y="4416423"/>
            <a:ext cx="119063" cy="1087438"/>
          </a:xfrm>
          <a:prstGeom prst="rightBracket">
            <a:avLst/>
          </a:prstGeom>
          <a:ln w="2857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круглая скобка 16">
            <a:extLst>
              <a:ext uri="{FF2B5EF4-FFF2-40B4-BE49-F238E27FC236}">
                <a16:creationId xmlns:a16="http://schemas.microsoft.com/office/drawing/2014/main" id="{87543944-2598-4C4C-BC4E-8529DAEB6B4B}"/>
              </a:ext>
            </a:extLst>
          </p:cNvPr>
          <p:cNvSpPr/>
          <p:nvPr/>
        </p:nvSpPr>
        <p:spPr>
          <a:xfrm rot="5400000">
            <a:off x="4396516" y="3825081"/>
            <a:ext cx="190498" cy="2897187"/>
          </a:xfrm>
          <a:prstGeom prst="rightBracket">
            <a:avLst/>
          </a:prstGeom>
          <a:ln w="2857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9960DA-C640-4354-98CC-6CEAEAF81448}"/>
              </a:ext>
            </a:extLst>
          </p:cNvPr>
          <p:cNvSpPr txBox="1"/>
          <p:nvPr/>
        </p:nvSpPr>
        <p:spPr>
          <a:xfrm>
            <a:off x="2684462" y="2501900"/>
            <a:ext cx="3703637" cy="24607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200000"/>
              </a:lnSpc>
            </a:pPr>
            <a:r>
              <a:rPr lang="kk-KZ" sz="2000" dirty="0">
                <a:latin typeface="Times New Roman"/>
                <a:cs typeface="Times New Roman"/>
              </a:rPr>
              <a:t>Марат ойыншықпен ойнады. </a:t>
            </a:r>
            <a:endParaRPr lang="ru-RU" sz="2000"/>
          </a:p>
          <a:p>
            <a:pPr>
              <a:lnSpc>
                <a:spcPct val="200000"/>
              </a:lnSpc>
            </a:pPr>
            <a:r>
              <a:rPr lang="kk-KZ" sz="2000" dirty="0">
                <a:latin typeface="Times New Roman"/>
                <a:cs typeface="Times New Roman"/>
              </a:rPr>
              <a:t>Мал өрістен қайтты. </a:t>
            </a:r>
          </a:p>
          <a:p>
            <a:pPr>
              <a:lnSpc>
                <a:spcPct val="200000"/>
              </a:lnSpc>
            </a:pPr>
            <a:r>
              <a:rPr lang="kk-KZ" sz="2000" dirty="0">
                <a:latin typeface="Times New Roman"/>
                <a:cs typeface="Times New Roman"/>
              </a:rPr>
              <a:t>Қайсар дүкенге келді.</a:t>
            </a:r>
          </a:p>
          <a:p>
            <a:pPr>
              <a:lnSpc>
                <a:spcPct val="200000"/>
              </a:lnSpc>
            </a:pPr>
            <a:r>
              <a:rPr lang="kk-KZ" sz="2000" dirty="0">
                <a:latin typeface="Times New Roman"/>
                <a:cs typeface="Times New Roman"/>
              </a:rPr>
              <a:t>Әсия төсекті әдемілеп жинады.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595EF7D5-745B-44B5-9050-F6E0AE0893C4}"/>
              </a:ext>
            </a:extLst>
          </p:cNvPr>
          <p:cNvCxnSpPr/>
          <p:nvPr/>
        </p:nvCxnSpPr>
        <p:spPr>
          <a:xfrm>
            <a:off x="2757487" y="3043238"/>
            <a:ext cx="722312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FB4F2592-B91F-44EE-9C59-5088D7777472}"/>
              </a:ext>
            </a:extLst>
          </p:cNvPr>
          <p:cNvCxnSpPr>
            <a:cxnSpLocks/>
          </p:cNvCxnSpPr>
          <p:nvPr/>
        </p:nvCxnSpPr>
        <p:spPr>
          <a:xfrm>
            <a:off x="2797175" y="4249737"/>
            <a:ext cx="722312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CBA46D96-6597-4F52-AF37-5C1CB8D92F12}"/>
              </a:ext>
            </a:extLst>
          </p:cNvPr>
          <p:cNvCxnSpPr>
            <a:cxnSpLocks/>
          </p:cNvCxnSpPr>
          <p:nvPr/>
        </p:nvCxnSpPr>
        <p:spPr>
          <a:xfrm>
            <a:off x="2757487" y="4876800"/>
            <a:ext cx="563562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8A3173F0-2821-45C3-B854-3F229ABA0DC8}"/>
              </a:ext>
            </a:extLst>
          </p:cNvPr>
          <p:cNvCxnSpPr>
            <a:cxnSpLocks/>
          </p:cNvCxnSpPr>
          <p:nvPr/>
        </p:nvCxnSpPr>
        <p:spPr>
          <a:xfrm>
            <a:off x="2757487" y="3646487"/>
            <a:ext cx="468312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E37174E5-4096-471A-9881-9A8FE93D27E8}"/>
              </a:ext>
            </a:extLst>
          </p:cNvPr>
          <p:cNvCxnSpPr>
            <a:cxnSpLocks/>
          </p:cNvCxnSpPr>
          <p:nvPr/>
        </p:nvCxnSpPr>
        <p:spPr>
          <a:xfrm>
            <a:off x="5051425" y="3043237"/>
            <a:ext cx="809624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F54A1A52-4E96-441B-8E57-AADB20AE18D1}"/>
              </a:ext>
            </a:extLst>
          </p:cNvPr>
          <p:cNvCxnSpPr>
            <a:cxnSpLocks/>
          </p:cNvCxnSpPr>
          <p:nvPr/>
        </p:nvCxnSpPr>
        <p:spPr>
          <a:xfrm>
            <a:off x="5051424" y="3082925"/>
            <a:ext cx="809624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913FF122-9227-4CD2-A34D-53B28C57AA30}"/>
              </a:ext>
            </a:extLst>
          </p:cNvPr>
          <p:cNvCxnSpPr>
            <a:cxnSpLocks/>
          </p:cNvCxnSpPr>
          <p:nvPr/>
        </p:nvCxnSpPr>
        <p:spPr>
          <a:xfrm>
            <a:off x="4154486" y="3646487"/>
            <a:ext cx="809624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B1F5FAC3-2D19-400F-B196-B6FC772C5F8E}"/>
              </a:ext>
            </a:extLst>
          </p:cNvPr>
          <p:cNvCxnSpPr>
            <a:cxnSpLocks/>
          </p:cNvCxnSpPr>
          <p:nvPr/>
        </p:nvCxnSpPr>
        <p:spPr>
          <a:xfrm>
            <a:off x="4154486" y="3686175"/>
            <a:ext cx="809624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FE3B92AB-F9AC-4EF9-B220-A733DFF45808}"/>
              </a:ext>
            </a:extLst>
          </p:cNvPr>
          <p:cNvCxnSpPr>
            <a:cxnSpLocks/>
          </p:cNvCxnSpPr>
          <p:nvPr/>
        </p:nvCxnSpPr>
        <p:spPr>
          <a:xfrm>
            <a:off x="5249861" y="4876800"/>
            <a:ext cx="881061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4D2DA1EC-8C47-46DA-B42B-9D20B98193CF}"/>
              </a:ext>
            </a:extLst>
          </p:cNvPr>
          <p:cNvCxnSpPr>
            <a:cxnSpLocks/>
          </p:cNvCxnSpPr>
          <p:nvPr/>
        </p:nvCxnSpPr>
        <p:spPr>
          <a:xfrm>
            <a:off x="5257798" y="4940300"/>
            <a:ext cx="881061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3835A41F-2292-4A5D-A0AA-F2DE63BBD2E8}"/>
              </a:ext>
            </a:extLst>
          </p:cNvPr>
          <p:cNvCxnSpPr>
            <a:cxnSpLocks/>
          </p:cNvCxnSpPr>
          <p:nvPr/>
        </p:nvCxnSpPr>
        <p:spPr>
          <a:xfrm>
            <a:off x="4519081" y="4249734"/>
            <a:ext cx="531811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C2DCCE76-181C-4A52-AC44-E637C92293AC}"/>
              </a:ext>
            </a:extLst>
          </p:cNvPr>
          <p:cNvCxnSpPr>
            <a:cxnSpLocks/>
          </p:cNvCxnSpPr>
          <p:nvPr/>
        </p:nvCxnSpPr>
        <p:spPr>
          <a:xfrm>
            <a:off x="4519081" y="4289422"/>
            <a:ext cx="531811" cy="0"/>
          </a:xfrm>
          <a:prstGeom prst="straightConnector1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C8ABB223-1609-4FF9-B8C6-5584ACCE9B7B}"/>
                  </a:ext>
                </a:extLst>
              </p14:cNvPr>
              <p14:cNvContentPartPr/>
              <p14:nvPr/>
            </p14:nvContentPartPr>
            <p14:xfrm>
              <a:off x="3574925" y="3009201"/>
              <a:ext cx="1362075" cy="66675"/>
            </p14:xfrm>
          </p:contentPart>
        </mc:Choice>
        <mc:Fallback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id="{C8ABB223-1609-4FF9-B8C6-5584ACCE9B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65921" y="2999837"/>
                <a:ext cx="1379722" cy="850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Рукописный ввод 12">
                <a:extLst>
                  <a:ext uri="{FF2B5EF4-FFF2-40B4-BE49-F238E27FC236}">
                    <a16:creationId xmlns:a16="http://schemas.microsoft.com/office/drawing/2014/main" id="{D03AC2DA-6E09-402A-9F73-7E45070B7F37}"/>
                  </a:ext>
                </a:extLst>
              </p14:cNvPr>
              <p14:cNvContentPartPr/>
              <p14:nvPr/>
            </p14:nvContentPartPr>
            <p14:xfrm>
              <a:off x="3325812" y="3605594"/>
              <a:ext cx="742950" cy="76200"/>
            </p14:xfrm>
          </p:contentPart>
        </mc:Choice>
        <mc:Fallback>
          <p:pic>
            <p:nvPicPr>
              <p:cNvPr id="13" name="Рукописный ввод 12">
                <a:extLst>
                  <a:ext uri="{FF2B5EF4-FFF2-40B4-BE49-F238E27FC236}">
                    <a16:creationId xmlns:a16="http://schemas.microsoft.com/office/drawing/2014/main" id="{D03AC2DA-6E09-402A-9F73-7E45070B7F3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17165" y="3596935"/>
                <a:ext cx="760605" cy="931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4" name="Рукописный ввод 33">
                <a:extLst>
                  <a:ext uri="{FF2B5EF4-FFF2-40B4-BE49-F238E27FC236}">
                    <a16:creationId xmlns:a16="http://schemas.microsoft.com/office/drawing/2014/main" id="{CCDAE609-6F81-4295-AF1E-4A1D77BE3BBA}"/>
                  </a:ext>
                </a:extLst>
              </p14:cNvPr>
              <p14:cNvContentPartPr/>
              <p14:nvPr/>
            </p14:nvContentPartPr>
            <p14:xfrm>
              <a:off x="3649455" y="4254069"/>
              <a:ext cx="800100" cy="47625"/>
            </p14:xfrm>
          </p:contentPart>
        </mc:Choice>
        <mc:Fallback>
          <p:pic>
            <p:nvPicPr>
              <p:cNvPr id="34" name="Рукописный ввод 33">
                <a:extLst>
                  <a:ext uri="{FF2B5EF4-FFF2-40B4-BE49-F238E27FC236}">
                    <a16:creationId xmlns:a16="http://schemas.microsoft.com/office/drawing/2014/main" id="{CCDAE609-6F81-4295-AF1E-4A1D77BE3BB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40840" y="4245786"/>
                <a:ext cx="817689" cy="645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5" name="Рукописный ввод 34">
                <a:extLst>
                  <a:ext uri="{FF2B5EF4-FFF2-40B4-BE49-F238E27FC236}">
                    <a16:creationId xmlns:a16="http://schemas.microsoft.com/office/drawing/2014/main" id="{3AAB9F34-CDE6-4F07-97D0-27E490E9B66C}"/>
                  </a:ext>
                </a:extLst>
              </p14:cNvPr>
              <p14:cNvContentPartPr/>
              <p14:nvPr/>
            </p14:nvContentPartPr>
            <p14:xfrm>
              <a:off x="3428999" y="4866644"/>
              <a:ext cx="733425" cy="57150"/>
            </p14:xfrm>
          </p:contentPart>
        </mc:Choice>
        <mc:Fallback>
          <p:pic>
            <p:nvPicPr>
              <p:cNvPr id="35" name="Рукописный ввод 34">
                <a:extLst>
                  <a:ext uri="{FF2B5EF4-FFF2-40B4-BE49-F238E27FC236}">
                    <a16:creationId xmlns:a16="http://schemas.microsoft.com/office/drawing/2014/main" id="{3AAB9F34-CDE6-4F07-97D0-27E490E9B66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420392" y="4857852"/>
                <a:ext cx="750999" cy="751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6" name="Рукописный ввод 35">
                <a:extLst>
                  <a:ext uri="{FF2B5EF4-FFF2-40B4-BE49-F238E27FC236}">
                    <a16:creationId xmlns:a16="http://schemas.microsoft.com/office/drawing/2014/main" id="{22F34472-047A-46CF-B543-1DC71AEF7039}"/>
                  </a:ext>
                </a:extLst>
              </p14:cNvPr>
              <p14:cNvContentPartPr/>
              <p14:nvPr/>
            </p14:nvContentPartPr>
            <p14:xfrm>
              <a:off x="4286250" y="4861244"/>
              <a:ext cx="895350" cy="76200"/>
            </p14:xfrm>
          </p:contentPart>
        </mc:Choice>
        <mc:Fallback>
          <p:pic>
            <p:nvPicPr>
              <p:cNvPr id="36" name="Рукописный ввод 35">
                <a:extLst>
                  <a:ext uri="{FF2B5EF4-FFF2-40B4-BE49-F238E27FC236}">
                    <a16:creationId xmlns:a16="http://schemas.microsoft.com/office/drawing/2014/main" id="{22F34472-047A-46CF-B543-1DC71AEF703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77246" y="4852658"/>
                <a:ext cx="912998" cy="9373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9002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1C7ECC52-39DC-487B-85D2-EF87F8769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900" y="1197304"/>
            <a:ext cx="5727700" cy="38839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4F90A3-A15B-4E5C-8B34-8CD076805B6D}"/>
              </a:ext>
            </a:extLst>
          </p:cNvPr>
          <p:cNvSpPr txBox="1"/>
          <p:nvPr/>
        </p:nvSpPr>
        <p:spPr>
          <a:xfrm>
            <a:off x="1247775" y="1549400"/>
            <a:ext cx="3227387" cy="3477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kk-KZ" sz="2000" b="1" dirty="0">
                <a:latin typeface="Times New Roman"/>
              </a:rPr>
              <a:t>Дескриптор:</a:t>
            </a:r>
            <a:endParaRPr lang="ru-RU" sz="2000" dirty="0"/>
          </a:p>
          <a:p>
            <a:pPr marL="285750" indent="-285750">
              <a:buFont typeface="Wingdings"/>
              <a:buChar char="ü"/>
            </a:pPr>
            <a:endParaRPr lang="kk-KZ" sz="2000" b="1" dirty="0">
              <a:latin typeface="Times New Roman"/>
              <a:cs typeface="Times New Roman"/>
            </a:endParaRPr>
          </a:p>
          <a:p>
            <a:pPr marL="285750" indent="-285750">
              <a:buFont typeface="Wingdings"/>
              <a:buChar char="ü"/>
            </a:pPr>
            <a:r>
              <a:rPr lang="kk-KZ" sz="2000" dirty="0">
                <a:latin typeface="Times New Roman"/>
              </a:rPr>
              <a:t>Сөйлемдерді көшіріп жазады;</a:t>
            </a:r>
            <a:endParaRPr lang="kk-KZ" sz="2000" dirty="0">
              <a:latin typeface="Times New Roman"/>
              <a:cs typeface="Times New Roman"/>
            </a:endParaRPr>
          </a:p>
          <a:p>
            <a:pPr marL="285750" indent="-285750">
              <a:buFont typeface="Wingdings"/>
              <a:buChar char="ü"/>
            </a:pPr>
            <a:endParaRPr lang="kk-KZ" sz="2000" dirty="0">
              <a:latin typeface="Times New Roman"/>
              <a:cs typeface="Times New Roman"/>
            </a:endParaRPr>
          </a:p>
          <a:p>
            <a:pPr marL="285750" indent="-285750">
              <a:buFont typeface="Wingdings"/>
              <a:buChar char="ü"/>
            </a:pPr>
            <a:r>
              <a:rPr lang="kk-KZ" sz="2000" dirty="0">
                <a:latin typeface="Times New Roman"/>
              </a:rPr>
              <a:t>Сөйлем мүшелеріне талдау жасайды;</a:t>
            </a:r>
            <a:endParaRPr lang="kk-KZ" sz="2000" dirty="0">
              <a:latin typeface="Times New Roman"/>
              <a:cs typeface="Times New Roman"/>
            </a:endParaRPr>
          </a:p>
          <a:p>
            <a:pPr marL="285750" indent="-285750">
              <a:buFont typeface="Wingdings"/>
              <a:buChar char="ü"/>
            </a:pPr>
            <a:endParaRPr lang="kk-KZ" sz="2000" dirty="0">
              <a:latin typeface="Times New Roman"/>
              <a:cs typeface="Times New Roman"/>
            </a:endParaRPr>
          </a:p>
          <a:p>
            <a:pPr marL="285750" indent="-285750">
              <a:buFont typeface="Wingdings"/>
              <a:buChar char="ü"/>
            </a:pPr>
            <a:r>
              <a:rPr lang="kk-KZ" sz="2000" dirty="0">
                <a:latin typeface="Times New Roman"/>
              </a:rPr>
              <a:t>Сөйлем мүшелерінің байланысын дұрыс </a:t>
            </a:r>
            <a:r>
              <a:rPr lang="kk-KZ" sz="2000" dirty="0" err="1">
                <a:latin typeface="Times New Roman"/>
              </a:rPr>
              <a:t>анаықтайды</a:t>
            </a:r>
            <a:r>
              <a:rPr lang="kk-KZ" sz="2000" dirty="0">
                <a:latin typeface="Times New Roman"/>
              </a:rPr>
              <a:t>.</a:t>
            </a:r>
            <a:endParaRPr lang="kk-KZ"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58450881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DarkSeedLeftStep">
      <a:dk1>
        <a:srgbClr val="000000"/>
      </a:dk1>
      <a:lt1>
        <a:srgbClr val="FFFFFF"/>
      </a:lt1>
      <a:dk2>
        <a:srgbClr val="413224"/>
      </a:dk2>
      <a:lt2>
        <a:srgbClr val="E8E2E7"/>
      </a:lt2>
      <a:accent1>
        <a:srgbClr val="21B837"/>
      </a:accent1>
      <a:accent2>
        <a:srgbClr val="41B914"/>
      </a:accent2>
      <a:accent3>
        <a:srgbClr val="82AF1F"/>
      </a:accent3>
      <a:accent4>
        <a:srgbClr val="B2A213"/>
      </a:accent4>
      <a:accent5>
        <a:srgbClr val="E78429"/>
      </a:accent5>
      <a:accent6>
        <a:srgbClr val="D52317"/>
      </a:accent6>
      <a:hlink>
        <a:srgbClr val="A27C36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410BD97B4553C449983BC3783AB8D38" ma:contentTypeVersion="7" ma:contentTypeDescription="Создание документа." ma:contentTypeScope="" ma:versionID="31aee4018e5fb355151840e91ff4a102">
  <xsd:schema xmlns:xsd="http://www.w3.org/2001/XMLSchema" xmlns:xs="http://www.w3.org/2001/XMLSchema" xmlns:p="http://schemas.microsoft.com/office/2006/metadata/properties" xmlns:ns2="10af9c2e-2dad-4afa-bb69-4c4c5dffffc7" targetNamespace="http://schemas.microsoft.com/office/2006/metadata/properties" ma:root="true" ma:fieldsID="a3f45b52bd2a8632be6c0259f85b6f54" ns2:_="">
    <xsd:import namespace="10af9c2e-2dad-4afa-bb69-4c4c5dffff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af9c2e-2dad-4afa-bb69-4c4c5dffff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C1ADF9-1F9D-4CF6-BF5B-D2D5935027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af9c2e-2dad-4afa-bb69-4c4c5dffff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321C0C-8C2F-43BB-A07F-DDC98AB2C3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CF4DA3-8CD1-4DA7-BF95-CC443A55151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ClassicFrameVTI</vt:lpstr>
      <vt:lpstr>Қазақ тілі 3-сынып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708</cp:revision>
  <dcterms:created xsi:type="dcterms:W3CDTF">2020-11-15T13:19:55Z</dcterms:created>
  <dcterms:modified xsi:type="dcterms:W3CDTF">2020-11-16T15:24:23Z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0x0101003410BD97B4553C449983BC3783AB8D38</vt:lpwstr>
  </property>
</Properties>
</file>