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71" r:id="rId3"/>
    <p:sldId id="278" r:id="rId4"/>
    <p:sldId id="283" r:id="rId5"/>
    <p:sldId id="276" r:id="rId6"/>
    <p:sldId id="277" r:id="rId7"/>
    <p:sldId id="284" r:id="rId8"/>
    <p:sldId id="281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F419-9194-431A-B5DE-6667337C3919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B5AC-F58C-43BD-9BFF-5E0EE5715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03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210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22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06" y="222070"/>
            <a:ext cx="7354389" cy="218521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ІІ-тоқсан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Қазақ тілі</a:t>
            </a:r>
          </a:p>
          <a:p>
            <a:pPr algn="ctr">
              <a:defRPr/>
            </a:pPr>
            <a:endParaRPr lang="kk-KZ" sz="3200" b="1" i="1" spc="2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9565" y="34162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766560" y="1664549"/>
            <a:ext cx="2377440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288218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249887" y="1429417"/>
            <a:ext cx="1894113" cy="4786322"/>
          </a:xfrm>
          <a:prstGeom prst="rect">
            <a:avLst/>
          </a:prstGeom>
          <a:noFill/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42606" y="555556"/>
            <a:ext cx="651955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Бөлім: Уақыт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-сабақ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Тақырыбы: 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kk-KZ" sz="20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 және ауыспалы мағыналы сөздер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01128" y="2201230"/>
            <a:ext cx="53622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800" b="1" i="1" u="sng" spc="28" dirty="0" smtClean="0">
                <a:ln w="11430">
                  <a:solidFill>
                    <a:srgbClr val="0000FF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Бүгінгі сабақта үйренетінің: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2504" y="2997959"/>
            <a:ext cx="80286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 жəне ауыспалы мағыналы сөздердің мағынасын ажырата білу, сөйлеу барысында қолдану.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54356" y="0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95942" y="1743546"/>
            <a:ext cx="1502229" cy="30635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423851" y="287383"/>
            <a:ext cx="6466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Қызығушылықты ояту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155" y="1120603"/>
            <a:ext cx="6947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Бос торкөздерге әріптерді сан ретімен орналастырып, мәтіннің тақырыбын табыңдар.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02627" y="5486400"/>
            <a:ext cx="3997235" cy="744583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Уақыт есебі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09896" y="2233750"/>
            <a:ext cx="781496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1        2        3        4        5        6        7       8      9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      У       Ы      Е       Қ       А       Б       Т     І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293223" y="3735976"/>
          <a:ext cx="6871064" cy="1384664"/>
        </p:xfrm>
        <a:graphic>
          <a:graphicData uri="http://schemas.openxmlformats.org/drawingml/2006/table">
            <a:tbl>
              <a:tblPr/>
              <a:tblGrid>
                <a:gridCol w="568316"/>
                <a:gridCol w="572711"/>
                <a:gridCol w="574175"/>
                <a:gridCol w="572711"/>
                <a:gridCol w="574175"/>
                <a:gridCol w="1145422"/>
                <a:gridCol w="572711"/>
                <a:gridCol w="574175"/>
                <a:gridCol w="572711"/>
                <a:gridCol w="574175"/>
                <a:gridCol w="569782"/>
              </a:tblGrid>
              <a:tr h="692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3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3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kern="10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3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2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3200" kern="1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00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05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698" y="4702629"/>
            <a:ext cx="8530045" cy="1463039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 ұзарғанда тәуліктегі сағат өзгермейді.</a:t>
            </a:r>
          </a:p>
          <a:p>
            <a:pPr marL="457200" indent="-457200" algn="ctr">
              <a:buAutoNum type="arabicPeriod"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AutoNum type="arabicPeriod"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Қожанасыр жаз кезінде күн бір сағатқа ұзаратыны туралы берілген ақпаратты дұрыс түсінбеді.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13508" y="274319"/>
            <a:ext cx="841247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Уақыт есебі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Бір сабақта мұғалім: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Міне, қазір көктем. Күн ұзарып, түн қысқарып келеді. Енді бір айдан соң, яғни жаз кезінде күн бір сағатқа ұзарады,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дейді.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 ай өтеді. Сабақта жыл мезгілдері туралы әңгіме болады. Мұғалім осы сыныпта оқитын Қожанасырды тақтаға шақырып: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Ал, Қожанасыр, сен айтшы, бір тәулікте қанша сағат бар?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деп сұрайды.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Басқа мезгілдерде жиырма төрт сағат, ал жаз кезінде жиырма бес сағат бар,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депті.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Күн ұзарғанда тәуліктегі сағат саны өзгере ме?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Қожанасыр нені түсінбеді деп ойлайсың?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3851" y="1342672"/>
            <a:ext cx="6503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3766" y="2982569"/>
            <a:ext cx="49638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Қазақ тілі 3 сынып 78 бет 13 жаттығу - Школьные Знания.com"/>
          <p:cNvPicPr/>
          <p:nvPr/>
        </p:nvPicPr>
        <p:blipFill>
          <a:blip r:embed="rId3" cstate="print">
            <a:lum bright="23000" contrast="34000"/>
          </a:blip>
          <a:srcRect l="9054" t="70005" r="31356"/>
          <a:stretch>
            <a:fillRect/>
          </a:stretch>
        </p:blipFill>
        <p:spPr bwMode="auto">
          <a:xfrm rot="16200000">
            <a:off x="128618" y="868004"/>
            <a:ext cx="4114799" cy="404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271554" y="352696"/>
            <a:ext cx="466344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Шығармашылық үзіліс</a:t>
            </a:r>
            <a:endParaRPr kumimoji="0" lang="kk-KZ" sz="24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13-жаттығу.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Суретте көрсетілген 12 əріптен 21 сөз шыққанша оқиды.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23806" y="2070848"/>
            <a:ext cx="4611189" cy="331105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ата, атау, тау, тал, тар, там, тор, том, тат, Марал, арал, амал, ор, орам, орамал, ауа, атом, Омар, ара, ала, ал, мал, аралау.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8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92203" y="156754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289687" y="1754304"/>
            <a:ext cx="1502229" cy="30635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410788" y="0"/>
            <a:ext cx="6466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14-жаттығу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0713" y="690112"/>
            <a:ext cx="72432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Өлеңдегі қарамен берілген бұрыш сөзінің екі мағынада қолданылып тұрғанын дәлелде. 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таба алмай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бұрышты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Қарадым бар қуысты.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Таусылған соң шыдамым,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Інімнен кеп сұрадым.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іздесем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бұрышты,</a:t>
            </a: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Көрсетті-ау ол бұрышты. 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Өтепберген Ақыпбекұлы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Үйдің шатыры - 6x6. Шатырдың ауданын қалай есептеу керек. Төрт қабатты шатыр"/>
          <p:cNvPicPr/>
          <p:nvPr/>
        </p:nvPicPr>
        <p:blipFill>
          <a:blip r:embed="rId5" cstate="print"/>
          <a:srcRect l="2541" t="21041" r="10540" b="7692"/>
          <a:stretch>
            <a:fillRect/>
          </a:stretch>
        </p:blipFill>
        <p:spPr bwMode="auto">
          <a:xfrm>
            <a:off x="1828755" y="4922975"/>
            <a:ext cx="2272982" cy="1660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Бүтээгдэхүүний жагсаалт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40876" y="4990011"/>
            <a:ext cx="2513511" cy="171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434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718458" y="326570"/>
            <a:ext cx="842554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“Интервью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әдісі.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 «ия», «жоқ» деп қысқа жауап қайтару керек.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Сөздердің тура мағынасы бола ма? (ИӘ немесе ЖОҚ)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Сөздердің ауыспалы мағынасы бола ма? (ИӘ немесе ЖОҚ)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Антонимдер мағынасы бірдей сөздер ме? (ИӘ немесе ЖОҚ)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Омоним сөздердің мағыналары бір-біріне қарсы ма?  (ИӘ немесе ЖОҚ)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Мағыналары бір-біріне қарсы сөздерді синоним дейміз. (ИӘ немесе ЖОҚ)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1657" y="3853544"/>
            <a:ext cx="4297681" cy="220762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Иә</a:t>
            </a:r>
          </a:p>
          <a:p>
            <a:pPr marL="457200" indent="-457200" algn="ctr">
              <a:buAutoNum type="arabicPeriod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Иә</a:t>
            </a:r>
          </a:p>
          <a:p>
            <a:pPr marL="457200" indent="-457200" algn="ctr">
              <a:buAutoNum type="arabicPeriod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 </a:t>
            </a:r>
          </a:p>
          <a:p>
            <a:pPr marL="457200" indent="-457200" algn="ctr">
              <a:buAutoNum type="arabicPeriod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</a:p>
          <a:p>
            <a:pPr marL="457200" indent="-457200" algn="ctr">
              <a:buAutoNum type="arabicPeriod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 </a:t>
            </a:r>
          </a:p>
          <a:p>
            <a:pPr marL="457200" indent="-457200" algn="ctr">
              <a:buAutoNum type="arabicPeriod"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94635" y="3556978"/>
            <a:ext cx="2283695" cy="3063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2084" y="327664"/>
            <a:ext cx="427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Алтыншаш\Facebook-көрнекілік\Facebook\FB_IMG_1565462759403.jpg"/>
          <p:cNvPicPr/>
          <p:nvPr/>
        </p:nvPicPr>
        <p:blipFill>
          <a:blip r:embed="rId2"/>
          <a:srcRect r="4219" b="66721"/>
          <a:stretch>
            <a:fillRect/>
          </a:stretch>
        </p:blipFill>
        <p:spPr bwMode="auto">
          <a:xfrm>
            <a:off x="492578" y="1289804"/>
            <a:ext cx="7985215" cy="440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ин от пользователя USEFUL TIPS FOR ENGLISH TEACHE на доске каз.яз. |  Образ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954" y="156754"/>
            <a:ext cx="7981406" cy="5839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893</TotalTime>
  <Words>396</Words>
  <Application>Microsoft Office PowerPoint</Application>
  <PresentationFormat>Экран (4:3)</PresentationFormat>
  <Paragraphs>69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97</cp:revision>
  <dcterms:created xsi:type="dcterms:W3CDTF">2020-04-14T16:57:10Z</dcterms:created>
  <dcterms:modified xsi:type="dcterms:W3CDTF">2024-10-12T16:29:15Z</dcterms:modified>
</cp:coreProperties>
</file>