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1"/>
  </p:notesMasterIdLst>
  <p:sldIdLst>
    <p:sldId id="264" r:id="rId2"/>
    <p:sldId id="257" r:id="rId3"/>
    <p:sldId id="268" r:id="rId4"/>
    <p:sldId id="269" r:id="rId5"/>
    <p:sldId id="270" r:id="rId6"/>
    <p:sldId id="263" r:id="rId7"/>
    <p:sldId id="272" r:id="rId8"/>
    <p:sldId id="273" r:id="rId9"/>
    <p:sldId id="266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42185774-3A44-49D6-8E81-9635F5E04D2B}">
          <p14:sldIdLst>
            <p14:sldId id="264"/>
            <p14:sldId id="257"/>
            <p14:sldId id="268"/>
            <p14:sldId id="269"/>
            <p14:sldId id="270"/>
            <p14:sldId id="263"/>
            <p14:sldId id="272"/>
            <p14:sldId id="273"/>
            <p14:sldId id="266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A1C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659" autoAdjust="0"/>
    <p:restoredTop sz="94624" autoAdjust="0"/>
  </p:normalViewPr>
  <p:slideViewPr>
    <p:cSldViewPr>
      <p:cViewPr>
        <p:scale>
          <a:sx n="90" d="100"/>
          <a:sy n="90" d="100"/>
        </p:scale>
        <p:origin x="-618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65EA08-209E-42D2-A596-43D0FE6BE1FA}" type="datetimeFigureOut">
              <a:rPr lang="ru-RU" smtClean="0"/>
              <a:t>18.11.2020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B5CF84-EDED-4D88-B433-C62A932963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32910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B5CF84-EDED-4D88-B433-C62A93296356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87336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87624" y="2060848"/>
            <a:ext cx="712879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dirty="0">
                <a:latin typeface="Times New Roman" pitchFamily="18" charset="0"/>
                <a:cs typeface="Times New Roman" pitchFamily="18" charset="0"/>
              </a:rPr>
            </a:br>
            <a:endParaRPr lang="ru-RU" sz="40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85720" y="285728"/>
            <a:ext cx="8572560" cy="4678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kk-KZ" sz="24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2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Сабақтың тақырыбы:</a:t>
            </a:r>
            <a:r>
              <a:rPr lang="kk-KZ" sz="1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1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400" b="1" dirty="0" err="1" smtClean="0">
                <a:latin typeface="Times New Roman" pitchFamily="18" charset="0"/>
                <a:cs typeface="Times New Roman" pitchFamily="18" charset="0"/>
              </a:rPr>
              <a:t>Түбірлес</a:t>
            </a: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b="1" dirty="0" err="1" smtClean="0">
                <a:latin typeface="Times New Roman" pitchFamily="18" charset="0"/>
                <a:cs typeface="Times New Roman" pitchFamily="18" charset="0"/>
              </a:rPr>
              <a:t>сөздер</a:t>
            </a:r>
            <a:endParaRPr lang="ru-RU" sz="3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24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Сабақтың мақсаты: </a:t>
            </a:r>
          </a:p>
          <a:p>
            <a:pPr algn="ctr"/>
            <a:r>
              <a:rPr lang="kk-KZ" sz="3600" dirty="0">
                <a:latin typeface="Times New Roman" pitchFamily="18" charset="0"/>
                <a:cs typeface="Times New Roman" pitchFamily="18" charset="0"/>
              </a:rPr>
              <a:t>Негізгі  түбірге жұрнақтар жалғау арқылы туынды сөз жасап, түбірлес сөздердің мағынасын ажырату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3600" b="1" i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404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Бір </a:t>
            </a: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түбірден таралған сөздерді түбірлес сөздер деп атайды:  </a:t>
            </a:r>
            <a:r>
              <a:rPr lang="kk-KZ" sz="3600" i="1" dirty="0" smtClean="0">
                <a:latin typeface="Times New Roman" pitchFamily="18" charset="0"/>
                <a:cs typeface="Times New Roman" pitchFamily="18" charset="0"/>
              </a:rPr>
              <a:t>біл- білім- білімді- білгіш,  өнер- өнерлі - өнерпаз</a:t>
            </a:r>
            <a:endParaRPr lang="ru-RU" sz="36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k-KZ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Қандай </a:t>
            </a:r>
            <a:r>
              <a:rPr lang="kk-KZ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ағаш түрлерін білесің? </a:t>
            </a:r>
            <a:r>
              <a:rPr lang="kk-KZ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Берілген әріптерден </a:t>
            </a:r>
            <a:r>
              <a:rPr lang="kk-KZ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басталатын ағаш аттарын жаз</a:t>
            </a:r>
            <a:br>
              <a:rPr lang="kk-KZ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kk-KZ" dirty="0" smtClean="0"/>
              <a:t>  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Қ . .  . .  .  .  .</a:t>
            </a:r>
          </a:p>
          <a:p>
            <a:pPr marL="0" indent="0">
              <a:buNone/>
            </a:pP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 Ш . . . .</a:t>
            </a:r>
          </a:p>
          <a:p>
            <a:pPr marL="0" indent="0">
              <a:buNone/>
            </a:pP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 Е . . .</a:t>
            </a:r>
          </a:p>
          <a:p>
            <a:pPr marL="0" indent="0">
              <a:buNone/>
            </a:pP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 Т . . .  .</a:t>
            </a:r>
          </a:p>
          <a:p>
            <a:pPr marL="0" indent="0">
              <a:buNone/>
            </a:pP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 Қ . . . 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1830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k-KZ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Дұрыс жауаптарыңды салыстыр</a:t>
            </a:r>
            <a:r>
              <a:rPr lang="kk-KZ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kk-KZ" dirty="0" smtClean="0"/>
              <a:t>  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Қ А Р А ҒА Й</a:t>
            </a:r>
          </a:p>
          <a:p>
            <a:pPr marL="0" indent="0">
              <a:buNone/>
            </a:pP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 Ш ЫРША</a:t>
            </a:r>
          </a:p>
          <a:p>
            <a:pPr marL="0" indent="0">
              <a:buNone/>
            </a:pP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 Е МЕН</a:t>
            </a:r>
          </a:p>
          <a:p>
            <a:pPr marL="0" indent="0">
              <a:buNone/>
            </a:pP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 ТЕРЕК</a:t>
            </a:r>
          </a:p>
          <a:p>
            <a:pPr marL="0" indent="0">
              <a:buNone/>
            </a:pP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 ҚАЙЫҢ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2745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C:\Users\h\Desktop\ecc23242ce25c5363501d93e18a1af6f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548680"/>
            <a:ext cx="7822323" cy="48679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55896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765868"/>
          </a:xfrm>
        </p:spPr>
        <p:txBody>
          <a:bodyPr>
            <a:normAutofit/>
          </a:bodyPr>
          <a:lstStyle/>
          <a:p>
            <a:pPr algn="ctr"/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5720" y="1214422"/>
            <a:ext cx="8535322" cy="526004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kk-KZ" sz="3600" b="1" i="1" dirty="0">
                <a:latin typeface="Times New Roman" pitchFamily="18" charset="0"/>
                <a:cs typeface="Times New Roman" pitchFamily="18" charset="0"/>
              </a:rPr>
              <a:t>1. Бір нəрсе жайында хабарлайтын </a:t>
            </a:r>
            <a:r>
              <a:rPr lang="kk-KZ" sz="3600" b="1" i="1" dirty="0" smtClean="0">
                <a:latin typeface="Times New Roman" pitchFamily="18" charset="0"/>
                <a:cs typeface="Times New Roman" pitchFamily="18" charset="0"/>
              </a:rPr>
              <a:t>мəтін</a:t>
            </a:r>
            <a:r>
              <a:rPr lang="ru-RU" sz="3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kk-KZ" sz="3600" b="1" i="1" dirty="0" smtClean="0">
                <a:latin typeface="Times New Roman" pitchFamily="18" charset="0"/>
                <a:cs typeface="Times New Roman" pitchFamily="18" charset="0"/>
              </a:rPr>
              <a:t>____________  деп </a:t>
            </a:r>
            <a:r>
              <a:rPr lang="kk-KZ" sz="3600" b="1" i="1" dirty="0">
                <a:latin typeface="Times New Roman" pitchFamily="18" charset="0"/>
                <a:cs typeface="Times New Roman" pitchFamily="18" charset="0"/>
              </a:rPr>
              <a:t>аталады.</a:t>
            </a:r>
            <a:endParaRPr lang="ru-RU" sz="3600" b="1" i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kk-KZ" sz="3600" b="1" i="1" dirty="0">
                <a:latin typeface="Times New Roman" pitchFamily="18" charset="0"/>
                <a:cs typeface="Times New Roman" pitchFamily="18" charset="0"/>
              </a:rPr>
              <a:t>2. Зат немесе құбылысты суреттеп, сипаттайтын </a:t>
            </a:r>
            <a:r>
              <a:rPr lang="kk-KZ" sz="3600" b="1" i="1" dirty="0" smtClean="0">
                <a:latin typeface="Times New Roman" pitchFamily="18" charset="0"/>
                <a:cs typeface="Times New Roman" pitchFamily="18" charset="0"/>
              </a:rPr>
              <a:t>мəтін</a:t>
            </a:r>
            <a:r>
              <a:rPr lang="ru-RU" sz="3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600" b="1" i="1" dirty="0" smtClean="0">
                <a:latin typeface="Times New Roman" pitchFamily="18" charset="0"/>
                <a:cs typeface="Times New Roman" pitchFamily="18" charset="0"/>
              </a:rPr>
              <a:t>____________ </a:t>
            </a:r>
            <a:r>
              <a:rPr lang="kk-KZ" sz="3600" b="1" i="1" dirty="0">
                <a:latin typeface="Times New Roman" pitchFamily="18" charset="0"/>
                <a:cs typeface="Times New Roman" pitchFamily="18" charset="0"/>
              </a:rPr>
              <a:t>деп аталады.</a:t>
            </a:r>
            <a:endParaRPr lang="ru-RU" sz="3600" b="1" i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kk-KZ" sz="3600" b="1" i="1" dirty="0">
                <a:latin typeface="Times New Roman" pitchFamily="18" charset="0"/>
                <a:cs typeface="Times New Roman" pitchFamily="18" charset="0"/>
              </a:rPr>
              <a:t>3. Оқиға, құбылыстардың себептері </a:t>
            </a:r>
            <a:r>
              <a:rPr lang="kk-KZ" sz="3600" b="1" i="1" dirty="0" smtClean="0">
                <a:latin typeface="Times New Roman" pitchFamily="18" charset="0"/>
                <a:cs typeface="Times New Roman" pitchFamily="18" charset="0"/>
              </a:rPr>
              <a:t>түсіндірілетін, </a:t>
            </a:r>
            <a:r>
              <a:rPr lang="ru-RU" sz="3600" b="1" i="1" dirty="0" err="1" smtClean="0">
                <a:latin typeface="Times New Roman" pitchFamily="18" charset="0"/>
                <a:cs typeface="Times New Roman" pitchFamily="18" charset="0"/>
              </a:rPr>
              <a:t>дəлелденетін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err="1">
                <a:latin typeface="Times New Roman" pitchFamily="18" charset="0"/>
                <a:cs typeface="Times New Roman" pitchFamily="18" charset="0"/>
              </a:rPr>
              <a:t>мəтін</a:t>
            </a:r>
            <a:r>
              <a:rPr lang="ru-RU" sz="3600" b="1" i="1" dirty="0">
                <a:latin typeface="Times New Roman" pitchFamily="18" charset="0"/>
                <a:cs typeface="Times New Roman" pitchFamily="18" charset="0"/>
              </a:rPr>
              <a:t> __________________ </a:t>
            </a:r>
            <a:r>
              <a:rPr lang="ru-RU" sz="3600" b="1" i="1" dirty="0" err="1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sz="3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err="1">
                <a:latin typeface="Times New Roman" pitchFamily="18" charset="0"/>
                <a:cs typeface="Times New Roman" pitchFamily="18" charset="0"/>
              </a:rPr>
              <a:t>аталады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endParaRPr lang="ru-RU" sz="36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C:\Users\h\Desktop\Фото-001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1362" y="66103"/>
            <a:ext cx="9002713" cy="5733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8324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>
                <a:solidFill>
                  <a:srgbClr val="FF0000"/>
                </a:solidFill>
              </a:rPr>
              <a:t>ТУЫНДЫ СӨЗДЕР: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БАЛАЛЫҚ, БАЛАҚАЙ, БАЛАҚАН</a:t>
            </a:r>
          </a:p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СЫЙЛЫҚ,СЫЙЛАУ</a:t>
            </a:r>
            <a:r>
              <a:rPr lang="kk-KZ" b="1" smtClean="0">
                <a:latin typeface="Times New Roman" pitchFamily="18" charset="0"/>
                <a:cs typeface="Times New Roman" pitchFamily="18" charset="0"/>
              </a:rPr>
              <a:t>, СЫЙЛЫ</a:t>
            </a:r>
            <a:endParaRPr lang="kk-KZ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548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Қорытындылау 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Дұрыс </a:t>
            </a:r>
            <a:r>
              <a:rPr lang="kk-KZ" b="1" dirty="0">
                <a:latin typeface="Times New Roman" pitchFamily="18" charset="0"/>
                <a:cs typeface="Times New Roman" pitchFamily="18" charset="0"/>
              </a:rPr>
              <a:t>жауапты белгіле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kk-KZ" dirty="0">
                <a:latin typeface="Times New Roman" pitchFamily="18" charset="0"/>
                <a:cs typeface="Times New Roman" pitchFamily="18" charset="0"/>
              </a:rPr>
            </a:br>
            <a:r>
              <a:rPr lang="kk-KZ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1Түбірлес сөз дегеніміз не?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dirty="0">
                <a:latin typeface="Times New Roman" pitchFamily="18" charset="0"/>
                <a:cs typeface="Times New Roman" pitchFamily="18" charset="0"/>
              </a:rPr>
            </a:br>
            <a:r>
              <a:rPr lang="kk-KZ" dirty="0">
                <a:latin typeface="Times New Roman" pitchFamily="18" charset="0"/>
                <a:cs typeface="Times New Roman" pitchFamily="18" charset="0"/>
              </a:rPr>
              <a:t> А)Түбірлес сөзге жұрнақ жалғану арқылы жасалған сөз.</a:t>
            </a:r>
            <a:br>
              <a:rPr lang="kk-KZ" dirty="0">
                <a:latin typeface="Times New Roman" pitchFamily="18" charset="0"/>
                <a:cs typeface="Times New Roman" pitchFamily="18" charset="0"/>
              </a:rPr>
            </a:br>
            <a:r>
              <a:rPr lang="kk-KZ" dirty="0">
                <a:latin typeface="Times New Roman" pitchFamily="18" charset="0"/>
                <a:cs typeface="Times New Roman" pitchFamily="18" charset="0"/>
              </a:rPr>
              <a:t>Ә) Түбірге жалғау жалғану арқылы жасалған сөз.</a:t>
            </a:r>
            <a:br>
              <a:rPr lang="kk-KZ" dirty="0">
                <a:latin typeface="Times New Roman" pitchFamily="18" charset="0"/>
                <a:cs typeface="Times New Roman" pitchFamily="18" charset="0"/>
              </a:rPr>
            </a:br>
            <a:r>
              <a:rPr lang="kk-KZ" dirty="0">
                <a:latin typeface="Times New Roman" pitchFamily="18" charset="0"/>
                <a:cs typeface="Times New Roman" pitchFamily="18" charset="0"/>
              </a:rPr>
              <a:t>Б) Бір түбірден бірнеше түбірлес сөздердің жасалуы.</a:t>
            </a:r>
            <a:br>
              <a:rPr lang="kk-KZ" dirty="0">
                <a:latin typeface="Times New Roman" pitchFamily="18" charset="0"/>
                <a:cs typeface="Times New Roman" pitchFamily="18" charset="0"/>
              </a:rPr>
            </a:br>
            <a:r>
              <a:rPr lang="kk-KZ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2. Негізгі түбір сөзді белгіле: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dirty="0">
                <a:latin typeface="Times New Roman" pitchFamily="18" charset="0"/>
                <a:cs typeface="Times New Roman" pitchFamily="18" charset="0"/>
              </a:rPr>
            </a:br>
            <a:r>
              <a:rPr lang="kk-KZ" dirty="0">
                <a:latin typeface="Times New Roman" pitchFamily="18" charset="0"/>
                <a:cs typeface="Times New Roman" pitchFamily="18" charset="0"/>
              </a:rPr>
              <a:t>а) күтеді </a:t>
            </a:r>
            <a:br>
              <a:rPr lang="kk-KZ" dirty="0">
                <a:latin typeface="Times New Roman" pitchFamily="18" charset="0"/>
                <a:cs typeface="Times New Roman" pitchFamily="18" charset="0"/>
              </a:rPr>
            </a:br>
            <a:r>
              <a:rPr lang="kk-KZ" dirty="0">
                <a:latin typeface="Times New Roman" pitchFamily="18" charset="0"/>
                <a:cs typeface="Times New Roman" pitchFamily="18" charset="0"/>
              </a:rPr>
              <a:t>Ә) күт</a:t>
            </a:r>
            <a:endParaRPr lang="kk-KZ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37326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k-KZ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«Смайликтер» әдісі арқылы өз іс </a:t>
            </a: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kk-KZ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әрекеттеріне рефлексия жасап бағалау</a:t>
            </a:r>
            <a:endParaRPr lang="ru-RU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9" descr="C:\Documents and Settings\User\Local Settings\Temporary Internet Files\Content.IE5\FXWRW35U\MC900442026[1].wmf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1988840"/>
            <a:ext cx="1908486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10" descr="C:\Documents and Settings\User\Local Settings\Temporary Internet Files\Content.IE5\FXWRW35U\MC900433823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95936" y="2852936"/>
            <a:ext cx="1728192" cy="122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11" descr="C:\Documents and Settings\User\Local Settings\Temporary Internet Files\Content.IE5\SVTRR7O6\MC900434385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60232" y="2852936"/>
            <a:ext cx="1512168" cy="129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27436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876</TotalTime>
  <Words>137</Words>
  <Application>Microsoft Office PowerPoint</Application>
  <PresentationFormat>Экран (4:3)</PresentationFormat>
  <Paragraphs>30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Презентация PowerPoint</vt:lpstr>
      <vt:lpstr> Қандай ағаш түрлерін білесің?  Берілген әріптерден басталатын ағаш аттарын жаз </vt:lpstr>
      <vt:lpstr> Дұрыс жауаптарыңды салыстыр </vt:lpstr>
      <vt:lpstr>Презентация PowerPoint</vt:lpstr>
      <vt:lpstr>Презентация PowerPoint</vt:lpstr>
      <vt:lpstr>ТУЫНДЫ СӨЗДЕР:</vt:lpstr>
      <vt:lpstr>Қорытындылау </vt:lpstr>
      <vt:lpstr>«Смайликтер» әдісі арқылы өз іс – әрекеттеріне рефлексия жасап бағалау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Мәтін және оның түрлері</dc:title>
  <dc:creator>h</dc:creator>
  <cp:lastModifiedBy>Асус</cp:lastModifiedBy>
  <cp:revision>39</cp:revision>
  <dcterms:created xsi:type="dcterms:W3CDTF">2020-07-21T04:59:35Z</dcterms:created>
  <dcterms:modified xsi:type="dcterms:W3CDTF">2020-11-18T12:17:17Z</dcterms:modified>
</cp:coreProperties>
</file>