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64" r:id="rId2"/>
    <p:sldId id="257" r:id="rId3"/>
    <p:sldId id="268" r:id="rId4"/>
    <p:sldId id="269" r:id="rId5"/>
    <p:sldId id="272" r:id="rId6"/>
    <p:sldId id="273" r:id="rId7"/>
    <p:sldId id="27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185774-3A44-49D6-8E81-9635F5E04D2B}">
          <p14:sldIdLst>
            <p14:sldId id="264"/>
            <p14:sldId id="257"/>
            <p14:sldId id="268"/>
            <p14:sldId id="269"/>
            <p14:sldId id="272"/>
            <p14:sldId id="273"/>
            <p14:sldId id="274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9" autoAdjust="0"/>
    <p:restoredTop sz="94624" autoAdjust="0"/>
  </p:normalViewPr>
  <p:slideViewPr>
    <p:cSldViewPr>
      <p:cViewPr>
        <p:scale>
          <a:sx n="90" d="100"/>
          <a:sy n="90" d="100"/>
        </p:scale>
        <p:origin x="-636" y="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5EA08-209E-42D2-A596-43D0FE6BE1FA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5CF84-EDED-4D88-B433-C62A93296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29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5CF84-EDED-4D88-B433-C62A9329635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33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2060848"/>
            <a:ext cx="7128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85728"/>
            <a:ext cx="857256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r>
              <a:rPr lang="kk-K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туынды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зат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есім</a:t>
            </a: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 algn="ctr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Негізгі  түбірге жұрнақтар жалғау арқылы туынды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зат есім жасау</a:t>
            </a:r>
            <a:endParaRPr lang="kk-KZ" sz="3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Негізгі түбірден болған зат есімді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негізігі зат есім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дейміз: 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ана, бала,көз.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Түбір сөзге жұрнақ жалғану арқылы жасалған зат есімді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туынды зат есім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дейміз: 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іскер,суретші, оқулық.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912768" cy="1138138"/>
          </a:xfrm>
        </p:spPr>
        <p:txBody>
          <a:bodyPr>
            <a:noAutofit/>
          </a:bodyPr>
          <a:lstStyle/>
          <a:p>
            <a:r>
              <a:rPr lang="kk-KZ" sz="2400" dirty="0"/>
              <a:t>https://www.youtube.com/watch?v=Dkm6Z4k2kCI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Киіз  үй мен ағаш үй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сус\Desktop\киіз ү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46" y="1772816"/>
            <a:ext cx="4613655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сус\Desktop\ағаш ү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44824"/>
            <a:ext cx="3240360" cy="243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183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Берілген сөздерден туынды зат есімдер жасау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Дос, табыс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Достық, табыскер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33-жаттығу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Оразда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кітап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мол екен.Шкафтың жоғарғы үш сөресі толып тұр. Әдемі тізіліп жиналған.</a:t>
            </a: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Шкафтың  төменгі сө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релері де бос емес. Онда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мал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құстың, аңның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 адамның неше алуан мүсіндері тізіліп тұр. Тауық, өгіз, керіктің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мүсіндері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өздерінен еш аумайды. Бұларды Ораздың өзі жасаған еді.</a:t>
            </a:r>
          </a:p>
          <a:p>
            <a:pPr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Қарамен жазылған сөздердің түбірін тап. Оларға түрлі жұрнақтар қосу арқылы туынды зат есім жаса.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Туынды зат есім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Кітап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хана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Мал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Құс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бегі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Аң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Мүсін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ші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3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Шығармашылық тапсырма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сус\Downloads\24571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6670352" cy="564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93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«Смайликтер» әдісі арқылы өз іс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әрекеттеріне рефлексия жасап бағалау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9" descr="C:\Documents and Settings\User\Local Settings\Temporary Internet Files\Content.IE5\FXWRW35U\MC900442026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88840"/>
            <a:ext cx="190848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0" descr="C:\Documents and Settings\User\Local Settings\Temporary Internet Files\Content.IE5\FXWRW35U\MC90043382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852936"/>
            <a:ext cx="172819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1" descr="C:\Documents and Settings\User\Local Settings\Temporary Internet Files\Content.IE5\SVTRR7O6\MC9004343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852936"/>
            <a:ext cx="151216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74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137</Words>
  <Application>Microsoft Office PowerPoint</Application>
  <PresentationFormat>Экран (4:3)</PresentationFormat>
  <Paragraphs>27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https://www.youtube.com/watch?v=Dkm6Z4k2kCI  Киіз  үй мен ағаш үй</vt:lpstr>
      <vt:lpstr> Берілген сөздерден туынды зат есімдер жасау</vt:lpstr>
      <vt:lpstr>33-жаттығу</vt:lpstr>
      <vt:lpstr>Туынды зат есім </vt:lpstr>
      <vt:lpstr>Шығармашылық тапсырма</vt:lpstr>
      <vt:lpstr>«Смайликтер» әдісі арқылы өз іс – әрекеттеріне рефлексия жасап бағалау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Мәтін және оның түрлері</dc:title>
  <dc:creator>h</dc:creator>
  <cp:lastModifiedBy>Асус</cp:lastModifiedBy>
  <cp:revision>47</cp:revision>
  <dcterms:created xsi:type="dcterms:W3CDTF">2020-07-21T04:59:35Z</dcterms:created>
  <dcterms:modified xsi:type="dcterms:W3CDTF">2021-01-19T06:40:47Z</dcterms:modified>
</cp:coreProperties>
</file>