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7" r:id="rId4"/>
  </p:sldMasterIdLst>
  <p:sldIdLst>
    <p:sldId id="258" r:id="rId5"/>
    <p:sldId id="259" r:id="rId6"/>
    <p:sldId id="261" r:id="rId7"/>
    <p:sldId id="262" r:id="rId8"/>
    <p:sldId id="263" r:id="rId9"/>
    <p:sldId id="266" r:id="rId10"/>
    <p:sldId id="265" r:id="rId11"/>
    <p:sldId id="264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557259F-812E-4A40-BC7F-A07187C3DFC8}" v="13" dt="2021-02-10T12:27:11.6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lnaz Ibraeva" userId="S::1ibraeva.gulnaz@academia.kz::d4a5ddee-b823-41a3-adbb-36e67760e216" providerId="AD" clId="Web-{F557259F-812E-4A40-BC7F-A07187C3DFC8}"/>
    <pc:docChg chg="addSld delSld modSld addMainMaster delMainMaster">
      <pc:chgData name="Gulnaz Ibraeva" userId="S::1ibraeva.gulnaz@academia.kz::d4a5ddee-b823-41a3-adbb-36e67760e216" providerId="AD" clId="Web-{F557259F-812E-4A40-BC7F-A07187C3DFC8}" dt="2021-02-10T12:27:11.628" v="17"/>
      <pc:docMkLst>
        <pc:docMk/>
      </pc:docMkLst>
      <pc:sldChg chg="addSp delSp modSp del mod setBg modClrScheme setClrOvrMap chgLayout">
        <pc:chgData name="Gulnaz Ibraeva" userId="S::1ibraeva.gulnaz@academia.kz::d4a5ddee-b823-41a3-adbb-36e67760e216" providerId="AD" clId="Web-{F557259F-812E-4A40-BC7F-A07187C3DFC8}" dt="2021-02-10T12:26:48.736" v="13"/>
        <pc:sldMkLst>
          <pc:docMk/>
          <pc:sldMk cId="1351651579" sldId="256"/>
        </pc:sldMkLst>
        <pc:spChg chg="mod">
          <ac:chgData name="Gulnaz Ibraeva" userId="S::1ibraeva.gulnaz@academia.kz::d4a5ddee-b823-41a3-adbb-36e67760e216" providerId="AD" clId="Web-{F557259F-812E-4A40-BC7F-A07187C3DFC8}" dt="2021-02-10T12:26:15.501" v="9"/>
          <ac:spMkLst>
            <pc:docMk/>
            <pc:sldMk cId="1351651579" sldId="256"/>
            <ac:spMk id="2" creationId="{00000000-0000-0000-0000-000000000000}"/>
          </ac:spMkLst>
        </pc:spChg>
        <pc:spChg chg="mod">
          <ac:chgData name="Gulnaz Ibraeva" userId="S::1ibraeva.gulnaz@academia.kz::d4a5ddee-b823-41a3-adbb-36e67760e216" providerId="AD" clId="Web-{F557259F-812E-4A40-BC7F-A07187C3DFC8}" dt="2021-02-10T12:26:15.501" v="9"/>
          <ac:spMkLst>
            <pc:docMk/>
            <pc:sldMk cId="1351651579" sldId="256"/>
            <ac:spMk id="3" creationId="{00000000-0000-0000-0000-000000000000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24:08.951" v="5"/>
          <ac:spMkLst>
            <pc:docMk/>
            <pc:sldMk cId="1351651579" sldId="256"/>
            <ac:spMk id="5" creationId="{A51D536C-693D-4911-B3E3-277E6CA006B6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24:08.951" v="5"/>
          <ac:spMkLst>
            <pc:docMk/>
            <pc:sldMk cId="1351651579" sldId="256"/>
            <ac:spMk id="6" creationId="{CDACC7FC-0DA0-46D9-BEDF-149E4AB3243B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24:08.951" v="5"/>
          <ac:spMkLst>
            <pc:docMk/>
            <pc:sldMk cId="1351651579" sldId="256"/>
            <ac:spMk id="8" creationId="{1886631C-CD62-4E60-A5E7-767EEAEB4704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18:52.536" v="3"/>
          <ac:spMkLst>
            <pc:docMk/>
            <pc:sldMk cId="1351651579" sldId="256"/>
            <ac:spMk id="9" creationId="{B725BC23-E0DD-4037-B2B8-7B6FA64543FB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26:15.501" v="9"/>
          <ac:spMkLst>
            <pc:docMk/>
            <pc:sldMk cId="1351651579" sldId="256"/>
            <ac:spMk id="10" creationId="{BB3B2C43-5E36-4768-8319-6752D24B47E9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18:52.536" v="3"/>
          <ac:spMkLst>
            <pc:docMk/>
            <pc:sldMk cId="1351651579" sldId="256"/>
            <ac:spMk id="11" creationId="{199EE120-2D35-4A48-BAAE-238F986A13DC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26:15.501" v="9"/>
          <ac:spMkLst>
            <pc:docMk/>
            <pc:sldMk cId="1351651579" sldId="256"/>
            <ac:spMk id="12" creationId="{B044326E-7BB3-4929-BE33-05CA64DBB248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18:52.536" v="3"/>
          <ac:spMkLst>
            <pc:docMk/>
            <pc:sldMk cId="1351651579" sldId="256"/>
            <ac:spMk id="13" creationId="{552F9EAC-0C70-441C-AC78-65174C285730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26:15.501" v="9"/>
          <ac:spMkLst>
            <pc:docMk/>
            <pc:sldMk cId="1351651579" sldId="256"/>
            <ac:spMk id="14" creationId="{731CF4E0-AA2D-43CA-A528-C52FB158244A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18:52.536" v="3"/>
          <ac:spMkLst>
            <pc:docMk/>
            <pc:sldMk cId="1351651579" sldId="256"/>
            <ac:spMk id="15" creationId="{0D48F6B8-EF56-4340-982E-F4D6F5DC2F57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18:52.536" v="3"/>
          <ac:spMkLst>
            <pc:docMk/>
            <pc:sldMk cId="1351651579" sldId="256"/>
            <ac:spMk id="17" creationId="{AC596C40-FEA6-4867-853D-CF37DE3B6BF3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26:15.501" v="9"/>
          <ac:spMkLst>
            <pc:docMk/>
            <pc:sldMk cId="1351651579" sldId="256"/>
            <ac:spMk id="18" creationId="{3B083774-A903-4B1B-BC6A-94C1F048E82B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18:52.536" v="3"/>
          <ac:spMkLst>
            <pc:docMk/>
            <pc:sldMk cId="1351651579" sldId="256"/>
            <ac:spMk id="19" creationId="{9DC7C5E2-274E-49A3-A8E0-46A5B8CAC3D4}"/>
          </ac:spMkLst>
        </pc:spChg>
        <pc:spChg chg="add del">
          <ac:chgData name="Gulnaz Ibraeva" userId="S::1ibraeva.gulnaz@academia.kz::d4a5ddee-b823-41a3-adbb-36e67760e216" providerId="AD" clId="Web-{F557259F-812E-4A40-BC7F-A07187C3DFC8}" dt="2021-02-10T12:18:52.536" v="3"/>
          <ac:spMkLst>
            <pc:docMk/>
            <pc:sldMk cId="1351651579" sldId="256"/>
            <ac:spMk id="21" creationId="{D6CF8D2C-9E01-48EC-8DDF-8A1FF60AED22}"/>
          </ac:spMkLst>
        </pc:spChg>
        <pc:spChg chg="add">
          <ac:chgData name="Gulnaz Ibraeva" userId="S::1ibraeva.gulnaz@academia.kz::d4a5ddee-b823-41a3-adbb-36e67760e216" providerId="AD" clId="Web-{F557259F-812E-4A40-BC7F-A07187C3DFC8}" dt="2021-02-10T12:26:15.501" v="9"/>
          <ac:spMkLst>
            <pc:docMk/>
            <pc:sldMk cId="1351651579" sldId="256"/>
            <ac:spMk id="27" creationId="{DE61FBD7-E37C-4B38-BE44-A6D4978D7486}"/>
          </ac:spMkLst>
        </pc:spChg>
        <pc:spChg chg="add">
          <ac:chgData name="Gulnaz Ibraeva" userId="S::1ibraeva.gulnaz@academia.kz::d4a5ddee-b823-41a3-adbb-36e67760e216" providerId="AD" clId="Web-{F557259F-812E-4A40-BC7F-A07187C3DFC8}" dt="2021-02-10T12:26:15.501" v="9"/>
          <ac:spMkLst>
            <pc:docMk/>
            <pc:sldMk cId="1351651579" sldId="256"/>
            <ac:spMk id="29" creationId="{392BFCFE-FD78-4EDF-BEFE-CC444DC5F307}"/>
          </ac:spMkLst>
        </pc:spChg>
        <pc:spChg chg="add">
          <ac:chgData name="Gulnaz Ibraeva" userId="S::1ibraeva.gulnaz@academia.kz::d4a5ddee-b823-41a3-adbb-36e67760e216" providerId="AD" clId="Web-{F557259F-812E-4A40-BC7F-A07187C3DFC8}" dt="2021-02-10T12:26:15.501" v="9"/>
          <ac:spMkLst>
            <pc:docMk/>
            <pc:sldMk cId="1351651579" sldId="256"/>
            <ac:spMk id="35" creationId="{8E6613BA-415A-4A35-90E0-E031E5096F16}"/>
          </ac:spMkLst>
        </pc:spChg>
        <pc:grpChg chg="add">
          <ac:chgData name="Gulnaz Ibraeva" userId="S::1ibraeva.gulnaz@academia.kz::d4a5ddee-b823-41a3-adbb-36e67760e216" providerId="AD" clId="Web-{F557259F-812E-4A40-BC7F-A07187C3DFC8}" dt="2021-02-10T12:26:15.501" v="9"/>
          <ac:grpSpMkLst>
            <pc:docMk/>
            <pc:sldMk cId="1351651579" sldId="256"/>
            <ac:grpSpMk id="31" creationId="{CBAB4265-79FB-414E-A5E5-7E3975506938}"/>
          </ac:grpSpMkLst>
        </pc:grpChg>
        <pc:picChg chg="add del">
          <ac:chgData name="Gulnaz Ibraeva" userId="S::1ibraeva.gulnaz@academia.kz::d4a5ddee-b823-41a3-adbb-36e67760e216" providerId="AD" clId="Web-{F557259F-812E-4A40-BC7F-A07187C3DFC8}" dt="2021-02-10T12:18:52.536" v="3"/>
          <ac:picMkLst>
            <pc:docMk/>
            <pc:sldMk cId="1351651579" sldId="256"/>
            <ac:picMk id="4" creationId="{F3CA1FC3-3D12-4D40-A782-5CE1690524D8}"/>
          </ac:picMkLst>
        </pc:picChg>
        <pc:picChg chg="add del">
          <ac:chgData name="Gulnaz Ibraeva" userId="S::1ibraeva.gulnaz@academia.kz::d4a5ddee-b823-41a3-adbb-36e67760e216" providerId="AD" clId="Web-{F557259F-812E-4A40-BC7F-A07187C3DFC8}" dt="2021-02-10T12:24:08.951" v="5"/>
          <ac:picMkLst>
            <pc:docMk/>
            <pc:sldMk cId="1351651579" sldId="256"/>
            <ac:picMk id="7" creationId="{37E36ADE-C959-408E-8485-48248BC1F7A4}"/>
          </ac:picMkLst>
        </pc:picChg>
        <pc:picChg chg="add mod">
          <ac:chgData name="Gulnaz Ibraeva" userId="S::1ibraeva.gulnaz@academia.kz::d4a5ddee-b823-41a3-adbb-36e67760e216" providerId="AD" clId="Web-{F557259F-812E-4A40-BC7F-A07187C3DFC8}" dt="2021-02-10T12:26:15.501" v="9"/>
          <ac:picMkLst>
            <pc:docMk/>
            <pc:sldMk cId="1351651579" sldId="256"/>
            <ac:picMk id="16" creationId="{0E854933-66B1-46BC-B40A-F4CF0D51B374}"/>
          </ac:picMkLst>
        </pc:picChg>
        <pc:cxnChg chg="add del">
          <ac:chgData name="Gulnaz Ibraeva" userId="S::1ibraeva.gulnaz@academia.kz::d4a5ddee-b823-41a3-adbb-36e67760e216" providerId="AD" clId="Web-{F557259F-812E-4A40-BC7F-A07187C3DFC8}" dt="2021-02-10T12:26:15.501" v="9"/>
          <ac:cxnSpMkLst>
            <pc:docMk/>
            <pc:sldMk cId="1351651579" sldId="256"/>
            <ac:cxnSpMk id="20" creationId="{5D5FB189-1F48-4A47-B036-6AF7E11A8E7B}"/>
          </ac:cxnSpMkLst>
        </pc:cxnChg>
        <pc:cxnChg chg="add del">
          <ac:chgData name="Gulnaz Ibraeva" userId="S::1ibraeva.gulnaz@academia.kz::d4a5ddee-b823-41a3-adbb-36e67760e216" providerId="AD" clId="Web-{F557259F-812E-4A40-BC7F-A07187C3DFC8}" dt="2021-02-10T12:26:15.501" v="9"/>
          <ac:cxnSpMkLst>
            <pc:docMk/>
            <pc:sldMk cId="1351651579" sldId="256"/>
            <ac:cxnSpMk id="22" creationId="{C5B335DD-3163-4EC5-8B6B-2AB53E64D11A}"/>
          </ac:cxnSpMkLst>
        </pc:cxnChg>
      </pc:sldChg>
      <pc:sldChg chg="add del replId">
        <pc:chgData name="Gulnaz Ibraeva" userId="S::1ibraeva.gulnaz@academia.kz::d4a5ddee-b823-41a3-adbb-36e67760e216" providerId="AD" clId="Web-{F557259F-812E-4A40-BC7F-A07187C3DFC8}" dt="2021-02-10T12:18:50.380" v="2"/>
        <pc:sldMkLst>
          <pc:docMk/>
          <pc:sldMk cId="2504624919" sldId="257"/>
        </pc:sldMkLst>
      </pc:sldChg>
      <pc:sldChg chg="addSp delSp modSp add replId">
        <pc:chgData name="Gulnaz Ibraeva" userId="S::1ibraeva.gulnaz@academia.kz::d4a5ddee-b823-41a3-adbb-36e67760e216" providerId="AD" clId="Web-{F557259F-812E-4A40-BC7F-A07187C3DFC8}" dt="2021-02-10T12:26:43.080" v="12"/>
        <pc:sldMkLst>
          <pc:docMk/>
          <pc:sldMk cId="3068734589" sldId="257"/>
        </pc:sldMkLst>
        <pc:spChg chg="del">
          <ac:chgData name="Gulnaz Ibraeva" userId="S::1ibraeva.gulnaz@academia.kz::d4a5ddee-b823-41a3-adbb-36e67760e216" providerId="AD" clId="Web-{F557259F-812E-4A40-BC7F-A07187C3DFC8}" dt="2021-02-10T12:26:39.642" v="11"/>
          <ac:spMkLst>
            <pc:docMk/>
            <pc:sldMk cId="3068734589" sldId="257"/>
            <ac:spMk id="27" creationId="{DE61FBD7-E37C-4B38-BE44-A6D4978D7486}"/>
          </ac:spMkLst>
        </pc:spChg>
        <pc:spChg chg="del">
          <ac:chgData name="Gulnaz Ibraeva" userId="S::1ibraeva.gulnaz@academia.kz::d4a5ddee-b823-41a3-adbb-36e67760e216" providerId="AD" clId="Web-{F557259F-812E-4A40-BC7F-A07187C3DFC8}" dt="2021-02-10T12:26:39.642" v="11"/>
          <ac:spMkLst>
            <pc:docMk/>
            <pc:sldMk cId="3068734589" sldId="257"/>
            <ac:spMk id="29" creationId="{392BFCFE-FD78-4EDF-BEFE-CC444DC5F307}"/>
          </ac:spMkLst>
        </pc:spChg>
        <pc:spChg chg="del">
          <ac:chgData name="Gulnaz Ibraeva" userId="S::1ibraeva.gulnaz@academia.kz::d4a5ddee-b823-41a3-adbb-36e67760e216" providerId="AD" clId="Web-{F557259F-812E-4A40-BC7F-A07187C3DFC8}" dt="2021-02-10T12:26:39.642" v="11"/>
          <ac:spMkLst>
            <pc:docMk/>
            <pc:sldMk cId="3068734589" sldId="257"/>
            <ac:spMk id="35" creationId="{8E6613BA-415A-4A35-90E0-E031E5096F16}"/>
          </ac:spMkLst>
        </pc:spChg>
        <pc:spChg chg="add">
          <ac:chgData name="Gulnaz Ibraeva" userId="S::1ibraeva.gulnaz@academia.kz::d4a5ddee-b823-41a3-adbb-36e67760e216" providerId="AD" clId="Web-{F557259F-812E-4A40-BC7F-A07187C3DFC8}" dt="2021-02-10T12:26:39.642" v="11"/>
          <ac:spMkLst>
            <pc:docMk/>
            <pc:sldMk cId="3068734589" sldId="257"/>
            <ac:spMk id="40" creationId="{DE61FBD7-E37C-4B38-BE44-A6D4978D7486}"/>
          </ac:spMkLst>
        </pc:spChg>
        <pc:spChg chg="add">
          <ac:chgData name="Gulnaz Ibraeva" userId="S::1ibraeva.gulnaz@academia.kz::d4a5ddee-b823-41a3-adbb-36e67760e216" providerId="AD" clId="Web-{F557259F-812E-4A40-BC7F-A07187C3DFC8}" dt="2021-02-10T12:26:39.642" v="11"/>
          <ac:spMkLst>
            <pc:docMk/>
            <pc:sldMk cId="3068734589" sldId="257"/>
            <ac:spMk id="42" creationId="{8E6613BA-415A-4A35-90E0-E031E5096F16}"/>
          </ac:spMkLst>
        </pc:spChg>
        <pc:grpChg chg="del">
          <ac:chgData name="Gulnaz Ibraeva" userId="S::1ibraeva.gulnaz@academia.kz::d4a5ddee-b823-41a3-adbb-36e67760e216" providerId="AD" clId="Web-{F557259F-812E-4A40-BC7F-A07187C3DFC8}" dt="2021-02-10T12:26:39.642" v="11"/>
          <ac:grpSpMkLst>
            <pc:docMk/>
            <pc:sldMk cId="3068734589" sldId="257"/>
            <ac:grpSpMk id="31" creationId="{CBAB4265-79FB-414E-A5E5-7E3975506938}"/>
          </ac:grpSpMkLst>
        </pc:grpChg>
        <pc:grpChg chg="add">
          <ac:chgData name="Gulnaz Ibraeva" userId="S::1ibraeva.gulnaz@academia.kz::d4a5ddee-b823-41a3-adbb-36e67760e216" providerId="AD" clId="Web-{F557259F-812E-4A40-BC7F-A07187C3DFC8}" dt="2021-02-10T12:26:39.642" v="11"/>
          <ac:grpSpMkLst>
            <pc:docMk/>
            <pc:sldMk cId="3068734589" sldId="257"/>
            <ac:grpSpMk id="44" creationId="{39767720-2B45-4611-912B-D16D74528218}"/>
          </ac:grpSpMkLst>
        </pc:grpChg>
        <pc:picChg chg="del mod">
          <ac:chgData name="Gulnaz Ibraeva" userId="S::1ibraeva.gulnaz@academia.kz::d4a5ddee-b823-41a3-adbb-36e67760e216" providerId="AD" clId="Web-{F557259F-812E-4A40-BC7F-A07187C3DFC8}" dt="2021-02-10T12:26:43.080" v="12"/>
          <ac:picMkLst>
            <pc:docMk/>
            <pc:sldMk cId="3068734589" sldId="257"/>
            <ac:picMk id="16" creationId="{0E854933-66B1-46BC-B40A-F4CF0D51B374}"/>
          </ac:picMkLst>
        </pc:picChg>
      </pc:sldChg>
      <pc:sldChg chg="add del replId">
        <pc:chgData name="Gulnaz Ibraeva" userId="S::1ibraeva.gulnaz@academia.kz::d4a5ddee-b823-41a3-adbb-36e67760e216" providerId="AD" clId="Web-{F557259F-812E-4A40-BC7F-A07187C3DFC8}" dt="2021-02-10T12:25:39.703" v="8"/>
        <pc:sldMkLst>
          <pc:docMk/>
          <pc:sldMk cId="3411094307" sldId="257"/>
        </pc:sldMkLst>
      </pc:sldChg>
      <pc:sldChg chg="add replId">
        <pc:chgData name="Gulnaz Ibraeva" userId="S::1ibraeva.gulnaz@academia.kz::d4a5ddee-b823-41a3-adbb-36e67760e216" providerId="AD" clId="Web-{F557259F-812E-4A40-BC7F-A07187C3DFC8}" dt="2021-02-10T12:26:54.486" v="14"/>
        <pc:sldMkLst>
          <pc:docMk/>
          <pc:sldMk cId="2528690876" sldId="258"/>
        </pc:sldMkLst>
      </pc:sldChg>
      <pc:sldChg chg="add replId">
        <pc:chgData name="Gulnaz Ibraeva" userId="S::1ibraeva.gulnaz@academia.kz::d4a5ddee-b823-41a3-adbb-36e67760e216" providerId="AD" clId="Web-{F557259F-812E-4A40-BC7F-A07187C3DFC8}" dt="2021-02-10T12:26:57.237" v="15"/>
        <pc:sldMkLst>
          <pc:docMk/>
          <pc:sldMk cId="2142839692" sldId="259"/>
        </pc:sldMkLst>
      </pc:sldChg>
      <pc:sldChg chg="add replId">
        <pc:chgData name="Gulnaz Ibraeva" userId="S::1ibraeva.gulnaz@academia.kz::d4a5ddee-b823-41a3-adbb-36e67760e216" providerId="AD" clId="Web-{F557259F-812E-4A40-BC7F-A07187C3DFC8}" dt="2021-02-10T12:27:02.049" v="16"/>
        <pc:sldMkLst>
          <pc:docMk/>
          <pc:sldMk cId="2794554972" sldId="260"/>
        </pc:sldMkLst>
      </pc:sldChg>
      <pc:sldChg chg="add replId">
        <pc:chgData name="Gulnaz Ibraeva" userId="S::1ibraeva.gulnaz@academia.kz::d4a5ddee-b823-41a3-adbb-36e67760e216" providerId="AD" clId="Web-{F557259F-812E-4A40-BC7F-A07187C3DFC8}" dt="2021-02-10T12:27:11.628" v="17"/>
        <pc:sldMkLst>
          <pc:docMk/>
          <pc:sldMk cId="355249156" sldId="261"/>
        </pc:sldMkLst>
      </pc:sldChg>
      <pc:sldMasterChg chg="add del addSldLayout delSldLayout">
        <pc:chgData name="Gulnaz Ibraeva" userId="S::1ibraeva.gulnaz@academia.kz::d4a5ddee-b823-41a3-adbb-36e67760e216" providerId="AD" clId="Web-{F557259F-812E-4A40-BC7F-A07187C3DFC8}" dt="2021-02-10T12:25:19.562" v="6"/>
        <pc:sldMasterMkLst>
          <pc:docMk/>
          <pc:sldMasterMk cId="3154979492" sldId="2147483648"/>
        </pc:sldMasterMkLst>
        <pc:sldLayoutChg chg="add del">
          <pc:chgData name="Gulnaz Ibraeva" userId="S::1ibraeva.gulnaz@academia.kz::d4a5ddee-b823-41a3-adbb-36e67760e216" providerId="AD" clId="Web-{F557259F-812E-4A40-BC7F-A07187C3DFC8}" dt="2021-02-10T12:25:19.562" v="6"/>
          <pc:sldLayoutMkLst>
            <pc:docMk/>
            <pc:sldMasterMk cId="3154979492" sldId="2147483648"/>
            <pc:sldLayoutMk cId="161079921" sldId="2147483649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5:19.562" v="6"/>
          <pc:sldLayoutMkLst>
            <pc:docMk/>
            <pc:sldMasterMk cId="3154979492" sldId="2147483648"/>
            <pc:sldLayoutMk cId="2703711724" sldId="2147483650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5:19.562" v="6"/>
          <pc:sldLayoutMkLst>
            <pc:docMk/>
            <pc:sldMasterMk cId="3154979492" sldId="2147483648"/>
            <pc:sldLayoutMk cId="4076369896" sldId="2147483651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5:19.562" v="6"/>
          <pc:sldLayoutMkLst>
            <pc:docMk/>
            <pc:sldMasterMk cId="3154979492" sldId="2147483648"/>
            <pc:sldLayoutMk cId="2625762208" sldId="2147483652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5:19.562" v="6"/>
          <pc:sldLayoutMkLst>
            <pc:docMk/>
            <pc:sldMasterMk cId="3154979492" sldId="2147483648"/>
            <pc:sldLayoutMk cId="188002762" sldId="2147483653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5:19.562" v="6"/>
          <pc:sldLayoutMkLst>
            <pc:docMk/>
            <pc:sldMasterMk cId="3154979492" sldId="2147483648"/>
            <pc:sldLayoutMk cId="2295335545" sldId="2147483654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5:19.562" v="6"/>
          <pc:sldLayoutMkLst>
            <pc:docMk/>
            <pc:sldMasterMk cId="3154979492" sldId="2147483648"/>
            <pc:sldLayoutMk cId="1988754143" sldId="2147483655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5:19.562" v="6"/>
          <pc:sldLayoutMkLst>
            <pc:docMk/>
            <pc:sldMasterMk cId="3154979492" sldId="2147483648"/>
            <pc:sldLayoutMk cId="3665695281" sldId="2147483656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5:19.562" v="6"/>
          <pc:sldLayoutMkLst>
            <pc:docMk/>
            <pc:sldMasterMk cId="3154979492" sldId="2147483648"/>
            <pc:sldLayoutMk cId="2134169247" sldId="2147483657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5:19.562" v="6"/>
          <pc:sldLayoutMkLst>
            <pc:docMk/>
            <pc:sldMasterMk cId="3154979492" sldId="2147483648"/>
            <pc:sldLayoutMk cId="2065727480" sldId="2147483658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5:19.562" v="6"/>
          <pc:sldLayoutMkLst>
            <pc:docMk/>
            <pc:sldMasterMk cId="3154979492" sldId="2147483648"/>
            <pc:sldLayoutMk cId="812261758" sldId="2147483659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F557259F-812E-4A40-BC7F-A07187C3DFC8}" dt="2021-02-10T12:18:52.536" v="3"/>
        <pc:sldMasterMkLst>
          <pc:docMk/>
          <pc:sldMasterMk cId="758708846" sldId="2147483712"/>
        </pc:sldMasterMkLst>
        <pc:sldLayoutChg chg="add del">
          <pc:chgData name="Gulnaz Ibraeva" userId="S::1ibraeva.gulnaz@academia.kz::d4a5ddee-b823-41a3-adbb-36e67760e216" providerId="AD" clId="Web-{F557259F-812E-4A40-BC7F-A07187C3DFC8}" dt="2021-02-10T12:18:52.536" v="3"/>
          <pc:sldLayoutMkLst>
            <pc:docMk/>
            <pc:sldMasterMk cId="758708846" sldId="2147483712"/>
            <pc:sldLayoutMk cId="1468851395" sldId="2147483701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18:52.536" v="3"/>
          <pc:sldLayoutMkLst>
            <pc:docMk/>
            <pc:sldMasterMk cId="758708846" sldId="2147483712"/>
            <pc:sldLayoutMk cId="3211655915" sldId="2147483702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18:52.536" v="3"/>
          <pc:sldLayoutMkLst>
            <pc:docMk/>
            <pc:sldMasterMk cId="758708846" sldId="2147483712"/>
            <pc:sldLayoutMk cId="4184227256" sldId="2147483703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18:52.536" v="3"/>
          <pc:sldLayoutMkLst>
            <pc:docMk/>
            <pc:sldMasterMk cId="758708846" sldId="2147483712"/>
            <pc:sldLayoutMk cId="3801279350" sldId="2147483704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18:52.536" v="3"/>
          <pc:sldLayoutMkLst>
            <pc:docMk/>
            <pc:sldMasterMk cId="758708846" sldId="2147483712"/>
            <pc:sldLayoutMk cId="1236231223" sldId="2147483705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18:52.536" v="3"/>
          <pc:sldLayoutMkLst>
            <pc:docMk/>
            <pc:sldMasterMk cId="758708846" sldId="2147483712"/>
            <pc:sldLayoutMk cId="1125604019" sldId="2147483706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18:52.536" v="3"/>
          <pc:sldLayoutMkLst>
            <pc:docMk/>
            <pc:sldMasterMk cId="758708846" sldId="2147483712"/>
            <pc:sldLayoutMk cId="3953569888" sldId="2147483707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18:52.536" v="3"/>
          <pc:sldLayoutMkLst>
            <pc:docMk/>
            <pc:sldMasterMk cId="758708846" sldId="2147483712"/>
            <pc:sldLayoutMk cId="1797302758" sldId="2147483708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18:52.536" v="3"/>
          <pc:sldLayoutMkLst>
            <pc:docMk/>
            <pc:sldMasterMk cId="758708846" sldId="2147483712"/>
            <pc:sldLayoutMk cId="2572648173" sldId="2147483709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18:52.536" v="3"/>
          <pc:sldLayoutMkLst>
            <pc:docMk/>
            <pc:sldMasterMk cId="758708846" sldId="2147483712"/>
            <pc:sldLayoutMk cId="2369273127" sldId="2147483710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18:52.536" v="3"/>
          <pc:sldLayoutMkLst>
            <pc:docMk/>
            <pc:sldMasterMk cId="758708846" sldId="2147483712"/>
            <pc:sldLayoutMk cId="3592283337" sldId="2147483711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F557259F-812E-4A40-BC7F-A07187C3DFC8}" dt="2021-02-10T12:26:15.501" v="9"/>
        <pc:sldMasterMkLst>
          <pc:docMk/>
          <pc:sldMasterMk cId="4082810364" sldId="2147483726"/>
        </pc:sldMasterMkLst>
        <pc:sldLayoutChg chg="add del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82810364" sldId="2147483726"/>
            <pc:sldLayoutMk cId="2110550662" sldId="2147483715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82810364" sldId="2147483726"/>
            <pc:sldLayoutMk cId="1586980980" sldId="2147483716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82810364" sldId="2147483726"/>
            <pc:sldLayoutMk cId="2701758445" sldId="2147483717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82810364" sldId="2147483726"/>
            <pc:sldLayoutMk cId="503360101" sldId="2147483718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82810364" sldId="2147483726"/>
            <pc:sldLayoutMk cId="2206282004" sldId="2147483719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82810364" sldId="2147483726"/>
            <pc:sldLayoutMk cId="401778214" sldId="2147483720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82810364" sldId="2147483726"/>
            <pc:sldLayoutMk cId="1400876105" sldId="2147483721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82810364" sldId="2147483726"/>
            <pc:sldLayoutMk cId="3336673173" sldId="2147483722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82810364" sldId="2147483726"/>
            <pc:sldLayoutMk cId="2105272664" sldId="2147483723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82810364" sldId="2147483726"/>
            <pc:sldLayoutMk cId="1429241506" sldId="2147483724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82810364" sldId="2147483726"/>
            <pc:sldLayoutMk cId="726077676" sldId="2147483725"/>
          </pc:sldLayoutMkLst>
        </pc:sldLayoutChg>
      </pc:sldMasterChg>
      <pc:sldMasterChg chg="add addSldLayout">
        <pc:chgData name="Gulnaz Ibraeva" userId="S::1ibraeva.gulnaz@academia.kz::d4a5ddee-b823-41a3-adbb-36e67760e216" providerId="AD" clId="Web-{F557259F-812E-4A40-BC7F-A07187C3DFC8}" dt="2021-02-10T12:26:15.501" v="9"/>
        <pc:sldMasterMkLst>
          <pc:docMk/>
          <pc:sldMasterMk cId="4070167654" sldId="2147483727"/>
        </pc:sldMasterMkLst>
        <pc:sldLayoutChg chg="add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70167654" sldId="2147483727"/>
            <pc:sldLayoutMk cId="3075328141" sldId="2147483728"/>
          </pc:sldLayoutMkLst>
        </pc:sldLayoutChg>
        <pc:sldLayoutChg chg="add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70167654" sldId="2147483727"/>
            <pc:sldLayoutMk cId="862392896" sldId="2147483729"/>
          </pc:sldLayoutMkLst>
        </pc:sldLayoutChg>
        <pc:sldLayoutChg chg="add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70167654" sldId="2147483727"/>
            <pc:sldLayoutMk cId="692695378" sldId="2147483730"/>
          </pc:sldLayoutMkLst>
        </pc:sldLayoutChg>
        <pc:sldLayoutChg chg="add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70167654" sldId="2147483727"/>
            <pc:sldLayoutMk cId="2215642553" sldId="2147483731"/>
          </pc:sldLayoutMkLst>
        </pc:sldLayoutChg>
        <pc:sldLayoutChg chg="add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70167654" sldId="2147483727"/>
            <pc:sldLayoutMk cId="1054314733" sldId="2147483732"/>
          </pc:sldLayoutMkLst>
        </pc:sldLayoutChg>
        <pc:sldLayoutChg chg="add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70167654" sldId="2147483727"/>
            <pc:sldLayoutMk cId="396704652" sldId="2147483733"/>
          </pc:sldLayoutMkLst>
        </pc:sldLayoutChg>
        <pc:sldLayoutChg chg="add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70167654" sldId="2147483727"/>
            <pc:sldLayoutMk cId="34581294" sldId="2147483734"/>
          </pc:sldLayoutMkLst>
        </pc:sldLayoutChg>
        <pc:sldLayoutChg chg="add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70167654" sldId="2147483727"/>
            <pc:sldLayoutMk cId="699608311" sldId="2147483735"/>
          </pc:sldLayoutMkLst>
        </pc:sldLayoutChg>
        <pc:sldLayoutChg chg="add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70167654" sldId="2147483727"/>
            <pc:sldLayoutMk cId="1933431558" sldId="2147483736"/>
          </pc:sldLayoutMkLst>
        </pc:sldLayoutChg>
        <pc:sldLayoutChg chg="add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70167654" sldId="2147483727"/>
            <pc:sldLayoutMk cId="1725394670" sldId="2147483737"/>
          </pc:sldLayoutMkLst>
        </pc:sldLayoutChg>
        <pc:sldLayoutChg chg="add">
          <pc:chgData name="Gulnaz Ibraeva" userId="S::1ibraeva.gulnaz@academia.kz::d4a5ddee-b823-41a3-adbb-36e67760e216" providerId="AD" clId="Web-{F557259F-812E-4A40-BC7F-A07187C3DFC8}" dt="2021-02-10T12:26:15.501" v="9"/>
          <pc:sldLayoutMkLst>
            <pc:docMk/>
            <pc:sldMasterMk cId="4070167654" sldId="2147483727"/>
            <pc:sldLayoutMk cId="3385567681" sldId="2147483738"/>
          </pc:sldLayoutMkLst>
        </pc:sldLayoutChg>
      </pc:sldMasterChg>
      <pc:sldMasterChg chg="add del addSldLayout delSldLayout">
        <pc:chgData name="Gulnaz Ibraeva" userId="S::1ibraeva.gulnaz@academia.kz::d4a5ddee-b823-41a3-adbb-36e67760e216" providerId="AD" clId="Web-{F557259F-812E-4A40-BC7F-A07187C3DFC8}" dt="2021-02-10T12:24:08.951" v="5"/>
        <pc:sldMasterMkLst>
          <pc:docMk/>
          <pc:sldMasterMk cId="3324087871" sldId="2147483751"/>
        </pc:sldMasterMkLst>
        <pc:sldLayoutChg chg="add del">
          <pc:chgData name="Gulnaz Ibraeva" userId="S::1ibraeva.gulnaz@academia.kz::d4a5ddee-b823-41a3-adbb-36e67760e216" providerId="AD" clId="Web-{F557259F-812E-4A40-BC7F-A07187C3DFC8}" dt="2021-02-10T12:24:08.951" v="5"/>
          <pc:sldLayoutMkLst>
            <pc:docMk/>
            <pc:sldMasterMk cId="3324087871" sldId="2147483751"/>
            <pc:sldLayoutMk cId="3655234058" sldId="2147483740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4:08.951" v="5"/>
          <pc:sldLayoutMkLst>
            <pc:docMk/>
            <pc:sldMasterMk cId="3324087871" sldId="2147483751"/>
            <pc:sldLayoutMk cId="1489309594" sldId="2147483741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4:08.951" v="5"/>
          <pc:sldLayoutMkLst>
            <pc:docMk/>
            <pc:sldMasterMk cId="3324087871" sldId="2147483751"/>
            <pc:sldLayoutMk cId="2277500072" sldId="2147483742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4:08.951" v="5"/>
          <pc:sldLayoutMkLst>
            <pc:docMk/>
            <pc:sldMasterMk cId="3324087871" sldId="2147483751"/>
            <pc:sldLayoutMk cId="2026402919" sldId="2147483743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4:08.951" v="5"/>
          <pc:sldLayoutMkLst>
            <pc:docMk/>
            <pc:sldMasterMk cId="3324087871" sldId="2147483751"/>
            <pc:sldLayoutMk cId="1907652382" sldId="2147483744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4:08.951" v="5"/>
          <pc:sldLayoutMkLst>
            <pc:docMk/>
            <pc:sldMasterMk cId="3324087871" sldId="2147483751"/>
            <pc:sldLayoutMk cId="1636812390" sldId="2147483745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4:08.951" v="5"/>
          <pc:sldLayoutMkLst>
            <pc:docMk/>
            <pc:sldMasterMk cId="3324087871" sldId="2147483751"/>
            <pc:sldLayoutMk cId="1716996337" sldId="2147483746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4:08.951" v="5"/>
          <pc:sldLayoutMkLst>
            <pc:docMk/>
            <pc:sldMasterMk cId="3324087871" sldId="2147483751"/>
            <pc:sldLayoutMk cId="4120678190" sldId="2147483747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4:08.951" v="5"/>
          <pc:sldLayoutMkLst>
            <pc:docMk/>
            <pc:sldMasterMk cId="3324087871" sldId="2147483751"/>
            <pc:sldLayoutMk cId="4239159131" sldId="2147483748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4:08.951" v="5"/>
          <pc:sldLayoutMkLst>
            <pc:docMk/>
            <pc:sldMasterMk cId="3324087871" sldId="2147483751"/>
            <pc:sldLayoutMk cId="3929193575" sldId="2147483749"/>
          </pc:sldLayoutMkLst>
        </pc:sldLayoutChg>
        <pc:sldLayoutChg chg="add del">
          <pc:chgData name="Gulnaz Ibraeva" userId="S::1ibraeva.gulnaz@academia.kz::d4a5ddee-b823-41a3-adbb-36e67760e216" providerId="AD" clId="Web-{F557259F-812E-4A40-BC7F-A07187C3DFC8}" dt="2021-02-10T12:24:08.951" v="5"/>
          <pc:sldLayoutMkLst>
            <pc:docMk/>
            <pc:sldMasterMk cId="3324087871" sldId="2147483751"/>
            <pc:sldLayoutMk cId="675503101" sldId="214748375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4/20/2021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2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9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6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4/20/2021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9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95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42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14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0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3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4/20/2021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17/06/relationships/model3d" Target="../media/model3d4.glb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yDZThT_GAJw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17/06/relationships/model3d" Target="../media/model3d2.glb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17/06/relationships/model3d" Target="../media/model3d3.glb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17/06/relationships/model3d" Target="../media/model3d4.glb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767720-2B45-4611-912B-D16D7452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" y="5079"/>
            <a:ext cx="5105442" cy="6776721"/>
            <a:chOff x="8059620" y="41922"/>
            <a:chExt cx="3997615" cy="68160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223F38-5867-4801-B8DB-B1F4772E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288312-5F34-4A9B-8D49-DC783382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1F08DF4-DAB2-4ED4-8777-7E11DD87205B}"/>
              </a:ext>
            </a:extLst>
          </p:cNvPr>
          <p:cNvSpPr txBox="1"/>
          <p:nvPr/>
        </p:nvSpPr>
        <p:spPr>
          <a:xfrm>
            <a:off x="692246" y="487698"/>
            <a:ext cx="9694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 тақырыбы:  Нәтиже сабақ</a:t>
            </a:r>
            <a:endParaRPr lang="ru-KZ" sz="4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64CA69-4849-412F-B0FE-A5F6E82BF7BD}"/>
              </a:ext>
            </a:extLst>
          </p:cNvPr>
          <p:cNvSpPr txBox="1"/>
          <p:nvPr/>
        </p:nvSpPr>
        <p:spPr>
          <a:xfrm>
            <a:off x="608080" y="1868035"/>
            <a:ext cx="109727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Бүгінгі сабақта</a:t>
            </a:r>
            <a:r>
              <a:rPr lang="kk-KZ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 </a:t>
            </a:r>
          </a:p>
          <a:p>
            <a:pPr lvl="0"/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тыңдаған материал бойынша тірек сөздерді белгілейді, ашық және жабық сұрақтарға жауап береді;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өз бетінше мәтіннің тақырыбын және мұғалімнің көмегімен негізгі ойды анықтайды;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тірек сөздер мен жоспарды пайдалана отырып, берілген тақырып бойынша әңгіме құрайды.</a:t>
            </a:r>
            <a:endParaRPr lang="ru-KZ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69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767720-2B45-4611-912B-D16D7452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" y="5079"/>
            <a:ext cx="5105442" cy="6776721"/>
            <a:chOff x="8059620" y="41922"/>
            <a:chExt cx="3997615" cy="68160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223F38-5867-4801-B8DB-B1F4772E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288312-5F34-4A9B-8D49-DC783382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5D41FC1-C5EE-42C5-B156-0F4582E16AD9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Картинки по запросу &quot;галочка&quot;">
            <a:extLst>
              <a:ext uri="{FF2B5EF4-FFF2-40B4-BE49-F238E27FC236}">
                <a16:creationId xmlns:a16="http://schemas.microsoft.com/office/drawing/2014/main" id="{08B9DA84-E287-4E7A-A4D9-CF25122B3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856" y="4078920"/>
            <a:ext cx="1857036" cy="18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Эмодзи «Улыбающееся лицо в темных очках»">
                <a:extLst>
                  <a:ext uri="{FF2B5EF4-FFF2-40B4-BE49-F238E27FC236}">
                    <a16:creationId xmlns:a16="http://schemas.microsoft.com/office/drawing/2014/main" id="{26A9DFD1-553E-4A99-9B97-5205325F6DB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0227886" y="289036"/>
              <a:ext cx="1707168" cy="165297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07168" cy="1652973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0837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Эмодзи «Улыбающееся лицо в темных очках»">
                <a:extLst>
                  <a:ext uri="{FF2B5EF4-FFF2-40B4-BE49-F238E27FC236}">
                    <a16:creationId xmlns:a16="http://schemas.microsoft.com/office/drawing/2014/main" id="{26A9DFD1-553E-4A99-9B97-5205325F6D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27886" y="289036"/>
                <a:ext cx="1707168" cy="1652973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6165A40-3D3B-4A6E-8B92-DFC6EE4EC393}"/>
              </a:ext>
            </a:extLst>
          </p:cNvPr>
          <p:cNvSpPr txBox="1"/>
          <p:nvPr/>
        </p:nvSpPr>
        <p:spPr>
          <a:xfrm>
            <a:off x="855830" y="1754565"/>
            <a:ext cx="6096000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algn="just">
              <a:lnSpc>
                <a:spcPct val="107000"/>
              </a:lnSpc>
            </a:pPr>
            <a:r>
              <a:rPr lang="kk-KZ" sz="2800" b="1" u="sng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Мейірімді</a:t>
            </a: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ананың 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930" algn="just">
              <a:lnSpc>
                <a:spcPct val="107000"/>
              </a:lnSpc>
            </a:pP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Жүрегі </a:t>
            </a:r>
            <a:r>
              <a:rPr lang="kk-KZ" sz="2800" b="1" u="sng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жылы</a:t>
            </a: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қолы </a:t>
            </a:r>
            <a:r>
              <a:rPr lang="kk-KZ" sz="2800" b="1" u="sng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кең.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930" algn="just">
              <a:lnSpc>
                <a:spcPct val="107000"/>
              </a:lnSpc>
            </a:pPr>
            <a:r>
              <a:rPr lang="kk-KZ" sz="2800" b="1" u="sng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Кеңпейілді</a:t>
            </a: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атаның,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930"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Жүзі </a:t>
            </a:r>
            <a:r>
              <a:rPr lang="kk-KZ" sz="2800" b="1" u="sng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жылы</a:t>
            </a: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жолы </a:t>
            </a:r>
            <a:r>
              <a:rPr lang="kk-KZ" sz="2800" b="1" u="sng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кең</a:t>
            </a: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FDFD556-0CD0-41EC-AEEC-C40EFD2DCCDD}"/>
              </a:ext>
            </a:extLst>
          </p:cNvPr>
          <p:cNvCxnSpPr>
            <a:cxnSpLocks/>
          </p:cNvCxnSpPr>
          <p:nvPr/>
        </p:nvCxnSpPr>
        <p:spPr>
          <a:xfrm>
            <a:off x="1152415" y="2281646"/>
            <a:ext cx="156465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6E3A119-EE21-424D-9714-B4CC0228FB01}"/>
              </a:ext>
            </a:extLst>
          </p:cNvPr>
          <p:cNvCxnSpPr>
            <a:cxnSpLocks/>
          </p:cNvCxnSpPr>
          <p:nvPr/>
        </p:nvCxnSpPr>
        <p:spPr>
          <a:xfrm>
            <a:off x="1152415" y="3182983"/>
            <a:ext cx="16952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49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767720-2B45-4611-912B-D16D7452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" y="5079"/>
            <a:ext cx="5105442" cy="6776721"/>
            <a:chOff x="8059620" y="41922"/>
            <a:chExt cx="3997615" cy="68160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223F38-5867-4801-B8DB-B1F4772E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288312-5F34-4A9B-8D49-DC783382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1D9B2EF-D9A7-4BF3-ACDC-0C6A7EAC5843}"/>
              </a:ext>
            </a:extLst>
          </p:cNvPr>
          <p:cNvSpPr txBox="1"/>
          <p:nvPr/>
        </p:nvSpPr>
        <p:spPr>
          <a:xfrm>
            <a:off x="599418" y="524088"/>
            <a:ext cx="5143694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Бүгінгі сабақта: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09705-C756-49AC-949A-2D614BE94862}"/>
              </a:ext>
            </a:extLst>
          </p:cNvPr>
          <p:cNvSpPr txBox="1"/>
          <p:nvPr/>
        </p:nvSpPr>
        <p:spPr>
          <a:xfrm>
            <a:off x="599418" y="2049623"/>
            <a:ext cx="16756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Сен...</a:t>
            </a:r>
            <a:endParaRPr lang="ru-KZ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136BD0-36B3-48A9-9072-6C4D3CB4646D}"/>
              </a:ext>
            </a:extLst>
          </p:cNvPr>
          <p:cNvSpPr txBox="1"/>
          <p:nvPr/>
        </p:nvSpPr>
        <p:spPr>
          <a:xfrm>
            <a:off x="2677020" y="2254541"/>
            <a:ext cx="76052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kk-KZ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kk-KZ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тыңдаған материал бойынша тірек сөздерді белгілеп, сұрақтарға жауап бердің.</a:t>
            </a:r>
            <a:endParaRPr lang="ru-KZ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0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767720-2B45-4611-912B-D16D7452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" y="5079"/>
            <a:ext cx="5105442" cy="6776721"/>
            <a:chOff x="8059620" y="41922"/>
            <a:chExt cx="3997615" cy="68160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223F38-5867-4801-B8DB-B1F4772E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288312-5F34-4A9B-8D49-DC783382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Трехмерная модель 3" descr="Магнитная доска с маркерами">
                <a:extLst>
                  <a:ext uri="{FF2B5EF4-FFF2-40B4-BE49-F238E27FC236}">
                    <a16:creationId xmlns:a16="http://schemas.microsoft.com/office/drawing/2014/main" id="{BB1DBB3B-F2E7-4E5F-89C0-F78D057B50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57213876"/>
                  </p:ext>
                </p:extLst>
              </p:nvPr>
            </p:nvGraphicFramePr>
            <p:xfrm>
              <a:off x="2119531" y="236515"/>
              <a:ext cx="8644263" cy="638497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8644263" cy="6384970"/>
                    </a:xfrm>
                    <a:prstGeom prst="rect">
                      <a:avLst/>
                    </a:prstGeom>
                  </am3d:spPr>
                  <am3d:camera>
                    <am3d:pos x="0" y="0" z="5849924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3151" d="1000000"/>
                    <am3d:preTrans dx="0" dy="-58172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15117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Трехмерная модель 3" descr="Магнитная доска с маркерами">
                <a:extLst>
                  <a:ext uri="{FF2B5EF4-FFF2-40B4-BE49-F238E27FC236}">
                    <a16:creationId xmlns:a16="http://schemas.microsoft.com/office/drawing/2014/main" id="{BB1DBB3B-F2E7-4E5F-89C0-F78D057B50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9531" y="236515"/>
                <a:ext cx="8644263" cy="638497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4AE855CE-7651-42C5-B86D-BEC733A352C8}"/>
              </a:ext>
            </a:extLst>
          </p:cNvPr>
          <p:cNvSpPr txBox="1"/>
          <p:nvPr/>
        </p:nvSpPr>
        <p:spPr>
          <a:xfrm>
            <a:off x="2770020" y="1458745"/>
            <a:ext cx="6096000" cy="670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395" algn="just">
              <a:lnSpc>
                <a:spcPct val="107000"/>
              </a:lnSpc>
            </a:pPr>
            <a:r>
              <a:rPr lang="kk-KZ" sz="18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https://youtu.be/yDZThT_GAJw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95" algn="just">
              <a:lnSpc>
                <a:spcPct val="107000"/>
              </a:lnSpc>
              <a:spcAft>
                <a:spcPts val="800"/>
              </a:spcAft>
            </a:pPr>
            <a:r>
              <a:rPr lang="kk-KZ" sz="1800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сілтемесіне өтіп, аудио-ертегіні мұқият тыңда</a:t>
            </a:r>
            <a:endParaRPr lang="ru-K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3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767720-2B45-4611-912B-D16D7452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" y="5079"/>
            <a:ext cx="5105442" cy="6776721"/>
            <a:chOff x="8059620" y="41922"/>
            <a:chExt cx="3997615" cy="68160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223F38-5867-4801-B8DB-B1F4772E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288312-5F34-4A9B-8D49-DC783382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E4DF03-BFAC-4075-84A0-510741F9F29B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1-тапсырма</a:t>
            </a:r>
            <a:endParaRPr lang="ru-KZ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950CD5-5282-437E-AB2E-F02A36B5792F}"/>
              </a:ext>
            </a:extLst>
          </p:cNvPr>
          <p:cNvSpPr txBox="1"/>
          <p:nvPr/>
        </p:nvSpPr>
        <p:spPr>
          <a:xfrm>
            <a:off x="329186" y="1023775"/>
            <a:ext cx="11322089" cy="1263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1-жаттығу, 90-бет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kk-KZ" sz="2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Сұрақтарға жауап бер. </a:t>
            </a: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KZ" sz="2000" b="1" i="1" dirty="0">
              <a:solidFill>
                <a:schemeClr val="bg1"/>
              </a:solidFill>
            </a:endParaRPr>
          </a:p>
        </p:txBody>
      </p:sp>
      <p:sp>
        <p:nvSpPr>
          <p:cNvPr id="14" name="Свиток: вертикальный 13">
            <a:extLst>
              <a:ext uri="{FF2B5EF4-FFF2-40B4-BE49-F238E27FC236}">
                <a16:creationId xmlns:a16="http://schemas.microsoft.com/office/drawing/2014/main" id="{33FE7D0D-BAE0-43FE-B08C-753810BFC2CD}"/>
              </a:ext>
            </a:extLst>
          </p:cNvPr>
          <p:cNvSpPr/>
          <p:nvPr/>
        </p:nvSpPr>
        <p:spPr>
          <a:xfrm>
            <a:off x="8523204" y="748249"/>
            <a:ext cx="3129595" cy="3078924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Ертегіні мұқият тыңдайды;</a:t>
            </a:r>
            <a:endParaRPr lang="ru-K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Ашық және жабық сұрақтарға жауап береді.</a:t>
            </a:r>
            <a:endParaRPr lang="ru-K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686F42B3-895B-40AC-A52A-B002F5650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95812" y="4521828"/>
            <a:ext cx="818846" cy="8188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646433-2574-411D-9169-BEBDEFF23465}"/>
              </a:ext>
            </a:extLst>
          </p:cNvPr>
          <p:cNvSpPr txBox="1"/>
          <p:nvPr/>
        </p:nvSpPr>
        <p:spPr>
          <a:xfrm>
            <a:off x="1152079" y="2303984"/>
            <a:ext cx="6096000" cy="3692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5295" indent="-342900" algn="just">
              <a:lnSpc>
                <a:spcPct val="107000"/>
              </a:lnSpc>
              <a:buAutoNum type="arabicPeriod"/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Ертегінің басқы бөлігінде жылдың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қай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мезгілі туралы айтылған? </a:t>
            </a: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жапырақ жайды? </a:t>
            </a: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Кенже бүршік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қайтті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Ол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қандай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жапыраққа айналды? </a:t>
            </a: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Жасыл Жапырақ табиғаттың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қандай 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көріністеріне қайран қалды? </a:t>
            </a: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Қай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мезгілде жапырақ мұздай бастады? </a:t>
            </a: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Жапырақтар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қандай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түске боянды? </a:t>
            </a: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Жапырақтың сұрағына анасы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деп жауап беруі мүмкін?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767720-2B45-4611-912B-D16D7452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" y="5079"/>
            <a:ext cx="5105442" cy="6776721"/>
            <a:chOff x="8059620" y="41922"/>
            <a:chExt cx="3997615" cy="68160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223F38-5867-4801-B8DB-B1F4772E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288312-5F34-4A9B-8D49-DC783382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70BB768-7C5F-433F-B96D-83B4A4895075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ртинки по запросу &quot;галочка&quot;">
            <a:extLst>
              <a:ext uri="{FF2B5EF4-FFF2-40B4-BE49-F238E27FC236}">
                <a16:creationId xmlns:a16="http://schemas.microsoft.com/office/drawing/2014/main" id="{C7A6BD97-FA68-4047-BC58-B62B9EA8D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679" y="2526948"/>
            <a:ext cx="1857036" cy="18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Трехмерная модель 18" descr="Эмодзи «Подмигивающее лицо»">
                <a:extLst>
                  <a:ext uri="{FF2B5EF4-FFF2-40B4-BE49-F238E27FC236}">
                    <a16:creationId xmlns:a16="http://schemas.microsoft.com/office/drawing/2014/main" id="{BF44D99A-C8BF-4135-B69F-3AA3E1CD81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724729"/>
                  </p:ext>
                </p:extLst>
              </p:nvPr>
            </p:nvGraphicFramePr>
            <p:xfrm>
              <a:off x="10393209" y="289035"/>
              <a:ext cx="1403323" cy="140332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03323" cy="1403324"/>
                    </a:xfrm>
                    <a:prstGeom prst="rect">
                      <a:avLst/>
                    </a:prstGeom>
                  </am3d:spPr>
                  <am3d:camera>
                    <am3d:pos x="0" y="0" z="8119358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754" d="1000000"/>
                    <am3d:preTrans dx="3" dy="-17908577" dz="-45577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5031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Трехмерная модель 18" descr="Эмодзи «Подмигивающее лицо»">
                <a:extLst>
                  <a:ext uri="{FF2B5EF4-FFF2-40B4-BE49-F238E27FC236}">
                    <a16:creationId xmlns:a16="http://schemas.microsoft.com/office/drawing/2014/main" id="{BF44D99A-C8BF-4135-B69F-3AA3E1CD81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93209" y="289035"/>
                <a:ext cx="1403323" cy="1403324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0359F05-D5EB-4C1C-BCFF-2E10EA75ACDB}"/>
              </a:ext>
            </a:extLst>
          </p:cNvPr>
          <p:cNvSpPr txBox="1"/>
          <p:nvPr/>
        </p:nvSpPr>
        <p:spPr>
          <a:xfrm>
            <a:off x="785346" y="1357179"/>
            <a:ext cx="7733211" cy="4021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Ертегінің басқы бөлігінде жылдың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қай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мезгілі туралы айтылған? ( көктем мезгілі)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жапырақ жайды? (кенже бүршік)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Кенже бүршік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қайтті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есінеді, айналасына қарады, таңғалды)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Ол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қандай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жапыраққа айналды? ( жасыл жапыраққа айналды) 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Жасыл Жапырақ табиғаттың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қандай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көріністеріне қайран қалды?  (табиғаттың әдемілігіне)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Қай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мезгілде жапырақ мұздай бастады? (күз мезгілінде)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95" algn="just">
              <a:lnSpc>
                <a:spcPct val="107000"/>
              </a:lnSpc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Жапырақтар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қандай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түске боянды? ( сары, қоңыр,қызыл)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2395" algn="just">
              <a:lnSpc>
                <a:spcPct val="107000"/>
              </a:lnSpc>
              <a:spcAft>
                <a:spcPts val="800"/>
              </a:spcAft>
            </a:pP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Жапырақтың сұрағына анасы </a:t>
            </a:r>
            <a:r>
              <a:rPr lang="kk-KZ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</a:t>
            </a:r>
            <a:r>
              <a:rPr lang="kk-KZ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деп жауап беруі мүмкін?</a:t>
            </a:r>
            <a:endParaRPr lang="ru-KZ" sz="2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0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767720-2B45-4611-912B-D16D7452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" y="5079"/>
            <a:ext cx="5105442" cy="6776721"/>
            <a:chOff x="8059620" y="41922"/>
            <a:chExt cx="3997615" cy="68160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223F38-5867-4801-B8DB-B1F4772E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288312-5F34-4A9B-8D49-DC783382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2E2174-36EF-4BD2-86A8-469A3646733F}"/>
              </a:ext>
            </a:extLst>
          </p:cNvPr>
          <p:cNvSpPr txBox="1"/>
          <p:nvPr/>
        </p:nvSpPr>
        <p:spPr>
          <a:xfrm>
            <a:off x="433431" y="1018740"/>
            <a:ext cx="1132208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kk-KZ" sz="20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1-жаттығу, 90-бет</a:t>
            </a:r>
            <a:endParaRPr lang="kk-KZ" sz="2000" b="1" i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kk-KZ" sz="20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Алғашқы тапсырмадағы қарамен жазылған </a:t>
            </a:r>
          </a:p>
          <a:p>
            <a:pPr lvl="0"/>
            <a:r>
              <a:rPr lang="kk-KZ" sz="20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сұрау мағынасындағы сөздерге назар аудар. </a:t>
            </a:r>
          </a:p>
          <a:p>
            <a:pPr lvl="0"/>
            <a:r>
              <a:rPr lang="kk-KZ" sz="20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Осы сөздерге жауап болатын сөздермен </a:t>
            </a:r>
          </a:p>
          <a:p>
            <a:pPr lvl="0"/>
            <a:r>
              <a:rPr lang="kk-KZ" sz="20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тірек сөздер қатарын құра. </a:t>
            </a:r>
            <a:endParaRPr lang="ru-KZ" sz="2000" b="1" i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kk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KZ" sz="20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4D42DE-A7FA-4607-8559-0193F89D751D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Свиток: вертикальный 2">
            <a:extLst>
              <a:ext uri="{FF2B5EF4-FFF2-40B4-BE49-F238E27FC236}">
                <a16:creationId xmlns:a16="http://schemas.microsoft.com/office/drawing/2014/main" id="{966AED20-4E12-4FC6-A51A-9D0D1B8BE0E7}"/>
              </a:ext>
            </a:extLst>
          </p:cNvPr>
          <p:cNvSpPr/>
          <p:nvPr/>
        </p:nvSpPr>
        <p:spPr>
          <a:xfrm>
            <a:off x="7711276" y="1271451"/>
            <a:ext cx="3226690" cy="3120153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Қарамен жазылған сұрау мағынасындағы сөздерге назар аударады;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Осы сөздерге жауап болатын сөздермен тірек сөздер қатарын құрайды.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4C98EB0B-DE65-4D79-B42B-C21BA39A8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96986" y="5517699"/>
            <a:ext cx="818846" cy="8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767720-2B45-4611-912B-D16D7452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" y="5079"/>
            <a:ext cx="5105442" cy="6776721"/>
            <a:chOff x="8059620" y="41922"/>
            <a:chExt cx="3997615" cy="68160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223F38-5867-4801-B8DB-B1F4772E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288312-5F34-4A9B-8D49-DC783382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264736-4066-4BE3-B0D8-1BCF17F059B0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Картинки по запросу &quot;галочка&quot;">
            <a:extLst>
              <a:ext uri="{FF2B5EF4-FFF2-40B4-BE49-F238E27FC236}">
                <a16:creationId xmlns:a16="http://schemas.microsoft.com/office/drawing/2014/main" id="{3EAF850B-760D-489F-A2CD-26512ABB0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76" y="3177397"/>
            <a:ext cx="1857036" cy="18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Эмодзи «Палец вверх»">
                <a:extLst>
                  <a:ext uri="{FF2B5EF4-FFF2-40B4-BE49-F238E27FC236}">
                    <a16:creationId xmlns:a16="http://schemas.microsoft.com/office/drawing/2014/main" id="{D1545D5D-9256-41B6-B1BA-FA71C1EFA0D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63216774"/>
                  </p:ext>
                </p:extLst>
              </p:nvPr>
            </p:nvGraphicFramePr>
            <p:xfrm>
              <a:off x="10095214" y="277922"/>
              <a:ext cx="1981315" cy="213165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981315" cy="2131659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y="108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05519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Эмодзи «Палец вверх»">
                <a:extLst>
                  <a:ext uri="{FF2B5EF4-FFF2-40B4-BE49-F238E27FC236}">
                    <a16:creationId xmlns:a16="http://schemas.microsoft.com/office/drawing/2014/main" id="{D1545D5D-9256-41B6-B1BA-FA71C1EFA0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95214" y="277922"/>
                <a:ext cx="1981315" cy="2131659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6156999-11A2-4217-93A3-D298EA2516C5}"/>
              </a:ext>
            </a:extLst>
          </p:cNvPr>
          <p:cNvSpPr txBox="1"/>
          <p:nvPr/>
        </p:nvSpPr>
        <p:spPr>
          <a:xfrm>
            <a:off x="757646" y="1475515"/>
            <a:ext cx="817734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225" marR="19050"/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Тірек сөздер: Көктем,аққайың,есінеді,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225" marR="19050"/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жасыл,әдемі,күз,сары,қызыл,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225" marR="19050"/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қ</a:t>
            </a: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оңыр.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07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767720-2B45-4611-912B-D16D7452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" y="5079"/>
            <a:ext cx="5105442" cy="6776721"/>
            <a:chOff x="8059620" y="41922"/>
            <a:chExt cx="3997615" cy="68160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223F38-5867-4801-B8DB-B1F4772E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288312-5F34-4A9B-8D49-DC783382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A8BD2ED-EE75-4FA9-AC46-D83ABA0427A4}"/>
              </a:ext>
            </a:extLst>
          </p:cNvPr>
          <p:cNvSpPr txBox="1"/>
          <p:nvPr/>
        </p:nvSpPr>
        <p:spPr>
          <a:xfrm>
            <a:off x="3027727" y="185193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3-тапсырма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F941FE-D30F-4DF8-8B0D-FE8982682B86}"/>
              </a:ext>
            </a:extLst>
          </p:cNvPr>
          <p:cNvSpPr txBox="1"/>
          <p:nvPr/>
        </p:nvSpPr>
        <p:spPr>
          <a:xfrm>
            <a:off x="876091" y="1196794"/>
            <a:ext cx="8690425" cy="1879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kk-KZ" sz="20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1-жаттығу, 90-бет</a:t>
            </a:r>
            <a:endParaRPr lang="ru-KZ" sz="2000" b="1" i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20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Ертегіден сын есімі бар сөйлемдерді теріп жаз. </a:t>
            </a:r>
            <a:endParaRPr lang="ru-KZ" sz="2000" b="1" i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kk-KZ" sz="20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Негізгі және туынды сын есімдерге ажырат.</a:t>
            </a:r>
            <a:endParaRPr lang="ru-KZ" sz="2000" b="1" i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ru-KZ" sz="2000" b="1" i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KZ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Свиток: вертикальный 8">
            <a:extLst>
              <a:ext uri="{FF2B5EF4-FFF2-40B4-BE49-F238E27FC236}">
                <a16:creationId xmlns:a16="http://schemas.microsoft.com/office/drawing/2014/main" id="{D2CDD00D-5535-41A3-8347-253BB2D169AA}"/>
              </a:ext>
            </a:extLst>
          </p:cNvPr>
          <p:cNvSpPr/>
          <p:nvPr/>
        </p:nvSpPr>
        <p:spPr>
          <a:xfrm>
            <a:off x="8827632" y="1083773"/>
            <a:ext cx="3129595" cy="3078924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Ертегіден сын есімі бар сөйлемдерді теріп жазады;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Негізгі және туынды сын есімдерге ажыратады. </a:t>
            </a:r>
            <a:endParaRPr lang="ru-K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A95E46B0-527A-428F-949A-DF2E304B0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6072" y="4666471"/>
            <a:ext cx="818846" cy="8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2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767720-2B45-4611-912B-D16D7452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" y="5079"/>
            <a:ext cx="5105442" cy="6776721"/>
            <a:chOff x="8059620" y="41922"/>
            <a:chExt cx="3997615" cy="68160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223F38-5867-4801-B8DB-B1F4772E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288312-5F34-4A9B-8D49-DC783382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2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5D41FC1-C5EE-42C5-B156-0F4582E16AD9}"/>
              </a:ext>
            </a:extLst>
          </p:cNvPr>
          <p:cNvSpPr txBox="1"/>
          <p:nvPr/>
        </p:nvSpPr>
        <p:spPr>
          <a:xfrm>
            <a:off x="2998314" y="289036"/>
            <a:ext cx="57999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kk-KZ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Өзіңді тексер</a:t>
            </a:r>
            <a:endParaRPr kumimoji="0" lang="ru-KZ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Картинки по запросу &quot;галочка&quot;">
            <a:extLst>
              <a:ext uri="{FF2B5EF4-FFF2-40B4-BE49-F238E27FC236}">
                <a16:creationId xmlns:a16="http://schemas.microsoft.com/office/drawing/2014/main" id="{08B9DA84-E287-4E7A-A4D9-CF25122B3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856" y="4078920"/>
            <a:ext cx="1857036" cy="18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Трехмерная модель 1" descr="Эмодзи «Улыбающееся лицо в темных очках»">
                <a:extLst>
                  <a:ext uri="{FF2B5EF4-FFF2-40B4-BE49-F238E27FC236}">
                    <a16:creationId xmlns:a16="http://schemas.microsoft.com/office/drawing/2014/main" id="{26A9DFD1-553E-4A99-9B97-5205325F6DB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0642064"/>
                  </p:ext>
                </p:extLst>
              </p:nvPr>
            </p:nvGraphicFramePr>
            <p:xfrm>
              <a:off x="10227886" y="289036"/>
              <a:ext cx="1707168" cy="165297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707168" cy="1652973"/>
                    </a:xfrm>
                    <a:prstGeom prst="rect">
                      <a:avLst/>
                    </a:prstGeom>
                  </am3d:spPr>
                  <am3d:camera>
                    <am3d:pos x="0" y="0" z="78334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8884" d="1000000"/>
                    <am3d:preTrans dx="1832" dy="-16799170" dz="-120081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0837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Трехмерная модель 1" descr="Эмодзи «Улыбающееся лицо в темных очках»">
                <a:extLst>
                  <a:ext uri="{FF2B5EF4-FFF2-40B4-BE49-F238E27FC236}">
                    <a16:creationId xmlns:a16="http://schemas.microsoft.com/office/drawing/2014/main" id="{26A9DFD1-553E-4A99-9B97-5205325F6D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27886" y="289036"/>
                <a:ext cx="1707168" cy="1652973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152E459-0853-43A6-8B45-E4A14744C375}"/>
              </a:ext>
            </a:extLst>
          </p:cNvPr>
          <p:cNvSpPr txBox="1"/>
          <p:nvPr/>
        </p:nvSpPr>
        <p:spPr>
          <a:xfrm>
            <a:off x="781554" y="1749597"/>
            <a:ext cx="9443283" cy="2110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Сын есімдер:</a:t>
            </a: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жасыл, әдемі, сары, қоңыр, қызыл, көңілді, бақытты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Негізгі сын есімдер</a:t>
            </a: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жасыл, әдемі, сары, қоңыр, қызыл;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Туынды сын есімдер</a:t>
            </a: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көңілді, бақытты.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6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DE61FBD7-E37C-4B38-BE44-A6D4978D7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E6613BA-415A-4A35-90E0-E031E5096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767720-2B45-4611-912B-D16D74528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 flipV="1">
            <a:off x="-1" y="5079"/>
            <a:ext cx="5105442" cy="6776721"/>
            <a:chOff x="8059620" y="41922"/>
            <a:chExt cx="3997615" cy="6816077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8223F38-5867-4801-B8DB-B1F4772E80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18" b="17291"/>
            <a:stretch/>
          </p:blipFill>
          <p:spPr>
            <a:xfrm flipH="1">
              <a:off x="8059620" y="1345934"/>
              <a:ext cx="3997615" cy="5512065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F288312-5F34-4A9B-8D49-DC7833829C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alphaModFix amt="1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690"/>
            <a:stretch/>
          </p:blipFill>
          <p:spPr>
            <a:xfrm>
              <a:off x="8915400" y="41922"/>
              <a:ext cx="3141835" cy="681607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C9C17CC-3663-4066-B1E8-4AB6D818A0A1}"/>
              </a:ext>
            </a:extLst>
          </p:cNvPr>
          <p:cNvSpPr txBox="1"/>
          <p:nvPr/>
        </p:nvSpPr>
        <p:spPr>
          <a:xfrm>
            <a:off x="616835" y="490789"/>
            <a:ext cx="52788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4000" b="1" i="1" dirty="0">
                <a:solidFill>
                  <a:srgbClr val="FFC000"/>
                </a:solidFill>
                <a:latin typeface="Times New Roman" panose="02020603050405020304" pitchFamily="18" charset="0"/>
              </a:rPr>
              <a:t>Бекіту тапсырмасы.</a:t>
            </a:r>
            <a:endParaRPr lang="ru-KZ" sz="4000" i="1" dirty="0">
              <a:solidFill>
                <a:srgbClr val="FFC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80F7F0-7920-4E19-8418-5FE27592CDA6}"/>
              </a:ext>
            </a:extLst>
          </p:cNvPr>
          <p:cNvSpPr txBox="1"/>
          <p:nvPr/>
        </p:nvSpPr>
        <p:spPr>
          <a:xfrm>
            <a:off x="853439" y="1372683"/>
            <a:ext cx="9457509" cy="7346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kk-KZ" sz="2000" b="1" i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Өлеңді оқып, негізгі сын есімнің астын бір, туынды сын есімнің астын екі рет сыз.</a:t>
            </a:r>
            <a:endParaRPr lang="ru-KZ" sz="2000" b="1" i="1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802C1A-BA87-4154-B896-01F4F28F4AFD}"/>
              </a:ext>
            </a:extLst>
          </p:cNvPr>
          <p:cNvSpPr txBox="1"/>
          <p:nvPr/>
        </p:nvSpPr>
        <p:spPr>
          <a:xfrm>
            <a:off x="853439" y="2571358"/>
            <a:ext cx="6096000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1930" algn="just">
              <a:lnSpc>
                <a:spcPct val="107000"/>
              </a:lnSpc>
            </a:pP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Мейірімді ананың 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930" algn="just">
              <a:lnSpc>
                <a:spcPct val="107000"/>
              </a:lnSpc>
            </a:pP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Жүрегі жылы, қолы кең.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930" algn="just">
              <a:lnSpc>
                <a:spcPct val="107000"/>
              </a:lnSpc>
            </a:pP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Кеңпейілді атаның,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01930" algn="just">
              <a:lnSpc>
                <a:spcPct val="107000"/>
              </a:lnSpc>
              <a:spcAft>
                <a:spcPts val="800"/>
              </a:spcAft>
            </a:pPr>
            <a:r>
              <a:rPr lang="kk-KZ" sz="2800" b="1" dirty="0">
                <a:solidFill>
                  <a:schemeClr val="bg1">
                    <a:lumMod val="9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Жүзі жылы, жолы кең.</a:t>
            </a:r>
            <a:endParaRPr lang="ru-KZ" sz="2800" b="1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Свиток: вертикальный 30">
            <a:extLst>
              <a:ext uri="{FF2B5EF4-FFF2-40B4-BE49-F238E27FC236}">
                <a16:creationId xmlns:a16="http://schemas.microsoft.com/office/drawing/2014/main" id="{A18318B6-F4E2-48E5-9F49-44FBA1BB5BEF}"/>
              </a:ext>
            </a:extLst>
          </p:cNvPr>
          <p:cNvSpPr/>
          <p:nvPr/>
        </p:nvSpPr>
        <p:spPr>
          <a:xfrm>
            <a:off x="8236312" y="1940592"/>
            <a:ext cx="3129595" cy="3078924"/>
          </a:xfrm>
          <a:prstGeom prst="vertic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Дескриптор:</a:t>
            </a:r>
            <a:endParaRPr lang="ru-K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Өлеңді оқиды;</a:t>
            </a:r>
            <a:endParaRPr lang="ru-K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kk-K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Негізгі сын есімнің астын бір, туынды сын есімнің астын екі рет сызады.</a:t>
            </a:r>
            <a:endParaRPr lang="ru-KZ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Sound_05931.mp3" descr="Sound_05931.mp3">
            <a:hlinkClick r:id="" action="ppaction://media"/>
            <a:extLst>
              <a:ext uri="{FF2B5EF4-FFF2-40B4-BE49-F238E27FC236}">
                <a16:creationId xmlns:a16="http://schemas.microsoft.com/office/drawing/2014/main" id="{B56EDDDE-EC28-4512-926C-D5CD21687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7715" y="5323339"/>
            <a:ext cx="818846" cy="81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6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appledVTI">
  <a:themeElements>
    <a:clrScheme name="Custom 81">
      <a:dk1>
        <a:sysClr val="windowText" lastClr="000000"/>
      </a:dk1>
      <a:lt1>
        <a:sysClr val="window" lastClr="FFFFFF"/>
      </a:lt1>
      <a:dk2>
        <a:srgbClr val="21363B"/>
      </a:dk2>
      <a:lt2>
        <a:srgbClr val="F4F2F0"/>
      </a:lt2>
      <a:accent1>
        <a:srgbClr val="758468"/>
      </a:accent1>
      <a:accent2>
        <a:srgbClr val="B5A7AC"/>
      </a:accent2>
      <a:accent3>
        <a:srgbClr val="CC9C6F"/>
      </a:accent3>
      <a:accent4>
        <a:srgbClr val="767640"/>
      </a:accent4>
      <a:accent5>
        <a:srgbClr val="A5B295"/>
      </a:accent5>
      <a:accent6>
        <a:srgbClr val="C19DA7"/>
      </a:accent6>
      <a:hlink>
        <a:srgbClr val="D13D6E"/>
      </a:hlink>
      <a:folHlink>
        <a:srgbClr val="6C9D92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410BD97B4553C449983BC3783AB8D38" ma:contentTypeVersion="7" ma:contentTypeDescription="Создание документа." ma:contentTypeScope="" ma:versionID="31aee4018e5fb355151840e91ff4a102">
  <xsd:schema xmlns:xsd="http://www.w3.org/2001/XMLSchema" xmlns:xs="http://www.w3.org/2001/XMLSchema" xmlns:p="http://schemas.microsoft.com/office/2006/metadata/properties" xmlns:ns2="10af9c2e-2dad-4afa-bb69-4c4c5dffffc7" targetNamespace="http://schemas.microsoft.com/office/2006/metadata/properties" ma:root="true" ma:fieldsID="a3f45b52bd2a8632be6c0259f85b6f54" ns2:_="">
    <xsd:import namespace="10af9c2e-2dad-4afa-bb69-4c4c5dffff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af9c2e-2dad-4afa-bb69-4c4c5dffff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9F8F75-5FE5-4142-8DB8-E00269EBC9E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B715292-A39A-4489-BDD5-0007EF583D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af9c2e-2dad-4afa-bb69-4c4c5dffff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8726BF-4EDC-418A-8A17-F67F20D9CB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491</Words>
  <Application>Microsoft Office PowerPoint</Application>
  <PresentationFormat>Широкоэкранный</PresentationFormat>
  <Paragraphs>72</Paragraphs>
  <Slides>11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Avenir Next LT Pro</vt:lpstr>
      <vt:lpstr>AvenirNext LT Pro Medium</vt:lpstr>
      <vt:lpstr>Calibri</vt:lpstr>
      <vt:lpstr>Sabon Next LT</vt:lpstr>
      <vt:lpstr>Symbol</vt:lpstr>
      <vt:lpstr>Times New Roman</vt:lpstr>
      <vt:lpstr>Wingdings</vt:lpstr>
      <vt:lpstr>DappledVTI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Gulnaz Ibraeva</cp:lastModifiedBy>
  <cp:revision>48</cp:revision>
  <dcterms:created xsi:type="dcterms:W3CDTF">2021-02-10T12:17:49Z</dcterms:created>
  <dcterms:modified xsi:type="dcterms:W3CDTF">2021-04-20T01:21:09Z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0x0101003410BD97B4553C449983BC3783AB8D38</vt:lpwstr>
  </property>
</Properties>
</file>