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85" r:id="rId3"/>
    <p:sldId id="287" r:id="rId4"/>
    <p:sldId id="278" r:id="rId5"/>
    <p:sldId id="291" r:id="rId6"/>
    <p:sldId id="296" r:id="rId7"/>
    <p:sldId id="272" r:id="rId8"/>
    <p:sldId id="298" r:id="rId9"/>
    <p:sldId id="297" r:id="rId10"/>
    <p:sldId id="284" r:id="rId11"/>
    <p:sldId id="28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FF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63065-0EAE-4D2C-8FA6-7112F18373DA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609B81-FFF7-4547-8D60-E43498ADF53C}" type="pres">
      <dgm:prSet presAssocID="{C5F63065-0EAE-4D2C-8FA6-7112F18373D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CDE7BAF6-25C3-438C-9F60-1B2EDE86DC2C}" type="presOf" srcId="{C5F63065-0EAE-4D2C-8FA6-7112F18373DA}" destId="{6E609B81-FFF7-4547-8D60-E43498ADF53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F63065-0EAE-4D2C-8FA6-7112F18373DA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609B81-FFF7-4547-8D60-E43498ADF53C}" type="pres">
      <dgm:prSet presAssocID="{C5F63065-0EAE-4D2C-8FA6-7112F18373D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70ED7936-CC7D-4F82-AE9D-34D58FC6177C}" type="presOf" srcId="{C5F63065-0EAE-4D2C-8FA6-7112F18373DA}" destId="{6E609B81-FFF7-4547-8D60-E43498ADF53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1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0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7.png"/><Relationship Id="rId4" Type="http://schemas.openxmlformats.org/officeDocument/2006/relationships/image" Target="../media/image11.png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206" y="222070"/>
            <a:ext cx="7354389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4-тоқсан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Прямоугольник 7"/>
          <p:cNvSpPr/>
          <p:nvPr/>
        </p:nvSpPr>
        <p:spPr>
          <a:xfrm>
            <a:off x="600891" y="2455816"/>
            <a:ext cx="6818812" cy="11234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Бастауыш сынып мұғалімі</a:t>
            </a: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Сынып: 3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66560" y="1886618"/>
            <a:ext cx="237744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ÐÐ¾ÑÐ¾Ð¶ÐµÐµ Ð¸Ð·Ð¾Ð±ÑÐ°Ð¶ÐµÐ½Ð¸Ðµ"/>
          <p:cNvPicPr/>
          <p:nvPr/>
        </p:nvPicPr>
        <p:blipFill>
          <a:blip r:embed="rId2"/>
          <a:srcRect b="78313"/>
          <a:stretch>
            <a:fillRect/>
          </a:stretch>
        </p:blipFill>
        <p:spPr bwMode="auto">
          <a:xfrm>
            <a:off x="1389017" y="535577"/>
            <a:ext cx="6866708" cy="1175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САБАҚ ЖОСПАРЫ Ұзақ мерзімді жоспар бөлімі: 7.1 Тірі ағзалардың көптүрл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3223" y="1946367"/>
            <a:ext cx="7197633" cy="4558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023" y="0"/>
            <a:ext cx="7354389" cy="61247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7-Бөлім: “Су-тіршілік көзі”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 Негізгі және туынды сын есім”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i="1" spc="28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13508" y="147750"/>
            <a:ext cx="1149531" cy="1222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7628709" y="1782115"/>
            <a:ext cx="1515291" cy="4786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31074" y="2886891"/>
            <a:ext cx="786384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-Тыңдалған өлең бойынша қойылған сұрақтарға жауап беріп, өлеңде жалпы не туралы айтылғанын түсінесің;</a:t>
            </a:r>
          </a:p>
          <a:p>
            <a:pPr lvl="0"/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-  Сөйлемнен сын есімді тауып, олардың түрлерін ажырата аласың;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46811" y="2225432"/>
            <a:ext cx="49638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үйренетінің:</a:t>
            </a: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7966" y="966651"/>
            <a:ext cx="542108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Қайырлы күн! </a:t>
            </a: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Сәлемдесіп аламыз.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Мақсатымыз - білім алу,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Міндетіміз - еңбектену.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Еңбектену арқылы</a:t>
            </a:r>
          </a:p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«5» -ке  қол жеткізу!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0" descr="Лето - Обровская СШ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75213"/>
            <a:ext cx="3813828" cy="37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410404" y="326571"/>
            <a:ext cx="64661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“Миға шабуыл”</a:t>
            </a:r>
          </a:p>
          <a:p>
            <a:pPr algn="ctr"/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95942" y="1743546"/>
            <a:ext cx="1502229" cy="3063586"/>
          </a:xfrm>
          <a:prstGeom prst="rect">
            <a:avLst/>
          </a:prstGeom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50125" y="849087"/>
          <a:ext cx="6836229" cy="4693920"/>
        </p:xfrm>
        <a:graphic>
          <a:graphicData uri="http://schemas.openxmlformats.org/drawingml/2006/table">
            <a:tbl>
              <a:tblPr/>
              <a:tblGrid>
                <a:gridCol w="6836229"/>
              </a:tblGrid>
              <a:tr h="4502332">
                <a:tc>
                  <a:txBody>
                    <a:bodyPr/>
                    <a:lstStyle/>
                    <a:p>
                      <a:pPr algn="l"/>
                      <a:endParaRPr lang="kk-KZ" sz="28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kk-KZ" sz="2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Осы </a:t>
                      </a:r>
                      <a:r>
                        <a:rPr lang="kk-KZ" sz="2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сөздерден сын есім жасауға бола ма? Қалай жасар едің?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Ақыл-                 біл-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Тәртіп-               </a:t>
                      </a:r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28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kk-KZ" sz="2800" b="1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endParaRPr lang="kk-KZ" sz="2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kk-KZ" sz="2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Бұларды </a:t>
                      </a:r>
                      <a:r>
                        <a:rPr lang="kk-KZ" sz="2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қандай сын есім дейміз</a:t>
                      </a:r>
                      <a:r>
                        <a:rPr lang="kk-KZ" sz="2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endParaRPr lang="ru-RU" sz="2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645919" y="3239589"/>
            <a:ext cx="6949440" cy="10450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sz="3200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Ақылды                             білгіш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тәртіпті                              сулы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5131" y="5225144"/>
            <a:ext cx="5303520" cy="11756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-Дұрыс, туынды сын есім.</a:t>
            </a:r>
            <a:endParaRPr lang="ru-RU" sz="2800" b="1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1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49562" y="4919940"/>
            <a:ext cx="2041742" cy="1938060"/>
          </a:xfrm>
          <a:prstGeom prst="rect">
            <a:avLst/>
          </a:prstGeom>
          <a:noFill/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3360078" flipH="1">
            <a:off x="7984161" y="67897"/>
            <a:ext cx="825777" cy="1244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28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4766" y="0"/>
            <a:ext cx="8255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Оқулықпен жұмыс</a:t>
            </a:r>
            <a:endParaRPr lang="ru-RU" sz="36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35132" y="509450"/>
            <a:ext cx="859267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5-жаттығу.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 Өлеңді суреттердің көмегімен оқы.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s://special-edu.kz/TEXTBOOKS/3RAZDEL/book/3.1.4/files/thumb/12.jpg"/>
          <p:cNvPicPr/>
          <p:nvPr/>
        </p:nvPicPr>
        <p:blipFill>
          <a:blip r:embed="rId2"/>
          <a:srcRect l="14209" t="42726" r="22788" b="15284"/>
          <a:stretch>
            <a:fillRect/>
          </a:stretch>
        </p:blipFill>
        <p:spPr bwMode="auto">
          <a:xfrm>
            <a:off x="499653" y="1567543"/>
            <a:ext cx="3471455" cy="4689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special-edu.kz/TEXTBOOKS/3RAZDEL/book/3.1.4/files/thumb/13.jpg"/>
          <p:cNvPicPr/>
          <p:nvPr/>
        </p:nvPicPr>
        <p:blipFill>
          <a:blip r:embed="rId3"/>
          <a:srcRect l="13405" t="7917" r="7775" b="14167"/>
          <a:stretch>
            <a:fillRect/>
          </a:stretch>
        </p:blipFill>
        <p:spPr bwMode="auto">
          <a:xfrm>
            <a:off x="4728754" y="901337"/>
            <a:ext cx="4415246" cy="595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8012" y="278900"/>
            <a:ext cx="8451669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Сұрақтарға жауап бер: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• Керекті сөздерді пайдаланып, сұрақтарға жауап жаз. </a:t>
            </a:r>
          </a:p>
          <a:p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1.Күн қандай?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2.Аспан қандай?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Аспанды қандай бұлт торлады?</a:t>
            </a:r>
          </a:p>
          <a:p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Керекті сөздер: ашық, бұлтсыз, бұлтты, қалың.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• Сын есімдердің астын сыз. Туынды сын есімді сөз құрамына ажырат.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3109187"/>
            <a:ext cx="747195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Жауабыңды салыстыр: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Таңертең күн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ашық.</a:t>
            </a:r>
            <a:endParaRPr lang="ru-RU" b="1" u="sng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Аспан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бұлтсыз.</a:t>
            </a:r>
            <a:endParaRPr lang="ru-RU" b="1" u="sng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Аспанды </a:t>
            </a:r>
            <a:r>
              <a:rPr lang="kk-KZ" b="1" u="sng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қалы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ң бұлт торлады.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Туынды сын есімдер:  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бұлтты, бұлтсыз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Түбірі: бұлт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Жұрнақтары: -ты; -сыз.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kk-KZ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4796" y="4060299"/>
            <a:ext cx="2041742" cy="1938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 flipH="1" flipV="1">
            <a:off x="8103587" y="0"/>
            <a:ext cx="1040413" cy="11067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0" y="1824030"/>
            <a:ext cx="1586753" cy="4785775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28375910"/>
              </p:ext>
            </p:extLst>
          </p:nvPr>
        </p:nvGraphicFramePr>
        <p:xfrm>
          <a:off x="3885840" y="3855511"/>
          <a:ext cx="2854036" cy="121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892885" y="609728"/>
            <a:ext cx="731520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6-жаттығу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Мақалды қатесін түзеп жаз.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15292" y="1425752"/>
            <a:ext cx="67404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Сулы жер бұлақсыз болмас,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Таулы жер құрақсыз болмас.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Тапсырма: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 есімдерді тап. Олардың негізгі, туынды екенін ажырат.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36915" y="3631474"/>
            <a:ext cx="5238205" cy="19463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Сулы жер құрақсыз болмас,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Таулы жер бұлақсыз болмас.</a:t>
            </a:r>
          </a:p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Сын есімдер: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сулы, таулы-бұлар туынды сын есім.</a:t>
            </a:r>
          </a:p>
        </p:txBody>
      </p:sp>
      <p:pic>
        <p:nvPicPr>
          <p:cNvPr id="10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801813" y="4230116"/>
            <a:ext cx="2041742" cy="19380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1824030"/>
            <a:ext cx="1586753" cy="4785775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28375910"/>
              </p:ext>
            </p:extLst>
          </p:nvPr>
        </p:nvGraphicFramePr>
        <p:xfrm>
          <a:off x="3885840" y="3855511"/>
          <a:ext cx="2854036" cy="121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866760" y="257031"/>
            <a:ext cx="7315200" cy="83099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7-жаттығу.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 сын есімдерді келесі беттегі кестеге орналастыр. </a:t>
            </a:r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2777" y="837924"/>
            <a:ext cx="75242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Әсерлі әңгіме, атақты кенші, тұнық су, ізгі ой, жаңа дәптер, сүтті сиыр, әдемі қыз, биік тау, шөпті жер, жүйрік ат.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Туынды сын есімдерді сөз құрамына талда.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Олардың түбірі қай сөз табынан жасалғанын айт.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27909" y="3200400"/>
            <a:ext cx="5826034" cy="34355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102258" y="4125613"/>
            <a:ext cx="2041742" cy="1938060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055630" y="3360421"/>
          <a:ext cx="4619489" cy="1666240"/>
        </p:xfrm>
        <a:graphic>
          <a:graphicData uri="http://schemas.openxmlformats.org/drawingml/2006/table">
            <a:tbl>
              <a:tblPr/>
              <a:tblGrid>
                <a:gridCol w="2309208"/>
                <a:gridCol w="2310281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Негізгі сын есім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kk-KZ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Туынды сын есім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Тұнық, жаңа, әдемі, биік, жүйрік.</a:t>
                      </a:r>
                      <a:endParaRPr lang="ru-RU" sz="20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750"/>
                        </a:spcAft>
                      </a:pP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Әсерлі, атақты, </a:t>
                      </a: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ізгі, сүтті</a:t>
                      </a:r>
                      <a:r>
                        <a:rPr lang="kk-KZ" sz="20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шөпті</a:t>
                      </a:r>
                      <a:r>
                        <a:rPr lang="kk-KZ" sz="20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kk-KZ" sz="20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Түбір+жұрнақ</a:t>
                      </a:r>
                    </a:p>
                    <a:p>
                      <a:pPr algn="ctr">
                        <a:spcAft>
                          <a:spcPts val="750"/>
                        </a:spcAft>
                      </a:pP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658983" y="5421086"/>
            <a:ext cx="5185954" cy="84908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Туынды сын есімнің түбірі зат есімнен жасалған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ын есім - презентация онлайн"/>
          <p:cNvPicPr/>
          <p:nvPr/>
        </p:nvPicPr>
        <p:blipFill>
          <a:blip r:embed="rId2" cstate="print"/>
          <a:srcRect l="16842" t="15809" r="11278" b="13143"/>
          <a:stretch>
            <a:fillRect/>
          </a:stretch>
        </p:blipFill>
        <p:spPr bwMode="auto">
          <a:xfrm>
            <a:off x="744583" y="0"/>
            <a:ext cx="8151222" cy="555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87828" y="5630092"/>
            <a:ext cx="5538651" cy="9666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5-6 туынды сын есім жаз, 2 сөйлем құрап жаз.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7" descr="Мастер – класс на тему «Возможности использования электронного микроскопа в  урочной и внеурочной деятельности педагога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02258" y="4919940"/>
            <a:ext cx="2041742" cy="19380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1093</TotalTime>
  <Words>386</Words>
  <Application>Microsoft Office PowerPoint</Application>
  <PresentationFormat>Экран (4:3)</PresentationFormat>
  <Paragraphs>96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122</cp:revision>
  <dcterms:created xsi:type="dcterms:W3CDTF">2020-04-14T16:57:10Z</dcterms:created>
  <dcterms:modified xsi:type="dcterms:W3CDTF">2024-10-14T14:18:13Z</dcterms:modified>
</cp:coreProperties>
</file>