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4"/>
  </p:sldMasterIdLst>
  <p:sldIdLst>
    <p:sldId id="257" r:id="rId5"/>
    <p:sldId id="271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6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27E0C-0E6E-4F70-B3CA-F010CC6BD524}" v="41" dt="2021-01-15T22:32:55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lnaz Ibraeva" userId="S::1ibraeva.gulnaz@academia.kz::d4a5ddee-b823-41a3-adbb-36e67760e216" providerId="AD" clId="Web-{88727E0C-0E6E-4F70-B3CA-F010CC6BD524}"/>
    <pc:docChg chg="addSld delSld modSld addMainMaster delMainMaster modMainMaster">
      <pc:chgData name="Gulnaz Ibraeva" userId="S::1ibraeva.gulnaz@academia.kz::d4a5ddee-b823-41a3-adbb-36e67760e216" providerId="AD" clId="Web-{88727E0C-0E6E-4F70-B3CA-F010CC6BD524}" dt="2021-01-15T22:32:55.220" v="61"/>
      <pc:docMkLst>
        <pc:docMk/>
      </pc:docMkLst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0:51.667" v="49"/>
        <pc:sldMkLst>
          <pc:docMk/>
          <pc:sldMk cId="239756970" sldId="256"/>
        </pc:sldMkLst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2" creationId="{51E67F8C-8A8D-494B-A0EC-9715294ADA13}"/>
          </ac:spMkLst>
        </pc:spChg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3" creationId="{8D016BE2-67E6-489B-A6CC-25DFFCD9264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5" creationId="{30103171-0BA0-4AF0-AF05-04AFA1A4ACC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7" creationId="{E128B901-D4EA-4C4D-A150-23D2A6DEC6E8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0:22.823" v="44"/>
          <ac:spMkLst>
            <pc:docMk/>
            <pc:sldMk cId="239756970" sldId="256"/>
            <ac:spMk id="9" creationId="{44CA2EAD-E7C7-4F64-924A-52D34FD759C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13" creationId="{A760B08A-B322-4C79-AB6D-7E4246352E9B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30:22.823" v="44"/>
          <ac:picMkLst>
            <pc:docMk/>
            <pc:sldMk cId="239756970" sldId="256"/>
            <ac:picMk id="4" creationId="{DBFA529E-FEF4-4CBE-9A0C-46D4A6E13B27}"/>
          </ac:picMkLst>
        </pc:picChg>
        <pc:picChg chg="add del">
          <ac:chgData name="Gulnaz Ibraeva" userId="S::1ibraeva.gulnaz@academia.kz::d4a5ddee-b823-41a3-adbb-36e67760e216" providerId="AD" clId="Web-{88727E0C-0E6E-4F70-B3CA-F010CC6BD524}" dt="2021-01-15T22:30:28.088" v="46"/>
          <ac:picMkLst>
            <pc:docMk/>
            <pc:sldMk cId="239756970" sldId="256"/>
            <ac:picMk id="6" creationId="{754B1A81-67F1-4F78-8744-00F4395036D6}"/>
          </ac:picMkLst>
        </pc:picChg>
        <pc:cxnChg chg="add del">
          <ac:chgData name="Gulnaz Ibraeva" userId="S::1ibraeva.gulnaz@academia.kz::d4a5ddee-b823-41a3-adbb-36e67760e216" providerId="AD" clId="Web-{88727E0C-0E6E-4F70-B3CA-F010CC6BD524}" dt="2021-01-15T22:30:22.823" v="44"/>
          <ac:cxnSpMkLst>
            <pc:docMk/>
            <pc:sldMk cId="239756970" sldId="256"/>
            <ac:cxnSpMk id="11" creationId="{9E7C23BC-DAA6-40E1-8166-B8C4439D1430}"/>
          </ac:cxnSpMkLst>
        </pc:cxn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28:35.773" v="30"/>
        <pc:sldMkLst>
          <pc:docMk/>
          <pc:sldMk cId="293485132" sldId="256"/>
        </pc:sldMkLst>
        <pc:spChg chg="del mod">
          <ac:chgData name="Gulnaz Ibraeva" userId="S::1ibraeva.gulnaz@academia.kz::d4a5ddee-b823-41a3-adbb-36e67760e216" providerId="AD" clId="Web-{88727E0C-0E6E-4F70-B3CA-F010CC6BD524}" dt="2021-01-15T22:28:25.555" v="28"/>
          <ac:spMkLst>
            <pc:docMk/>
            <pc:sldMk cId="293485132" sldId="256"/>
            <ac:spMk id="2" creationId="{CF7625FA-07A0-49EF-A523-6E77A76F2AC4}"/>
          </ac:spMkLst>
        </pc:spChg>
        <pc:spChg chg="del mod">
          <ac:chgData name="Gulnaz Ibraeva" userId="S::1ibraeva.gulnaz@academia.kz::d4a5ddee-b823-41a3-adbb-36e67760e216" providerId="AD" clId="Web-{88727E0C-0E6E-4F70-B3CA-F010CC6BD524}" dt="2021-01-15T22:28:27.695" v="29"/>
          <ac:spMkLst>
            <pc:docMk/>
            <pc:sldMk cId="293485132" sldId="256"/>
            <ac:spMk id="3" creationId="{7583E345-9E03-446F-B044-5972ECE192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9" creationId="{75955B3A-C08D-43E6-ABEF-A4F616FB682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1" creationId="{C719694A-8B4E-4127-9C08-9B8F39B6F28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3" creationId="{52D36E6B-D7EF-409B-B48D-1628C06EE12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5" creationId="{816D2053-BB10-4615-A38D-86EEC0D863E8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28:23.476" v="27"/>
          <ac:picMkLst>
            <pc:docMk/>
            <pc:sldMk cId="293485132" sldId="256"/>
            <ac:picMk id="4" creationId="{8846267F-007D-4680-858F-9E2A99F66C15}"/>
          </ac:picMkLst>
        </pc:pic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7" creationId="{CF2CC60F-C99A-48C5-856F-3C79856E9E9F}"/>
          </ac:cxnSpMkLst>
        </pc:cxn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9" creationId="{D8A2ED1C-4B10-41E7-9BF6-7447B99B9850}"/>
          </ac:cxnSpMkLst>
        </pc:cxnChg>
      </pc:sldChg>
      <pc:sldChg chg="delSp new del mod setBg">
        <pc:chgData name="Gulnaz Ibraeva" userId="S::1ibraeva.gulnaz@academia.kz::d4a5ddee-b823-41a3-adbb-36e67760e216" providerId="AD" clId="Web-{88727E0C-0E6E-4F70-B3CA-F010CC6BD524}" dt="2021-01-15T22:29:54.431" v="40"/>
        <pc:sldMkLst>
          <pc:docMk/>
          <pc:sldMk cId="1196698934" sldId="256"/>
        </pc:sldMkLst>
        <pc:spChg chg="del">
          <ac:chgData name="Gulnaz Ibraeva" userId="S::1ibraeva.gulnaz@academia.kz::d4a5ddee-b823-41a3-adbb-36e67760e216" providerId="AD" clId="Web-{88727E0C-0E6E-4F70-B3CA-F010CC6BD524}" dt="2021-01-15T22:29:28.478" v="37"/>
          <ac:spMkLst>
            <pc:docMk/>
            <pc:sldMk cId="1196698934" sldId="256"/>
            <ac:spMk id="2" creationId="{0B3DE641-A9FE-43D0-80E1-B79868C4A44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9:29.946" v="38"/>
          <ac:spMkLst>
            <pc:docMk/>
            <pc:sldMk cId="1196698934" sldId="256"/>
            <ac:spMk id="3" creationId="{C31A1661-1655-440E-AB5C-6F15B304CAB6}"/>
          </ac:spMkLst>
        </pc:spChg>
      </pc:sldChg>
      <pc:sldChg chg="addSp modSp del mod setBg modClrScheme chgLayout">
        <pc:chgData name="Gulnaz Ibraeva" userId="S::1ibraeva.gulnaz@academia.kz::d4a5ddee-b823-41a3-adbb-36e67760e216" providerId="AD" clId="Web-{88727E0C-0E6E-4F70-B3CA-F010CC6BD524}" dt="2021-01-15T22:26:53.553" v="18"/>
        <pc:sldMkLst>
          <pc:docMk/>
          <pc:sldMk cId="1351651579" sldId="256"/>
        </pc:sldMkLst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9" creationId="{BF642132-805A-497E-9C84-8D6774339CB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11" creationId="{F1E7F1DA-407F-41FD-AC0F-D9CAD118768B}"/>
          </ac:spMkLst>
        </pc:spChg>
        <pc:picChg chg="add">
          <ac:chgData name="Gulnaz Ibraeva" userId="S::1ibraeva.gulnaz@academia.kz::d4a5ddee-b823-41a3-adbb-36e67760e216" providerId="AD" clId="Web-{88727E0C-0E6E-4F70-B3CA-F010CC6BD524}" dt="2021-01-15T22:24:44.987" v="0"/>
          <ac:picMkLst>
            <pc:docMk/>
            <pc:sldMk cId="1351651579" sldId="256"/>
            <ac:picMk id="4" creationId="{7EFAC9DE-7C52-4832-8A3A-6855132C3740}"/>
          </ac:picMkLst>
        </pc:pic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2:55.220" v="61"/>
        <pc:sldMkLst>
          <pc:docMk/>
          <pc:sldMk cId="2657777062" sldId="256"/>
        </pc:sldMkLst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3" creationId="{9F76907A-CE48-4958-8223-AC8E14CEFAE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9" creationId="{13B6DAC6-0186-4D62-AD69-90B9C0411EA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1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3" creationId="{94D786EB-944C-47D5-B631-899F4029B02E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5" creationId="{5D3D6E1F-9FE0-47E6-B008-9634F0D0B2D9}"/>
          </ac:spMkLst>
        </pc:spChg>
        <pc:grpChg chg="add">
          <ac:chgData name="Gulnaz Ibraeva" userId="S::1ibraeva.gulnaz@academia.kz::d4a5ddee-b823-41a3-adbb-36e67760e216" providerId="AD" clId="Web-{88727E0C-0E6E-4F70-B3CA-F010CC6BD524}" dt="2021-01-15T22:32:23.997" v="56"/>
          <ac:grpSpMkLst>
            <pc:docMk/>
            <pc:sldMk cId="2657777062" sldId="256"/>
            <ac:grpSpMk id="17" creationId="{91108A0F-8C78-4294-B028-9F09581FC0A3}"/>
          </ac:grpSpMkLst>
        </pc:grpChg>
        <pc:picChg chg="add del">
          <ac:chgData name="Gulnaz Ibraeva" userId="S::1ibraeva.gulnaz@academia.kz::d4a5ddee-b823-41a3-adbb-36e67760e216" providerId="AD" clId="Web-{88727E0C-0E6E-4F70-B3CA-F010CC6BD524}" dt="2021-01-15T22:32:28.809" v="57"/>
          <ac:picMkLst>
            <pc:docMk/>
            <pc:sldMk cId="2657777062" sldId="256"/>
            <ac:picMk id="4" creationId="{A93682A4-0200-439B-97F1-4C40F6194FFA}"/>
          </ac:picMkLst>
        </pc:pic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2.288" v="23"/>
        <pc:sldMkLst>
          <pc:docMk/>
          <pc:sldMk cId="18863757" sldId="257"/>
        </pc:sldMkLst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9" creationId="{BF642132-805A-497E-9C84-8D6774339CB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1" creationId="{F1E7F1DA-407F-41FD-AC0F-D9CAD118768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6" creationId="{4FEFA976-0132-4AF3-B3A3-B2D1C89C6E3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0" creationId="{EC199F73-795E-469A-AF4B-13FA2C7AB76F}"/>
          </ac:spMkLst>
        </pc:spChg>
        <pc:picChg chg="del">
          <ac:chgData name="Gulnaz Ibraeva" userId="S::1ibraeva.gulnaz@academia.kz::d4a5ddee-b823-41a3-adbb-36e67760e216" providerId="AD" clId="Web-{88727E0C-0E6E-4F70-B3CA-F010CC6BD524}" dt="2021-01-15T22:24:58.378" v="2"/>
          <ac:picMkLst>
            <pc:docMk/>
            <pc:sldMk cId="18863757" sldId="257"/>
            <ac:picMk id="4" creationId="{7EFAC9DE-7C52-4832-8A3A-6855132C3740}"/>
          </ac:picMkLst>
        </pc:picChg>
      </pc:sldChg>
      <pc:sldChg chg="addSp delSp modSp add replId">
        <pc:chgData name="Gulnaz Ibraeva" userId="S::1ibraeva.gulnaz@academia.kz::d4a5ddee-b823-41a3-adbb-36e67760e216" providerId="AD" clId="Web-{88727E0C-0E6E-4F70-B3CA-F010CC6BD524}" dt="2021-01-15T22:32:44.720" v="59"/>
        <pc:sldMkLst>
          <pc:docMk/>
          <pc:sldMk cId="1181835445" sldId="257"/>
        </pc:sldMkLst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3" creationId="{9F76907A-CE48-4958-8223-AC8E14CEFAE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9" creationId="{13B6DAC6-0186-4D62-AD69-90B9C0411EA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1" creationId="{BA6285CA-6AFA-4F27-AFB5-1B32CDE09B1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3" creationId="{94D786EB-944C-47D5-B631-899F4029B02E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5" creationId="{5D3D6E1F-9FE0-47E6-B008-9634F0D0B2D9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1" creationId="{90F18578-9BD3-40D9-9E1F-F1206E5321D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3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5" creationId="{15E942ED-A8B2-463B-AF55-FFAFFCAAB4D8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7" creationId="{662397BE-32D1-451A-BADA-325E7F943E5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9" creationId="{779D6623-76C2-4C39-87D5-A378AB4348D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61" creationId="{8623740D-C066-443E-BF14-48B68AE34F8F}"/>
          </ac:spMkLst>
        </pc:spChg>
        <pc:grpChg chg="del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17" creationId="{91108A0F-8C78-4294-B028-9F09581FC0A3}"/>
          </ac:grpSpMkLst>
        </pc:grpChg>
        <pc:grpChg chg="add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63" creationId="{5CA5BAC7-0899-488C-93AC-48C259D088D1}"/>
          </ac:grpSpMkLst>
        </pc:gr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4.824" v="53"/>
        <pc:sldMkLst>
          <pc:docMk/>
          <pc:sldMk cId="1326836762" sldId="257"/>
        </pc:sldMkLst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5" creationId="{30103171-0BA0-4AF0-AF05-04AFA1A4ACC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7" creationId="{E128B901-D4EA-4C4D-A150-23D2A6DEC6E8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13" creationId="{A760B08A-B322-4C79-AB6D-7E4246352E9B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18" creationId="{4FEFA976-0132-4AF3-B3A3-B2D1C89C6E3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0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9" creationId="{25D401B9-9595-42B7-B197-AB5FB5C653B2}"/>
          </ac:spMkLst>
        </pc:spChg>
      </pc:sldChg>
      <pc:sldChg chg="add replId">
        <pc:chgData name="Gulnaz Ibraeva" userId="S::1ibraeva.gulnaz@academia.kz::d4a5ddee-b823-41a3-adbb-36e67760e216" providerId="AD" clId="Web-{88727E0C-0E6E-4F70-B3CA-F010CC6BD524}" dt="2021-01-15T22:32:48.532" v="60"/>
        <pc:sldMkLst>
          <pc:docMk/>
          <pc:sldMk cId="1501510483" sldId="258"/>
        </pc:sldMkLst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9.434" v="54"/>
        <pc:sldMkLst>
          <pc:docMk/>
          <pc:sldMk cId="2249267875" sldId="258"/>
        </pc:sldMkLst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18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0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9" creationId="{25D401B9-9595-42B7-B197-AB5FB5C653B2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0.194" v="22"/>
        <pc:sldMkLst>
          <pc:docMk/>
          <pc:sldMk cId="3627384039" sldId="258"/>
        </pc:sldMkLst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6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0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5" creationId="{99485AE2-6BE9-4DCA-A6C4-83F4EEFCCCC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7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9" creationId="{EC199F73-795E-469A-AF4B-13FA2C7AB76F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8.241" v="21"/>
        <pc:sldMkLst>
          <pc:docMk/>
          <pc:sldMk cId="3010312779" sldId="259"/>
        </pc:sldMkLst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5" creationId="{99485AE2-6BE9-4DCA-A6C4-83F4EEFCCCC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7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9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4" creationId="{A2867281-7871-4615-A51D-DF8A481C80A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6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8" creationId="{C814D965-AFDE-4AF3-9F89-26F4DC4B546C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5.944" v="20"/>
        <pc:sldMkLst>
          <pc:docMk/>
          <pc:sldMk cId="1276892494" sldId="260"/>
        </pc:sldMkLst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" creationId="{00000000-0000-0000-0000-00000000000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4" creationId="{A2867281-7871-4615-A51D-DF8A481C80AA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6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8" creationId="{C814D965-AFDE-4AF3-9F89-26F4DC4B546C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0" creationId="{36A9A943-04D2-4F54-9375-AF67542980E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1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2" creationId="{35BAD784-BAAF-4CC0-9F52-682A8E96670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3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4" creationId="{25D401B9-9595-42B7-B197-AB5FB5C653B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5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6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7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9" creationId="{C4743757-C204-4E86-B93B-CC6E78931A16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3.507" v="19"/>
        <pc:sldMkLst>
          <pc:docMk/>
          <pc:sldMk cId="3587097799" sldId="261"/>
        </pc:sldMkLst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6" creationId="{DD8A56D0-C2AD-4592-91DC-2A692368A411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9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4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6" creationId="{25D401B9-9595-42B7-B197-AB5FB5C653B2}"/>
          </ac:spMkLst>
        </pc:spChg>
      </pc:sldChg>
      <pc:sldMasterChg chg="del delSldLayout">
        <pc:chgData name="Gulnaz Ibraeva" userId="S::1ibraeva.gulnaz@academia.kz::d4a5ddee-b823-41a3-adbb-36e67760e216" providerId="AD" clId="Web-{88727E0C-0E6E-4F70-B3CA-F010CC6BD524}" dt="2021-01-15T22:24:44.987" v="0"/>
        <pc:sldMasterMkLst>
          <pc:docMk/>
          <pc:sldMasterMk cId="3154979492" sldId="2147483648"/>
        </pc:sldMasterMkLst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28:18.867" v="26"/>
        <pc:sldMasterMkLst>
          <pc:docMk/>
          <pc:sldMasterMk cId="2290763135" sldId="214748373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961191230" sldId="214748372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496611506" sldId="214748372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276589528" sldId="214748372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177832600" sldId="214748373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67587102" sldId="214748373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788096781" sldId="214748373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67924113" sldId="214748373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038859111" sldId="214748373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572881443" sldId="214748373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4028874990" sldId="214748373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801574043" sldId="2147483737"/>
          </pc:sldLayoutMkLst>
        </pc:sldLayoutChg>
      </pc:sldMasterChg>
      <pc:sldMasterChg chg="add del mod setBg addSldLayout delSldLayout modSldLayout">
        <pc:chgData name="Gulnaz Ibraeva" userId="S::1ibraeva.gulnaz@academia.kz::d4a5ddee-b823-41a3-adbb-36e67760e216" providerId="AD" clId="Web-{88727E0C-0E6E-4F70-B3CA-F010CC6BD524}" dt="2021-01-15T22:30:05.135" v="42"/>
        <pc:sldMasterMkLst>
          <pc:docMk/>
          <pc:sldMasterMk cId="1014582807" sldId="2147483840"/>
        </pc:sldMasterMkLst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12197579" sldId="2147483829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336162894" sldId="2147483830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78043619" sldId="2147483831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3863776333" sldId="2147483832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828802950" sldId="2147483833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14558158" sldId="2147483834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706704603" sldId="2147483835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292718589" sldId="2147483836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73419058" sldId="2147483837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169930321" sldId="2147483838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398503913" sldId="2147483839"/>
          </pc:sldLayoutMkLst>
        </pc:sldLayoutChg>
      </pc:sldMasterChg>
      <pc:sldMasterChg chg="add del addSldLayout delSldLayout modSldLayout">
        <pc:chgData name="Gulnaz Ibraeva" userId="S::1ibraeva.gulnaz@academia.kz::d4a5ddee-b823-41a3-adbb-36e67760e216" providerId="AD" clId="Web-{88727E0C-0E6E-4F70-B3CA-F010CC6BD524}" dt="2021-01-15T22:30:22.869" v="45"/>
        <pc:sldMasterMkLst>
          <pc:docMk/>
          <pc:sldMasterMk cId="3380076368" sldId="2147483841"/>
        </pc:sldMasterMkLst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677971760" sldId="214748384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97715388" sldId="214748384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47678851" sldId="214748384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07118176" sldId="214748384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256853137" sldId="214748384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343085612" sldId="214748384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84187589" sldId="2147483848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556459916" sldId="2147483849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99063645" sldId="2147483850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505168835" sldId="2147483851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896569182" sldId="214748385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25609166" sldId="214748385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732845292" sldId="214748385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180352137" sldId="214748385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87387082" sldId="214748385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147884615" sldId="214748385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367863711" sldId="2147483858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0:22.823" v="44"/>
        <pc:sldMasterMkLst>
          <pc:docMk/>
          <pc:sldMasterMk cId="3126668054" sldId="2147483905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393516126" sldId="214748389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742690770" sldId="214748389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201717639" sldId="214748389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76821484" sldId="214748389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741182840" sldId="214748389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838154246" sldId="214748389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698421851" sldId="214748390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84524375" sldId="214748390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415752784" sldId="214748390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400852170" sldId="214748390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38869397" sldId="2147483904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450090072" sldId="214748391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116511586" sldId="214748390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247250532" sldId="214748390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61618908" sldId="214748390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67455013" sldId="214748391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378702211" sldId="214748391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1236509142" sldId="214748391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099173248" sldId="214748391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722720969" sldId="214748391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85431611" sldId="214748391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2989415" sldId="214748391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40928674" sldId="2147483917"/>
          </pc:sldLayoutMkLst>
        </pc:sldLayoutChg>
      </pc:sldMasterChg>
      <pc:sldMasterChg chg="add add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358684656" sldId="2147483942"/>
        </pc:sldMasterMkLst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588850557" sldId="2147483931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986273902" sldId="2147483932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390329677" sldId="2147483933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667329271" sldId="2147483934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048161190" sldId="2147483935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185848991" sldId="2147483936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968610881" sldId="2147483937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435718765" sldId="2147483938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188911232" sldId="2147483939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156758210" sldId="2147483940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293604954" sldId="214748394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2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6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35" r:id="rId6"/>
    <p:sldLayoutId id="2147483931" r:id="rId7"/>
    <p:sldLayoutId id="2147483932" r:id="rId8"/>
    <p:sldLayoutId id="2147483933" r:id="rId9"/>
    <p:sldLayoutId id="2147483934" r:id="rId10"/>
    <p:sldLayoutId id="21474839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5Fqx89H-XVw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7A14F15-8B53-4DFE-A444-A7ED465D2A2E}"/>
              </a:ext>
            </a:extLst>
          </p:cNvPr>
          <p:cNvSpPr txBox="1"/>
          <p:nvPr/>
        </p:nvSpPr>
        <p:spPr>
          <a:xfrm>
            <a:off x="684754" y="1403487"/>
            <a:ext cx="11054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тақырыбы:</a:t>
            </a: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Дыбыс және әріп</a:t>
            </a:r>
            <a:endParaRPr lang="ru-KZ" sz="4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3F898-904B-4177-AB35-39F0DE56653E}"/>
              </a:ext>
            </a:extLst>
          </p:cNvPr>
          <p:cNvSpPr txBox="1"/>
          <p:nvPr/>
        </p:nvSpPr>
        <p:spPr>
          <a:xfrm>
            <a:off x="603390" y="2905260"/>
            <a:ext cx="109727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Бүгінгі сабақта: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 бойынша тірек сөздерді белгілейді, ашық және жабық сұрақтарға жауап береді;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тірек сөздер мен жоспарды пайдалана отырып, берілген тақырып бойынша әңгіме құрайды;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тақырыбы мен берілген суреттер/фото/диаграмма бойынша мәтіннің мазмұнын болжайды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8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C6FB3E8F-9770-4653-8DFC-420D240A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632" y="3864207"/>
            <a:ext cx="2495265" cy="243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140F335-2DA0-4EAB-82BE-6BEFEB9EA8A7}"/>
              </a:ext>
            </a:extLst>
          </p:cNvPr>
          <p:cNvSpPr txBox="1"/>
          <p:nvPr/>
        </p:nvSpPr>
        <p:spPr>
          <a:xfrm>
            <a:off x="1612767" y="1493936"/>
            <a:ext cx="6113416" cy="236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</a:pPr>
            <a:r>
              <a:rPr lang="kk-KZ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Ащы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Ащы-тұщы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225">
              <a:lnSpc>
                <a:spcPct val="107000"/>
              </a:lnSpc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3.Ащы менен тұщыны татқан білер,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Алыс пенен жақынды жортқан білер.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Үйге 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7E2E09-9CDD-4261-99C8-1F008C145B29}"/>
              </a:ext>
            </a:extLst>
          </p:cNvPr>
          <p:cNvSpPr txBox="1"/>
          <p:nvPr/>
        </p:nvSpPr>
        <p:spPr>
          <a:xfrm>
            <a:off x="806912" y="1166789"/>
            <a:ext cx="8482144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102-бет,18-жаттығу.</a:t>
            </a:r>
            <a:endParaRPr lang="ru-KZ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Жоспарға сәйкес мәтінді төрт бөлікке ажырат: </a:t>
            </a:r>
            <a:endParaRPr lang="ru-KZ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Мәншүктің өтініші. </a:t>
            </a:r>
            <a:endParaRPr lang="ru-KZ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Жаудың қарсы шабуылы.</a:t>
            </a:r>
            <a:endParaRPr lang="ru-KZ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Мәншүктің батыл қадамы.</a:t>
            </a:r>
            <a:endParaRPr lang="ru-KZ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Құрметті атақ. </a:t>
            </a:r>
            <a:endParaRPr lang="ru-KZ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Жоспар бойынша мәтін мазмұнын жаз.</a:t>
            </a:r>
            <a:endParaRPr lang="ru-KZ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0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51EFADA-86D5-4BFD-8296-02EEE40C6940}"/>
              </a:ext>
            </a:extLst>
          </p:cNvPr>
          <p:cNvSpPr txBox="1"/>
          <p:nvPr/>
        </p:nvSpPr>
        <p:spPr>
          <a:xfrm>
            <a:off x="3027727" y="5489674"/>
            <a:ext cx="7605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Сын есімдер тақырыбы бойынша білімімді тиянақтадым.</a:t>
            </a:r>
            <a:endParaRPr lang="ru-KZ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49AE2-1DB5-4F35-A99E-BDBCE3625FE2}"/>
              </a:ext>
            </a:extLst>
          </p:cNvPr>
          <p:cNvSpPr txBox="1"/>
          <p:nvPr/>
        </p:nvSpPr>
        <p:spPr>
          <a:xfrm>
            <a:off x="1263894" y="4930915"/>
            <a:ext cx="16756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Мен...</a:t>
            </a:r>
            <a:endParaRPr lang="ru-KZ" sz="4000" dirty="0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B5CE4502-A191-4E01-8F59-0C03EF9B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92" y="1231528"/>
            <a:ext cx="2376264" cy="296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14C8BA82-46C8-4AD6-82F6-D030BC87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52" y="1219618"/>
            <a:ext cx="2429419" cy="299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0F11591D-0586-4DAA-B18B-2743305D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22" y="1216009"/>
            <a:ext cx="2440780" cy="301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99D2098-FEEC-41BE-A844-99CB15E41DA7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сандығы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0" name="Трехмерная модель 39" descr="Доска">
                <a:extLst>
                  <a:ext uri="{FF2B5EF4-FFF2-40B4-BE49-F238E27FC236}">
                    <a16:creationId xmlns:a16="http://schemas.microsoft.com/office/drawing/2014/main" id="{B9E923E9-03C8-4E52-A4F9-41E87123A2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3900941"/>
                  </p:ext>
                </p:extLst>
              </p:nvPr>
            </p:nvGraphicFramePr>
            <p:xfrm>
              <a:off x="1038122" y="508522"/>
              <a:ext cx="5919260" cy="49651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19260" cy="496519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8601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0" name="Трехмерная модель 39" descr="Доска">
                <a:extLst>
                  <a:ext uri="{FF2B5EF4-FFF2-40B4-BE49-F238E27FC236}">
                    <a16:creationId xmlns:a16="http://schemas.microsoft.com/office/drawing/2014/main" id="{B9E923E9-03C8-4E52-A4F9-41E87123A2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122" y="508522"/>
                <a:ext cx="5919260" cy="496519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12" descr="Lady teacher cartoon png | Teacher cartoon, Teacher clipart, Teacher images">
            <a:extLst>
              <a:ext uri="{FF2B5EF4-FFF2-40B4-BE49-F238E27FC236}">
                <a16:creationId xmlns:a16="http://schemas.microsoft.com/office/drawing/2014/main" id="{D1D09C56-E48E-4A66-92CD-2BB26C88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63" y="609599"/>
            <a:ext cx="5554089" cy="55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961678C-39BA-4C45-837D-9C00E8D17DAA}"/>
              </a:ext>
            </a:extLst>
          </p:cNvPr>
          <p:cNvSpPr txBox="1"/>
          <p:nvPr/>
        </p:nvSpPr>
        <p:spPr>
          <a:xfrm>
            <a:off x="1842113" y="1370809"/>
            <a:ext cx="4499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https://www.youtube.com/watch?v=5Fqx89H-XVw</a:t>
            </a:r>
            <a:r>
              <a:rPr lang="kk-KZ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сілтемесіне өтіп, М.Мәметова туралы фильмді көр.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79822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endParaRPr lang="ru-KZ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623836" y="1060779"/>
            <a:ext cx="7359946" cy="465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kk-KZ" sz="1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102-бет,18-жаттығу.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«Ержүрек  қыз» мәтінін оқы. </a:t>
            </a:r>
            <a:endParaRPr lang="ru-KZ" sz="1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3.Мәтіннің тақырыбы мен ондағы негізгі ойды анықта.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Ержүрек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Сержант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Мәншүк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Мәметованың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өтінішін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бригада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газетінде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жариялаңдар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комиссар.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Мәншүк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пулемётші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зұлым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жайратқысы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келетінін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айтыпты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өлсем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Отаным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жазыпты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тоғыз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қырық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атқыштар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батысқа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тықсырып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мезгілде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шабуылға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шабуылы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жақындай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Жараланған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Мәншүк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фашистердің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дабырлаған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естіп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Жексұрын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өшіккен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жарасының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батқанына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қарамай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пулемётіне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ұмтылды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бұршақтай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Кекті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солдаттарын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баудай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түсірді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тым-тырақай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қашты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жауынгерлер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шабуылға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Тамаша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ерлігі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халқының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қаһарман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Одағының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Батыры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6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KZ" sz="1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283" y="638201"/>
            <a:ext cx="3216626" cy="32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Тапсырмаларды орындау барысында дескрипторға назар аудар.</a:t>
            </a:r>
          </a:p>
          <a:p>
            <a:r>
              <a:rPr lang="kk-KZ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Сауатты, көркем жазып үйрен.</a:t>
            </a:r>
            <a:endParaRPr lang="ru-KZ" sz="20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059" y="289036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C08F82F-CDA1-4C69-B007-16A8E448680B}"/>
              </a:ext>
            </a:extLst>
          </p:cNvPr>
          <p:cNvSpPr txBox="1"/>
          <p:nvPr/>
        </p:nvSpPr>
        <p:spPr>
          <a:xfrm rot="21442969">
            <a:off x="8482129" y="1341188"/>
            <a:ext cx="3095378" cy="1958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«Ержүрек қыз» мәтінін оқиды;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Мәтіннің тақырыбы мен ондағы негізгі ойды анықтайды;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A0D7F951-D7C3-42B1-AB08-0003C48B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80" y="303140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9692760"/>
                  </p:ext>
                </p:extLst>
              </p:nvPr>
            </p:nvGraphicFramePr>
            <p:xfrm>
              <a:off x="2175886" y="3433754"/>
              <a:ext cx="2839367" cy="297565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839367" cy="2975658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082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5886" y="3433754"/>
                <a:ext cx="2839367" cy="2975658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7D91E63-538C-4A8D-B893-F2C299D31B60}"/>
              </a:ext>
            </a:extLst>
          </p:cNvPr>
          <p:cNvSpPr txBox="1"/>
          <p:nvPr/>
        </p:nvSpPr>
        <p:spPr>
          <a:xfrm>
            <a:off x="1343082" y="1278124"/>
            <a:ext cx="9151019" cy="1948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Мәтіннің тақырыбы «Ержүрек қыз». Ондағы негізгі ой – Батыр қыз  Мәншүктің Отанын қорғау жолында көрсеткен көзсіз ерлігі.</a:t>
            </a:r>
            <a:endParaRPr lang="ru-K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21944" y="939909"/>
            <a:ext cx="5839586" cy="1776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1.Мақалды тиісті тыныс белгілерімен толықтыр.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2.Мақалдардағы баяндауыштардың қай сөз табынан жасалғанын айт. </a:t>
            </a:r>
            <a:endParaRPr lang="en-US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.Сызықшаның неліктен қойылғанын түсіндір. 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4" y="1610575"/>
            <a:ext cx="3623446" cy="36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89A8E03-06CE-425D-A50B-13707870C308}"/>
              </a:ext>
            </a:extLst>
          </p:cNvPr>
          <p:cNvSpPr txBox="1"/>
          <p:nvPr/>
        </p:nvSpPr>
        <p:spPr>
          <a:xfrm>
            <a:off x="2279035" y="3099243"/>
            <a:ext cx="6165668" cy="16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Батыр туса   ел ырысы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Жаңбыр жауса  жер ырысы 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Ердің туы  намыс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2C7D7D-38B5-4BED-9B60-F0DF392B1BE2}"/>
              </a:ext>
            </a:extLst>
          </p:cNvPr>
          <p:cNvSpPr txBox="1"/>
          <p:nvPr/>
        </p:nvSpPr>
        <p:spPr>
          <a:xfrm>
            <a:off x="8173337" y="2183814"/>
            <a:ext cx="2820479" cy="281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Мақалды тиісті тыныс белгілерімен толықтырады;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Мақалдардағы баяндауыштардың қай сөз табынан жасалғанын табады; 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Сызықшаның неліктен қойылғанын түсіндіреді;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1641BD32-EC66-4EA6-9CFB-15F9D270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61" y="1044548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8" name="Трехмерная модель 47" descr="Эмодзи «Подмигивающее лицо»">
                <a:extLst>
                  <a:ext uri="{FF2B5EF4-FFF2-40B4-BE49-F238E27FC236}">
                    <a16:creationId xmlns:a16="http://schemas.microsoft.com/office/drawing/2014/main" id="{9BA0875D-03A6-47E1-859F-7FBA174E5A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5480816"/>
                  </p:ext>
                </p:extLst>
              </p:nvPr>
            </p:nvGraphicFramePr>
            <p:xfrm>
              <a:off x="8994944" y="3985842"/>
              <a:ext cx="2274966" cy="22749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74966" cy="2274967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578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8" name="Трехмерная модель 47" descr="Эмодзи «Подмигивающее лицо»">
                <a:extLst>
                  <a:ext uri="{FF2B5EF4-FFF2-40B4-BE49-F238E27FC236}">
                    <a16:creationId xmlns:a16="http://schemas.microsoft.com/office/drawing/2014/main" id="{9BA0875D-03A6-47E1-859F-7FBA174E5A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4944" y="3985842"/>
                <a:ext cx="2274966" cy="2274967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1FB5767D-A0AA-48CD-AF53-D5FCB19E592B}"/>
              </a:ext>
            </a:extLst>
          </p:cNvPr>
          <p:cNvSpPr txBox="1"/>
          <p:nvPr/>
        </p:nvSpPr>
        <p:spPr>
          <a:xfrm>
            <a:off x="837111" y="1129876"/>
            <a:ext cx="6113416" cy="16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Батыр туса  - ел ырысы,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Жаңбыр жауса - жер ырысы. 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Ердің туы - намыс.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D8A831-F2C5-4497-B9F3-3ABF74356279}"/>
              </a:ext>
            </a:extLst>
          </p:cNvPr>
          <p:cNvSpPr txBox="1"/>
          <p:nvPr/>
        </p:nvSpPr>
        <p:spPr>
          <a:xfrm>
            <a:off x="2482130" y="3170346"/>
            <a:ext cx="5136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2.Мақалдардағы баяндауыштар зат есімнен жасалған.</a:t>
            </a:r>
            <a:endParaRPr lang="ru-KZ" sz="28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BEA14-FD49-44C9-B046-1951A7F15385}"/>
              </a:ext>
            </a:extLst>
          </p:cNvPr>
          <p:cNvSpPr txBox="1"/>
          <p:nvPr/>
        </p:nvSpPr>
        <p:spPr>
          <a:xfrm>
            <a:off x="1113049" y="4478292"/>
            <a:ext cx="6113416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Екеуі де зат есімнен жасалғандықтан сызықша қойылған.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50194" y="1075374"/>
            <a:ext cx="6082196" cy="1922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103-бет,20-жаттығу.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В, ф, ц, ч дыбыстары туралы білетініңді еске түсір. 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Осы </a:t>
            </a: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дыбыстары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</a:t>
            </a: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сөздермен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кестені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толтыр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01" y="1294241"/>
            <a:ext cx="2870503" cy="348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8167F8D-43A5-4378-91B1-AB158313E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298470"/>
              </p:ext>
            </p:extLst>
          </p:nvPr>
        </p:nvGraphicFramePr>
        <p:xfrm>
          <a:off x="1191966" y="2856912"/>
          <a:ext cx="5645488" cy="1285559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410355">
                  <a:extLst>
                    <a:ext uri="{9D8B030D-6E8A-4147-A177-3AD203B41FA5}">
                      <a16:colId xmlns:a16="http://schemas.microsoft.com/office/drawing/2014/main" val="2862961183"/>
                    </a:ext>
                  </a:extLst>
                </a:gridCol>
                <a:gridCol w="1411711">
                  <a:extLst>
                    <a:ext uri="{9D8B030D-6E8A-4147-A177-3AD203B41FA5}">
                      <a16:colId xmlns:a16="http://schemas.microsoft.com/office/drawing/2014/main" val="2005949723"/>
                    </a:ext>
                  </a:extLst>
                </a:gridCol>
                <a:gridCol w="1411711">
                  <a:extLst>
                    <a:ext uri="{9D8B030D-6E8A-4147-A177-3AD203B41FA5}">
                      <a16:colId xmlns:a16="http://schemas.microsoft.com/office/drawing/2014/main" val="712600234"/>
                    </a:ext>
                  </a:extLst>
                </a:gridCol>
                <a:gridCol w="1411711">
                  <a:extLst>
                    <a:ext uri="{9D8B030D-6E8A-4147-A177-3AD203B41FA5}">
                      <a16:colId xmlns:a16="http://schemas.microsoft.com/office/drawing/2014/main" val="10419165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В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>
                          <a:effectLst/>
                        </a:rPr>
                        <a:t>Ф</a:t>
                      </a:r>
                      <a:endParaRPr lang="ru-KZ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>
                          <a:effectLst/>
                        </a:rPr>
                        <a:t>Ц</a:t>
                      </a:r>
                      <a:endParaRPr lang="ru-KZ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>
                          <a:effectLst/>
                        </a:rPr>
                        <a:t>Ч</a:t>
                      </a:r>
                      <a:endParaRPr lang="ru-KZ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5356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71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5837180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15C0D7C5-4352-4DB1-A2AB-8E4879172346}"/>
              </a:ext>
            </a:extLst>
          </p:cNvPr>
          <p:cNvSpPr txBox="1"/>
          <p:nvPr/>
        </p:nvSpPr>
        <p:spPr>
          <a:xfrm>
            <a:off x="8498166" y="1816402"/>
            <a:ext cx="2459386" cy="255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В, ф, ц, ч дыбыстары туралы білетініңді еске түсіреді;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дыбыстары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сөздермен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кестені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толтыр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ады; 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99" y="313269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3443235"/>
                  </p:ext>
                </p:extLst>
              </p:nvPr>
            </p:nvGraphicFramePr>
            <p:xfrm>
              <a:off x="5152800" y="4081153"/>
              <a:ext cx="2169688" cy="21696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69688" cy="2169687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2800" y="4081153"/>
                <a:ext cx="2169688" cy="216968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D1A4258-4FBD-4324-85EF-BC91C076E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827687"/>
              </p:ext>
            </p:extLst>
          </p:nvPr>
        </p:nvGraphicFramePr>
        <p:xfrm>
          <a:off x="1998876" y="1462859"/>
          <a:ext cx="7365794" cy="130206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206020">
                  <a:extLst>
                    <a:ext uri="{9D8B030D-6E8A-4147-A177-3AD203B41FA5}">
                      <a16:colId xmlns:a16="http://schemas.microsoft.com/office/drawing/2014/main" val="4193043586"/>
                    </a:ext>
                  </a:extLst>
                </a:gridCol>
                <a:gridCol w="1787379">
                  <a:extLst>
                    <a:ext uri="{9D8B030D-6E8A-4147-A177-3AD203B41FA5}">
                      <a16:colId xmlns:a16="http://schemas.microsoft.com/office/drawing/2014/main" val="1500237468"/>
                    </a:ext>
                  </a:extLst>
                </a:gridCol>
                <a:gridCol w="1716737">
                  <a:extLst>
                    <a:ext uri="{9D8B030D-6E8A-4147-A177-3AD203B41FA5}">
                      <a16:colId xmlns:a16="http://schemas.microsoft.com/office/drawing/2014/main" val="1683510822"/>
                    </a:ext>
                  </a:extLst>
                </a:gridCol>
                <a:gridCol w="1655658">
                  <a:extLst>
                    <a:ext uri="{9D8B030D-6E8A-4147-A177-3AD203B41FA5}">
                      <a16:colId xmlns:a16="http://schemas.microsoft.com/office/drawing/2014/main" val="8393622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В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>
                          <a:effectLst/>
                        </a:rPr>
                        <a:t>Ф</a:t>
                      </a:r>
                      <a:endParaRPr lang="ru-KZ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Ц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Ч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585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b="0" dirty="0">
                          <a:effectLst/>
                        </a:rPr>
                        <a:t>Велосипед</a:t>
                      </a:r>
                      <a:endParaRPr lang="ru-KZ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фигура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циркуль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чемпион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5769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b="0" dirty="0">
                          <a:effectLst/>
                        </a:rPr>
                        <a:t>автобус</a:t>
                      </a:r>
                      <a:endParaRPr lang="ru-KZ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>
                          <a:effectLst/>
                        </a:rPr>
                        <a:t>фабрика</a:t>
                      </a:r>
                      <a:endParaRPr lang="ru-KZ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цемент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800" dirty="0">
                          <a:effectLst/>
                        </a:rPr>
                        <a:t>чемодан</a:t>
                      </a:r>
                      <a:endParaRPr lang="ru-KZ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80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7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pic>
        <p:nvPicPr>
          <p:cNvPr id="58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239DABDE-4EB3-4353-822E-0E7B8318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189" y="1889447"/>
            <a:ext cx="3003031" cy="30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FFF52B0-F017-4996-88B9-93AA587CB3A5}"/>
              </a:ext>
            </a:extLst>
          </p:cNvPr>
          <p:cNvSpPr txBox="1"/>
          <p:nvPr/>
        </p:nvSpPr>
        <p:spPr>
          <a:xfrm>
            <a:off x="1585900" y="837969"/>
            <a:ext cx="6805023" cy="2024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103 – бет, 21-жаттығу 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1.Ребусты шеш.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Ребустың шешуіндегі сөзге қарсы мағыналы сөзді ата. Сол екі сөзді жаз.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Ішінде осы екі сөз қатысатын мақалды айтып көр.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BB7F0EA-EDA8-4CA0-BC8F-32DD565C90CD}"/>
              </a:ext>
            </a:extLst>
          </p:cNvPr>
          <p:cNvPicPr/>
          <p:nvPr/>
        </p:nvPicPr>
        <p:blipFill rotWithShape="1">
          <a:blip r:embed="rId10"/>
          <a:srcRect l="30732" t="44935" r="35089" b="38724"/>
          <a:stretch/>
        </p:blipFill>
        <p:spPr bwMode="auto">
          <a:xfrm>
            <a:off x="2411446" y="3265748"/>
            <a:ext cx="4920477" cy="1568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AACEBBC3-1506-497D-A063-CF7AAAF9A367}"/>
              </a:ext>
            </a:extLst>
          </p:cNvPr>
          <p:cNvSpPr txBox="1"/>
          <p:nvPr/>
        </p:nvSpPr>
        <p:spPr>
          <a:xfrm>
            <a:off x="8725079" y="2233666"/>
            <a:ext cx="2673603" cy="2548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Ребусты шешеді; </a:t>
            </a:r>
            <a:endParaRPr lang="ru-K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Ребустың шешуіндегі сөзге қарсы мағыналы сөзді атайды; </a:t>
            </a:r>
            <a:endParaRPr lang="ru-K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 екі сөзді жазады;</a:t>
            </a:r>
            <a:endParaRPr lang="ru-K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Ішінде осы екі сөз қатысатын мақал айтады.</a:t>
            </a:r>
            <a:endParaRPr lang="ru-K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LightSeedRightStep">
      <a:dk1>
        <a:srgbClr val="000000"/>
      </a:dk1>
      <a:lt1>
        <a:srgbClr val="FFFFFF"/>
      </a:lt1>
      <a:dk2>
        <a:srgbClr val="203929"/>
      </a:dk2>
      <a:lt2>
        <a:srgbClr val="E6E2E8"/>
      </a:lt2>
      <a:accent1>
        <a:srgbClr val="7DAC6B"/>
      </a:accent1>
      <a:accent2>
        <a:srgbClr val="5DB369"/>
      </a:accent2>
      <a:accent3>
        <a:srgbClr val="69AE90"/>
      </a:accent3>
      <a:accent4>
        <a:srgbClr val="5AADAB"/>
      </a:accent4>
      <a:accent5>
        <a:srgbClr val="6CA7CE"/>
      </a:accent5>
      <a:accent6>
        <a:srgbClr val="6B7DCE"/>
      </a:accent6>
      <a:hlink>
        <a:srgbClr val="9C69AE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10BD97B4553C449983BC3783AB8D38" ma:contentTypeVersion="7" ma:contentTypeDescription="Создание документа." ma:contentTypeScope="" ma:versionID="ee764d70d08d269b47d1b066d19ab935">
  <xsd:schema xmlns:xsd="http://www.w3.org/2001/XMLSchema" xmlns:xs="http://www.w3.org/2001/XMLSchema" xmlns:p="http://schemas.microsoft.com/office/2006/metadata/properties" xmlns:ns2="10af9c2e-2dad-4afa-bb69-4c4c5dffffc7" targetNamespace="http://schemas.microsoft.com/office/2006/metadata/properties" ma:root="true" ma:fieldsID="ea16c1e96e7553e46ca26664d25defee" ns2:_="">
    <xsd:import namespace="10af9c2e-2dad-4afa-bb69-4c4c5dffff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f9c2e-2dad-4afa-bb69-4c4c5dfff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1D5B09-C532-477C-8F96-8492B3B79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af9c2e-2dad-4afa-bb69-4c4c5dffff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77778-6C0F-4363-835B-B6036782DA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0F92D36-A31E-4144-BE2A-E5980C8D38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643</Words>
  <Application>Microsoft Office PowerPoint</Application>
  <PresentationFormat>Широкоэкранный</PresentationFormat>
  <Paragraphs>93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Avenir Next LT Pro</vt:lpstr>
      <vt:lpstr>Calibri</vt:lpstr>
      <vt:lpstr>Posterama</vt:lpstr>
      <vt:lpstr>Symbol</vt:lpstr>
      <vt:lpstr>Times New Roman</vt:lpstr>
      <vt:lpstr>Wingdings</vt:lpstr>
      <vt:lpstr>SineVTI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user</cp:lastModifiedBy>
  <cp:revision>89</cp:revision>
  <dcterms:created xsi:type="dcterms:W3CDTF">2021-01-15T22:18:31Z</dcterms:created>
  <dcterms:modified xsi:type="dcterms:W3CDTF">2021-04-21T15:49:52Z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0x0101003410BD97B4553C449983BC3783AB8D38</vt:lpwstr>
  </property>
</Properties>
</file>