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7"/>
  </p:notesMasterIdLst>
  <p:sldIdLst>
    <p:sldId id="268" r:id="rId2"/>
    <p:sldId id="282" r:id="rId3"/>
    <p:sldId id="278" r:id="rId4"/>
    <p:sldId id="284" r:id="rId5"/>
    <p:sldId id="27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42185774-3A44-49D6-8E81-9635F5E04D2B}">
          <p14:sldIdLst>
            <p14:sldId id="268"/>
            <p14:sldId id="282"/>
            <p14:sldId id="278"/>
            <p14:sldId id="284"/>
            <p14:sldId id="27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CA1C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4" autoAdjust="0"/>
    <p:restoredTop sz="94624" autoAdjust="0"/>
  </p:normalViewPr>
  <p:slideViewPr>
    <p:cSldViewPr>
      <p:cViewPr>
        <p:scale>
          <a:sx n="77" d="100"/>
          <a:sy n="77" d="100"/>
        </p:scale>
        <p:origin x="-116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3CF927-6C45-4214-83DC-D30ED40DE7BD}" type="datetimeFigureOut">
              <a:rPr lang="ru-RU" smtClean="0"/>
              <a:t>05.04.2021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0BF021-66AC-4C76-A3F3-7670F80B21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4290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57158" y="1071546"/>
            <a:ext cx="8501122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тақырыбы: </a:t>
            </a:r>
          </a:p>
          <a:p>
            <a:pPr algn="ctr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Сан есім</a:t>
            </a:r>
            <a:endParaRPr lang="kk-KZ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32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32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 мақсаты: </a:t>
            </a:r>
          </a:p>
          <a:p>
            <a:pPr algn="just">
              <a:buFont typeface="Wingdings" pitchFamily="2" charset="2"/>
              <a:buChar char="v"/>
            </a:pPr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Мəтін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 мазмұны бойынша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пікір білдіруге бағытталған сұрақтар </a:t>
            </a:r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құрастырып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, жауап </a:t>
            </a:r>
            <a:r>
              <a:rPr lang="kk-KZ" sz="3200" b="1" dirty="0">
                <a:latin typeface="Times New Roman" pitchFamily="18" charset="0"/>
                <a:cs typeface="Times New Roman" pitchFamily="18" charset="0"/>
              </a:rPr>
              <a:t>беру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endParaRPr lang="kk-KZ" sz="3200" b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Сөйлемнен сан  есімдерді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анықтау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kk-KZ" sz="32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sz="3200" dirty="0"/>
              <a:t>https://imektep.kz/kz/game#quiz-473</a:t>
            </a:r>
            <a:endParaRPr lang="ru-RU" sz="3200" dirty="0"/>
          </a:p>
          <a:p>
            <a:pPr algn="just"/>
            <a:endParaRPr lang="kk-KZ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79512" y="404664"/>
            <a:ext cx="8496944" cy="5976663"/>
          </a:xfrm>
        </p:spPr>
        <p:txBody>
          <a:bodyPr>
            <a:normAutofit/>
          </a:bodyPr>
          <a:lstStyle/>
          <a:p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Түйе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түлкі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Ертегіні тыңдап, негізгіойды анықта</a:t>
            </a: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C:\Users\Асус\Desktop\Түлкі.jpeg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4151" y="1916832"/>
            <a:ext cx="4064000" cy="2730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Асус\Desktop\ТҮЙЕ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47" y="1856889"/>
            <a:ext cx="4022629" cy="2790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79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1066130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27- </a:t>
            </a:r>
            <a:r>
              <a:rPr lang="kk-KZ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жаттығу Мәтінді </a:t>
            </a:r>
            <a:r>
              <a:rPr lang="kk-KZ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қатесіз әрі көркем етіп көшіріп жазады</a:t>
            </a:r>
            <a: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Сан есімді тауып, қай сөзбен байланысып тұрғанын анықтайды</a:t>
            </a:r>
            <a:endParaRPr lang="ru-RU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83568" y="145405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Зайсан</a:t>
            </a:r>
            <a:r>
              <a:rPr lang="kk-KZ" sz="4800" b="1" dirty="0" smtClean="0"/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көлі Шығыс Қазақстан облысында орналасқан. Көлдің ұзындығы </a:t>
            </a:r>
            <a:r>
              <a:rPr lang="kk-KZ" u="sng" dirty="0" smtClean="0">
                <a:latin typeface="Times New Roman" pitchFamily="18" charset="0"/>
                <a:cs typeface="Times New Roman" pitchFamily="18" charset="0"/>
              </a:rPr>
              <a:t>100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километрден асады. Тереңдігі-</a:t>
            </a:r>
            <a:r>
              <a:rPr lang="kk-KZ" u="sng" dirty="0" smtClean="0">
                <a:latin typeface="Times New Roman" pitchFamily="18" charset="0"/>
                <a:cs typeface="Times New Roman" pitchFamily="18" charset="0"/>
              </a:rPr>
              <a:t>8-9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 метр.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253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Ойлан, тап</a:t>
            </a:r>
            <a:br>
              <a:rPr lang="kk-KZ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19256" cy="54006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kk-KZ" sz="44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Бір топ бала тоғанннан</a:t>
            </a:r>
            <a:b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Он бес балық ұстадық.</a:t>
            </a:r>
          </a:p>
          <a:p>
            <a:pPr marL="0" indent="0">
              <a:buNone/>
            </a:pP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Бөліскенде оларды</a:t>
            </a:r>
          </a:p>
          <a:p>
            <a:pPr marL="0" indent="0">
              <a:buNone/>
            </a:pP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Тиді  әркімге үш балық.</a:t>
            </a:r>
          </a:p>
          <a:p>
            <a:pPr marL="0" indent="0">
              <a:buNone/>
            </a:pP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Сынайын бір ал сені,</a:t>
            </a:r>
          </a:p>
          <a:p>
            <a:pPr marL="0" indent="0">
              <a:buNone/>
            </a:pP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Бала саны қанша еді?</a:t>
            </a:r>
          </a:p>
          <a:p>
            <a:pPr marL="0" indent="0">
              <a:buNone/>
            </a:pPr>
            <a:r>
              <a:rPr lang="kk-KZ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шешуі:</a:t>
            </a:r>
            <a:endParaRPr lang="kk-KZ" sz="3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744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 descr="Пин от пользователя USEFUL TIPS FOR ENGLISH TEACHE на доске каз.яз. |  Образование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63486" y="425497"/>
            <a:ext cx="6505303" cy="557035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8974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807</TotalTime>
  <Words>67</Words>
  <Application>Microsoft Office PowerPoint</Application>
  <PresentationFormat>Экран (4:3)</PresentationFormat>
  <Paragraphs>20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Презентация PowerPoint</vt:lpstr>
      <vt:lpstr>Презентация PowerPoint</vt:lpstr>
      <vt:lpstr>27-  жаттығу Мәтінді қатесіз әрі көркем етіп көшіріп жазады Сан есімді тауып, қай сөзбен байланысып тұрғанын анықтайды</vt:lpstr>
      <vt:lpstr> Ойлан, тап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Мәтін және оның түрлері</dc:title>
  <dc:creator>h</dc:creator>
  <cp:lastModifiedBy>Асус</cp:lastModifiedBy>
  <cp:revision>63</cp:revision>
  <dcterms:created xsi:type="dcterms:W3CDTF">2020-07-21T04:59:35Z</dcterms:created>
  <dcterms:modified xsi:type="dcterms:W3CDTF">2021-04-05T04:45:53Z</dcterms:modified>
</cp:coreProperties>
</file>