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14" r:id="rId3"/>
    <p:sldId id="315" r:id="rId4"/>
    <p:sldId id="317" r:id="rId5"/>
    <p:sldId id="318" r:id="rId6"/>
    <p:sldId id="319" r:id="rId7"/>
    <p:sldId id="320" r:id="rId8"/>
    <p:sldId id="321" r:id="rId9"/>
    <p:sldId id="316" r:id="rId10"/>
    <p:sldId id="322" r:id="rId11"/>
    <p:sldId id="324" r:id="rId12"/>
    <p:sldId id="325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42639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754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023244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6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ru-RU" sz="2000" b="1" dirty="0">
                <a:solidFill>
                  <a:schemeClr val="tx1"/>
                </a:solidFill>
                <a:ea typeface="Tahoma" panose="020B0604030504040204" pitchFamily="34" charset="0"/>
              </a:rPr>
              <a:t>Строим </a:t>
            </a:r>
            <a:r>
              <a:rPr lang="ru-RU" sz="2000" b="1" dirty="0" smtClean="0">
                <a:solidFill>
                  <a:schemeClr val="tx1"/>
                </a:solidFill>
                <a:ea typeface="Tahoma" panose="020B0604030504040204" pitchFamily="34" charset="0"/>
              </a:rPr>
              <a:t>городок</a:t>
            </a:r>
          </a:p>
          <a:p>
            <a:pPr algn="ctr">
              <a:buClr>
                <a:srgbClr val="000000"/>
              </a:buClr>
            </a:pPr>
            <a:r>
              <a:rPr lang="ru-RU" altLang="ru-RU" sz="2500" b="1" dirty="0" smtClean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язык. 3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Прямоугольник 7"/>
          <p:cNvSpPr/>
          <p:nvPr/>
        </p:nvSpPr>
        <p:spPr>
          <a:xfrm>
            <a:off x="404496" y="404993"/>
            <a:ext cx="485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Составьте </a:t>
            </a: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5780" y="1094496"/>
            <a:ext cx="6728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Используйте подсказки: ледяной горке,  </a:t>
            </a:r>
            <a:endParaRPr lang="ru-RU" sz="22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длинному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лабиринту,  новогодней ёлки.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00004" y="2070798"/>
            <a:ext cx="82533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 и Тимур любят кататься на </a:t>
            </a: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ледяной горке.</a:t>
            </a:r>
            <a:endParaRPr lang="ru-RU" sz="22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Настя и Сабина любят бегать по … .</a:t>
            </a:r>
          </a:p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Амир и Дамир любят играть около … .</a:t>
            </a:r>
          </a:p>
        </p:txBody>
      </p:sp>
      <p:pic>
        <p:nvPicPr>
          <p:cNvPr id="11" name="Picture 2" descr="Тема недели : Зимние развлечения. Новости 2 &quot;старшая&quot;. ГУО &quot;Ясли-сад №106  г. Гродно&quot; &quot;Жемчужи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90" y="4194456"/>
            <a:ext cx="3017259" cy="21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24150" y="236577"/>
            <a:ext cx="485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Составьте </a:t>
            </a: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2649" y="888276"/>
            <a:ext cx="6728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Используйте подсказки: ледяной горке,  </a:t>
            </a:r>
            <a:endParaRPr lang="ru-RU" sz="22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длинному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лабиринту,  новогодней ёлки.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0029" y="1706488"/>
            <a:ext cx="848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 и Тимур любят кататься на </a:t>
            </a: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ледяной горке.</a:t>
            </a:r>
            <a:endParaRPr lang="ru-RU" sz="22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Настя и Сабина любят бегать по </a:t>
            </a: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длинному лабиринту 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Амир и Дамир любят играть около … .</a:t>
            </a:r>
          </a:p>
        </p:txBody>
      </p:sp>
      <p:pic>
        <p:nvPicPr>
          <p:cNvPr id="9" name="Picture 2" descr="Тема недели : Зимние развлечения. Новости 2 &quot;старшая&quot;. ГУО &quot;Ясли-сад №106  г. Гродно&quot; &quot;Жемчужи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312368" cy="234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48291" y="422166"/>
            <a:ext cx="485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Составьте </a:t>
            </a: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6790" y="1073865"/>
            <a:ext cx="6728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Используйте подсказки: ледяной горке,  </a:t>
            </a:r>
            <a:endParaRPr lang="ru-RU" sz="22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длинному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лабиринту,  новогодней ёлки.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790" y="2013836"/>
            <a:ext cx="848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 и Тимур любят кататься на </a:t>
            </a: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ледяной горке.</a:t>
            </a:r>
            <a:endParaRPr lang="ru-RU" sz="22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Настя и Сабина любят бегать по </a:t>
            </a: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длинному лабиринту 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Амир и Дамир любят играть около </a:t>
            </a: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новогодней ёлки 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9" name="Picture 2" descr="Тема недели : Зимние развлечения. Новости 2 &quot;старшая&quot;. ГУО &quot;Ясли-сад №106  г. Гродно&quot; &quot;Жемчужи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04" y="4440220"/>
            <a:ext cx="2600426" cy="183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avy Line Machine Embroidery Design Instant Download | Ets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4" b="44635"/>
          <a:stretch/>
        </p:blipFill>
        <p:spPr bwMode="auto">
          <a:xfrm>
            <a:off x="5652120" y="3975980"/>
            <a:ext cx="1648048" cy="1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avy Line Machine Embroidery Design Instant Download | Ets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4" b="44635"/>
          <a:stretch/>
        </p:blipFill>
        <p:spPr bwMode="auto">
          <a:xfrm>
            <a:off x="5174165" y="2636912"/>
            <a:ext cx="1496223" cy="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avy Line Machine Embroidery Design Instant Download | Ets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4" b="44635"/>
          <a:stretch/>
        </p:blipFill>
        <p:spPr bwMode="auto">
          <a:xfrm>
            <a:off x="5205711" y="3284984"/>
            <a:ext cx="1496223" cy="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76128" y="659319"/>
            <a:ext cx="3602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Словарная работа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6128" y="1325109"/>
            <a:ext cx="45745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Скульптор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2" descr="Скульптор Александр Дранец о городовом и не толь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51255"/>
            <a:ext cx="2536515" cy="32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рофессия скульптор: обязанности, плюсы и минусы, интересные фак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28" y="3861048"/>
            <a:ext cx="3754057" cy="24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Могилевский скульптор в Минске делает львов для родного города, а помогают  ему в этом братья Запашные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43"/>
          <a:stretch/>
        </p:blipFill>
        <p:spPr bwMode="auto">
          <a:xfrm>
            <a:off x="2973630" y="1340598"/>
            <a:ext cx="2739535" cy="22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3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07521" y="248244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 текст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506" y="980728"/>
            <a:ext cx="8337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Каждую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зиму в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во многих городах </a:t>
            </a:r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всему миру начинают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(глагол)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ледовые городки. В этих городках строят все из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Сооружают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горок для детей и взрослых. Сначала строители вырезают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плиты и кирпичи. Ведь для строительства используют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Скульпторы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(глагол)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красиво выполнить свою работу. Поэтому в ледовых городках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ледяных скульптур.</a:t>
            </a:r>
          </a:p>
        </p:txBody>
      </p:sp>
      <p:pic>
        <p:nvPicPr>
          <p:cNvPr id="8" name="Picture 2" descr="Скульптор рассказал, каким будет главный ледовый городок Брат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9159" r="6191" b="7997"/>
          <a:stretch/>
        </p:blipFill>
        <p:spPr bwMode="auto">
          <a:xfrm>
            <a:off x="5676517" y="4221088"/>
            <a:ext cx="2855923" cy="217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6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12585" y="219286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 текст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04" y="900881"/>
            <a:ext cx="84637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Каждую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зиму в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декабре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 многих городах </a:t>
            </a:r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всему миру начинают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строить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ледовые городки. В этих городках строят все из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Сооружают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горок для детей и взрослых. Сначала строители вырезают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плиты и кирпичи. Ведь для строительства используют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Скульпторы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(глагол)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красиво выполнить свою работу. Поэтому в ледовых городках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ледяных скульптур.</a:t>
            </a:r>
          </a:p>
        </p:txBody>
      </p:sp>
      <p:pic>
        <p:nvPicPr>
          <p:cNvPr id="8" name="Picture 2" descr="Скульптор рассказал, каким будет главный ледовый городок Брат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9159" r="6191" b="7997"/>
          <a:stretch/>
        </p:blipFill>
        <p:spPr bwMode="auto">
          <a:xfrm>
            <a:off x="5796136" y="4149080"/>
            <a:ext cx="2772597" cy="220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8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608915" y="341322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 текст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471" y="1006743"/>
            <a:ext cx="83172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Каждую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зиму в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декабре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 многих городах </a:t>
            </a:r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всему миру начинают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строить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ледовые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городки. В этих городках строят все из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снега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льда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Сооружают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горок для детей и взрослых. Сначала строители вырезают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плиты и кирпичи. Ведь для строительства используют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Скульпторы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(глагол)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красиво выполнить свою работу. Поэтому в ледовых городках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ледяных скульптур.</a:t>
            </a:r>
          </a:p>
        </p:txBody>
      </p:sp>
      <p:pic>
        <p:nvPicPr>
          <p:cNvPr id="8" name="Picture 2" descr="Скульптор рассказал, каким будет главный ледовый городок Братс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9159" r="6191" b="7997"/>
          <a:stretch/>
        </p:blipFill>
        <p:spPr bwMode="auto">
          <a:xfrm>
            <a:off x="5580112" y="4220903"/>
            <a:ext cx="2699063" cy="209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64526" y="191577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 текст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812" y="873172"/>
            <a:ext cx="8222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Каждую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зиму в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декабре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 многих городах </a:t>
            </a:r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всему миру начинают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строить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ледовые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городки. В этих городках строят все из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снега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льда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Сооружают очень много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разных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горок для детей и взрослых. Сначала строители вырезают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плиты и кирпичи. Ведь для строительства используют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Скульпторы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(глагол)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красиво выполнить свою работу. Поэтому в ледовых городках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ледяных скульптур.</a:t>
            </a:r>
          </a:p>
        </p:txBody>
      </p:sp>
      <p:pic>
        <p:nvPicPr>
          <p:cNvPr id="8" name="Picture 2" descr="Скульптор рассказал, каким будет главный ледовый городок Брат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9159" r="6191" b="7997"/>
          <a:stretch/>
        </p:blipFill>
        <p:spPr bwMode="auto">
          <a:xfrm>
            <a:off x="5607728" y="4180754"/>
            <a:ext cx="2780695" cy="216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5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597021" y="238087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 текст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308" y="919682"/>
            <a:ext cx="87016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Каждую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зиму в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декабре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 многих городах </a:t>
            </a:r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всему миру начинают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строить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ледовые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городки. В этих городках строят все из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снега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льда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Сооружают очень много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разных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горок для детей и взрослых. Сначала строители вырезают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ледяные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плиты и кирпичи. Ведь для строительства используют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сущ.)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Скульпторы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(глагол)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красиво выполнить свою работу. Поэтому в ледовых городках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ледяных скульптур.</a:t>
            </a:r>
          </a:p>
        </p:txBody>
      </p:sp>
      <p:pic>
        <p:nvPicPr>
          <p:cNvPr id="8" name="Picture 2" descr="Скульптор рассказал, каким будет главный ледовый городок Брат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9159" r="6191" b="7997"/>
          <a:stretch/>
        </p:blipFill>
        <p:spPr bwMode="auto">
          <a:xfrm>
            <a:off x="5652120" y="4221088"/>
            <a:ext cx="2778876" cy="21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12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54717" y="318696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 текст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04" y="1000291"/>
            <a:ext cx="82324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Каждую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зиму в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декабре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 многих городах по всему миру начинают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строить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ледовые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городки. В этих городках строят все из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снега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льда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Сооружают очень много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разных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горок для детей и взрослых. Сначала строители вырезают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ледяные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плиты и кирпичи. Ведь для строительства используют очень много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льда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Скульпторы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стараются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красиво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выполнить свою работу. Поэтому в ледовых городках очень много 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(имя </a:t>
            </a:r>
            <a:r>
              <a:rPr lang="ru-RU" sz="22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прилаг</a:t>
            </a:r>
            <a:r>
              <a:rPr lang="ru-RU" sz="2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.)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ледяных скульптур.</a:t>
            </a:r>
          </a:p>
        </p:txBody>
      </p:sp>
      <p:pic>
        <p:nvPicPr>
          <p:cNvPr id="8" name="Picture 2" descr="Скульптор рассказал, каким будет главный ледовый городок Братска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9159" r="6191" b="7997"/>
          <a:stretch/>
        </p:blipFill>
        <p:spPr bwMode="auto">
          <a:xfrm>
            <a:off x="5731265" y="4293096"/>
            <a:ext cx="2698226" cy="209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4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3896" r="11484"/>
          <a:stretch/>
        </p:blipFill>
        <p:spPr bwMode="auto">
          <a:xfrm>
            <a:off x="0" y="30789"/>
            <a:ext cx="9144000" cy="67964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F0839D3-364B-4492-8065-88BCAEBF6277}"/>
              </a:ext>
            </a:extLst>
          </p:cNvPr>
          <p:cNvSpPr/>
          <p:nvPr/>
        </p:nvSpPr>
        <p:spPr>
          <a:xfrm>
            <a:off x="2123728" y="123293"/>
            <a:ext cx="3932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Сегодня на уроке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65CF192-9CE4-44CA-AC7B-98D96002168C}"/>
              </a:ext>
            </a:extLst>
          </p:cNvPr>
          <p:cNvSpPr/>
          <p:nvPr/>
        </p:nvSpPr>
        <p:spPr>
          <a:xfrm>
            <a:off x="309469" y="1167718"/>
            <a:ext cx="83470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 будете: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  учиться использовать в речи слова по теме урока;  </a:t>
            </a:r>
            <a:endParaRPr lang="ru-RU" sz="24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понимать </a:t>
            </a:r>
            <a:r>
              <a:rPr lang="ru-RU" sz="24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ключевые моменты в коротком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тексте;</a:t>
            </a:r>
          </a:p>
          <a:p>
            <a:pPr lvl="0">
              <a:lnSpc>
                <a:spcPct val="150000"/>
              </a:lnSpc>
              <a:buFont typeface="Arial"/>
              <a:buChar char="•"/>
            </a:pPr>
            <a:r>
              <a:rPr lang="ru-RU" sz="2400" b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различать 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использовать в письменной и устной речи имена существительные, имена прилагательные и глаголы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59099" y="177404"/>
            <a:ext cx="2935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 текст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088" y="836712"/>
            <a:ext cx="82548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Каждую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зиму в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декабре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 многих городах </a:t>
            </a:r>
            <a:endParaRPr lang="ru-RU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всему миру начинают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строить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ледовые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городки. В этих городках строят все из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снега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льда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Сооружают очень много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разных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горок для детей и взрослых. Сначала строители вырезают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ледяные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плиты и кирпичи. Ведь для строительства используют очень много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льда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Скульпторы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стараются 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красиво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выполнить свою работу. Поэтому в ледовых городках очень много </a:t>
            </a:r>
            <a:r>
              <a:rPr lang="ru-RU" sz="2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красивых</a:t>
            </a:r>
            <a:r>
              <a:rPr lang="ru-RU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ледяных скульптур.</a:t>
            </a:r>
          </a:p>
        </p:txBody>
      </p:sp>
      <p:pic>
        <p:nvPicPr>
          <p:cNvPr id="8" name="Picture 2" descr="Скульптор рассказал, каким будет главный ледовый городок Братск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9159" r="6191" b="7997"/>
          <a:stretch/>
        </p:blipFill>
        <p:spPr bwMode="auto">
          <a:xfrm>
            <a:off x="5485022" y="4170451"/>
            <a:ext cx="2800982" cy="21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ce Palace | The Simpsons: Tapped Out Wiki | Fand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75" y="3948553"/>
            <a:ext cx="3066875" cy="243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219639" y="583849"/>
            <a:ext cx="237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 городок.</a:t>
            </a:r>
            <a:endParaRPr lang="ru-RU" sz="24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Free Border Template. certificate artwork certificate background ... |  Greeting card template, Free christmas borders, Christmas card templ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9" y="1301302"/>
            <a:ext cx="8694947" cy="48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96915" y="2022135"/>
            <a:ext cx="32252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Нелегко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иногда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Забираться туда,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легко и приятно</a:t>
            </a:r>
          </a:p>
          <a:p>
            <a:pPr lvl="0"/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Прокатиться обратно.</a:t>
            </a:r>
          </a:p>
        </p:txBody>
      </p:sp>
      <p:pic>
        <p:nvPicPr>
          <p:cNvPr id="9" name="Picture 4" descr="Как построить ледяную горку на дач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8" b="22989"/>
          <a:stretch/>
        </p:blipFill>
        <p:spPr bwMode="auto">
          <a:xfrm>
            <a:off x="6351671" y="1802152"/>
            <a:ext cx="1853717" cy="154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74816" y="2080238"/>
            <a:ext cx="37072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Новый год она пришла, </a:t>
            </a:r>
            <a:endParaRPr lang="ru-RU" sz="20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Вкусный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запах принесла </a:t>
            </a:r>
            <a:endParaRPr lang="ru-RU" sz="20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колючие иголки, </a:t>
            </a:r>
            <a:endParaRPr lang="ru-RU" sz="20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 подарки</a:t>
            </a:r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ru-RU" sz="2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2" descr="Картинки Новогодние елки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03" y="1849482"/>
            <a:ext cx="1127124" cy="165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74816" y="2184711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Сооружение со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множеством помещений и запутанных ходов.</a:t>
            </a:r>
          </a:p>
        </p:txBody>
      </p:sp>
      <p:pic>
        <p:nvPicPr>
          <p:cNvPr id="13" name="Picture 4" descr="Татышев-парк показал, как будет выглядеть ледовый городок у главной елки  Красноярска | Журнал N1.RU | Яндекс Дзен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t="10282" r="7277" b="2535"/>
          <a:stretch/>
        </p:blipFill>
        <p:spPr bwMode="auto">
          <a:xfrm>
            <a:off x="5757518" y="3907397"/>
            <a:ext cx="2447869" cy="16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938364" y="1930529"/>
            <a:ext cx="39801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из шланга воду лили,</a:t>
            </a:r>
          </a:p>
          <a:p>
            <a:r>
              <a:rPr lang="ru-RU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Поле целое залили.</a:t>
            </a:r>
          </a:p>
          <a:p>
            <a:r>
              <a:rPr lang="ru-RU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Дед Мороз всю ночь работал –</a:t>
            </a:r>
          </a:p>
          <a:p>
            <a:r>
              <a:rPr lang="ru-RU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Проявил о нас заботу.</a:t>
            </a:r>
          </a:p>
          <a:p>
            <a:r>
              <a:rPr lang="ru-RU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Вышел крепкий, точно в срок,</a:t>
            </a:r>
          </a:p>
          <a:p>
            <a:r>
              <a:rPr lang="ru-RU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Замечательный</a:t>
            </a:r>
            <a:r>
              <a:rPr lang="ru-RU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...</a:t>
            </a:r>
            <a:endParaRPr lang="ru-RU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Picture 6" descr="Новости ГБУ &quot;СДЦ &quot;Алексеевский&quot;: 29.10.2017 Торжественное открытие зимнего  сезона на катке с искусственным льдо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19" y="3684855"/>
            <a:ext cx="2438399" cy="17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13845" y="2184006"/>
            <a:ext cx="44585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Угадай </a:t>
            </a: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скорей, дружок,</a:t>
            </a:r>
            <a:b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Шарик кругленький — </a:t>
            </a:r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снежок</a:t>
            </a:r>
          </a:p>
          <a:p>
            <a: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 зимой «войну» устроим,</a:t>
            </a:r>
            <a:br>
              <a:rPr lang="ru-RU" sz="20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сначала что построим?</a:t>
            </a:r>
            <a:endParaRPr lang="ru-RU" sz="20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8" descr="Как быстро построить снежную крепость - У Знайки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8"/>
          <a:stretch/>
        </p:blipFill>
        <p:spPr bwMode="auto">
          <a:xfrm>
            <a:off x="913845" y="4267537"/>
            <a:ext cx="2247014" cy="137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Сочинение по картинке зимние забавы - добавлена ссылка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/>
          <a:stretch/>
        </p:blipFill>
        <p:spPr bwMode="auto">
          <a:xfrm>
            <a:off x="958508" y="1849482"/>
            <a:ext cx="3301953" cy="178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ия &amp;quot;Наречие. Обобщающий урок&amp;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" t="23385" r="4520"/>
          <a:stretch/>
        </p:blipFill>
        <p:spPr bwMode="auto">
          <a:xfrm>
            <a:off x="332509" y="928255"/>
            <a:ext cx="8442256" cy="525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701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Прямоугольник 12"/>
          <p:cNvSpPr/>
          <p:nvPr/>
        </p:nvSpPr>
        <p:spPr>
          <a:xfrm>
            <a:off x="475678" y="755723"/>
            <a:ext cx="60003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Хоть и не звенит звонок,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 </a:t>
            </a: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начинается урок!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Слушаем, запоминаем,</a:t>
            </a:r>
          </a:p>
          <a:p>
            <a:pPr>
              <a:lnSpc>
                <a:spcPct val="150000"/>
              </a:lnSpc>
            </a:pPr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 минутки не теряем!</a:t>
            </a:r>
          </a:p>
        </p:txBody>
      </p:sp>
      <p:pic>
        <p:nvPicPr>
          <p:cNvPr id="14" name="Picture 4" descr="Яндекс.Фотки переехали | Школьные украшения, Школьные идеи, Школьные фрес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29105"/>
            <a:ext cx="3519201" cy="268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Солнышко анимация gif Радости особая частота излучения лечит раковую  опухоль Когда Ты создаёшь_делаешь Радость друг… | Emoji images, Cartoon  wallpaper, Smiley emoj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81" y="1121445"/>
            <a:ext cx="2582295" cy="20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3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hildren Building A Snow Fort Stock Vector - Illustration of children,  puppy: 3598845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9"/>
          <a:stretch/>
        </p:blipFill>
        <p:spPr bwMode="auto">
          <a:xfrm>
            <a:off x="6282068" y="836712"/>
            <a:ext cx="2222364" cy="187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4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18909" y="447315"/>
            <a:ext cx="28129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Прочитайте 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910" y="997683"/>
            <a:ext cx="6917386" cy="4801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Мы живём в селе Приречное. В декабре выпало много снега. И в одно воскресенье мы с ребятами решили построить снежный городок.</a:t>
            </a:r>
          </a:p>
          <a:p>
            <a:pPr lvl="0">
              <a:lnSpc>
                <a:spcPct val="107000"/>
              </a:lnSpc>
            </a:pP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Все 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дружно взялись за дело. Коля нарисовал интересный план городка. </a:t>
            </a:r>
            <a:r>
              <a:rPr lang="ru-RU" sz="22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Санат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Денис построили крепость. </a:t>
            </a:r>
            <a:r>
              <a:rPr lang="ru-RU" sz="22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Максат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Серёжа и Яна сделали каток. А Гена , Роза и Давид соорудили высокую горку. Малышам тоже нашлась работа: они слепили и украсили снеговика.</a:t>
            </a:r>
          </a:p>
          <a:p>
            <a:pPr lvl="0">
              <a:lnSpc>
                <a:spcPct val="107000"/>
              </a:lnSpc>
            </a:pP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Хороший 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получился наш городок. Всем было весело!</a:t>
            </a:r>
          </a:p>
        </p:txBody>
      </p:sp>
    </p:spTree>
    <p:extLst>
      <p:ext uri="{BB962C8B-B14F-4D97-AF65-F5344CB8AC3E}">
        <p14:creationId xmlns:p14="http://schemas.microsoft.com/office/powerpoint/2010/main" val="68604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37766" y="635831"/>
            <a:ext cx="488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2194" y="1406843"/>
            <a:ext cx="8057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Какой это тип текста?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9642" y="2008358"/>
            <a:ext cx="8363189" cy="847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Повествование</a:t>
            </a:r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потому что рассказывается о событии: дети построили снежный городок. </a:t>
            </a:r>
          </a:p>
        </p:txBody>
      </p:sp>
      <p:pic>
        <p:nvPicPr>
          <p:cNvPr id="9" name="Picture 2" descr="Nice game - Ches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889" y="3212976"/>
            <a:ext cx="4977541" cy="30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2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446355" y="476154"/>
            <a:ext cx="488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0783" y="1247166"/>
            <a:ext cx="8057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 startAt="2"/>
            </a:pPr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Кто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 архитектором? Почему? 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1663" y="171846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Коля, потому что он </a:t>
            </a:r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нарисовал интересный план городка. </a:t>
            </a:r>
            <a:endParaRPr lang="ru-RU" sz="2400" dirty="0">
              <a:solidFill>
                <a:schemeClr val="accent5"/>
              </a:solidFill>
            </a:endParaRPr>
          </a:p>
        </p:txBody>
      </p:sp>
      <p:pic>
        <p:nvPicPr>
          <p:cNvPr id="9" name="Picture 2" descr="Каким будет новогодний городок в Первоуральске — Городские ве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1683" r="1764" b="2356"/>
          <a:stretch/>
        </p:blipFill>
        <p:spPr bwMode="auto">
          <a:xfrm>
            <a:off x="3603334" y="2924944"/>
            <a:ext cx="4971593" cy="315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53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40198" y="580413"/>
            <a:ext cx="4886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Ответьте на вопросы</a:t>
            </a:r>
            <a:endParaRPr lang="ru-RU" sz="32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6" y="1165188"/>
            <a:ext cx="8057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Кто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 строителем? Почему? </a:t>
            </a:r>
            <a:endParaRPr lang="ru-RU" sz="24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5506" y="1639129"/>
            <a:ext cx="8851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ru-RU" sz="2400" b="1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Санат</a:t>
            </a:r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Денис, </a:t>
            </a:r>
            <a:r>
              <a:rPr lang="ru-RU" sz="2400" b="1" dirty="0" err="1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Максат</a:t>
            </a:r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Серёжа и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Яна, Гена </a:t>
            </a:r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Роза и 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Давид, потому что они построили крепость</a:t>
            </a:r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ru-RU" sz="24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сделали каток и соорудили </a:t>
            </a:r>
            <a:r>
              <a:rPr lang="ru-RU" sz="24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высокую горку.</a:t>
            </a:r>
            <a:endParaRPr lang="ru-RU" sz="2400" dirty="0">
              <a:solidFill>
                <a:schemeClr val="accent5"/>
              </a:solidFill>
            </a:endParaRPr>
          </a:p>
        </p:txBody>
      </p:sp>
      <p:pic>
        <p:nvPicPr>
          <p:cNvPr id="9" name="Picture 4" descr="Дети в форте снега иллюстрация вектора. иллюстрации насчитывающей снега -  359961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7"/>
          <a:stretch/>
        </p:blipFill>
        <p:spPr bwMode="auto">
          <a:xfrm>
            <a:off x="4850991" y="3140968"/>
            <a:ext cx="3612076" cy="28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Прямоугольник 5"/>
          <p:cNvSpPr/>
          <p:nvPr/>
        </p:nvSpPr>
        <p:spPr>
          <a:xfrm>
            <a:off x="358976" y="3371893"/>
            <a:ext cx="832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Гена, Роза и Давид соорудили высокую горку.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8976" y="746099"/>
            <a:ext cx="474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Запишите предложения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5054" y="1510986"/>
            <a:ext cx="6434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Санат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Денис построили крепость.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8976" y="2444027"/>
            <a:ext cx="6286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Максат</a:t>
            </a:r>
            <a:r>
              <a:rPr lang="ru-RU" sz="24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Серёжа и Яна сделали каток. </a:t>
            </a:r>
          </a:p>
        </p:txBody>
      </p:sp>
      <p:sp>
        <p:nvSpPr>
          <p:cNvPr id="10" name="Минус 9"/>
          <p:cNvSpPr/>
          <p:nvPr/>
        </p:nvSpPr>
        <p:spPr>
          <a:xfrm>
            <a:off x="283533" y="1830480"/>
            <a:ext cx="1403498" cy="284341"/>
          </a:xfrm>
          <a:prstGeom prst="mathMinus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>
            <a:off x="1630325" y="1848589"/>
            <a:ext cx="1403498" cy="284341"/>
          </a:xfrm>
          <a:prstGeom prst="mathMinus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283533" y="2766014"/>
            <a:ext cx="1403498" cy="284341"/>
          </a:xfrm>
          <a:prstGeom prst="mathMinus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1638503" y="2766014"/>
            <a:ext cx="1547719" cy="284341"/>
          </a:xfrm>
          <a:prstGeom prst="mathMinus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>
            <a:off x="3186222" y="2766271"/>
            <a:ext cx="920399" cy="284341"/>
          </a:xfrm>
          <a:prstGeom prst="mathMinus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Минус 14"/>
          <p:cNvSpPr/>
          <p:nvPr/>
        </p:nvSpPr>
        <p:spPr>
          <a:xfrm>
            <a:off x="570611" y="3673695"/>
            <a:ext cx="1059714" cy="284341"/>
          </a:xfrm>
          <a:prstGeom prst="mathMinus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Минус 15"/>
          <p:cNvSpPr/>
          <p:nvPr/>
        </p:nvSpPr>
        <p:spPr>
          <a:xfrm>
            <a:off x="1568844" y="3673694"/>
            <a:ext cx="875415" cy="284341"/>
          </a:xfrm>
          <a:prstGeom prst="mathMinus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инус 16"/>
          <p:cNvSpPr/>
          <p:nvPr/>
        </p:nvSpPr>
        <p:spPr>
          <a:xfrm>
            <a:off x="2564214" y="3673693"/>
            <a:ext cx="1403498" cy="284341"/>
          </a:xfrm>
          <a:prstGeom prst="mathMinus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 17"/>
          <p:cNvSpPr/>
          <p:nvPr/>
        </p:nvSpPr>
        <p:spPr>
          <a:xfrm>
            <a:off x="2647507" y="1872317"/>
            <a:ext cx="2243469" cy="236884"/>
          </a:xfrm>
          <a:prstGeom prst="mathEqual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Равно 18"/>
          <p:cNvSpPr/>
          <p:nvPr/>
        </p:nvSpPr>
        <p:spPr>
          <a:xfrm>
            <a:off x="3769241" y="2805039"/>
            <a:ext cx="1844750" cy="188720"/>
          </a:xfrm>
          <a:prstGeom prst="mathEqual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вно 19"/>
          <p:cNvSpPr/>
          <p:nvPr/>
        </p:nvSpPr>
        <p:spPr>
          <a:xfrm>
            <a:off x="3569881" y="3751876"/>
            <a:ext cx="2243469" cy="236884"/>
          </a:xfrm>
          <a:prstGeom prst="mathEqual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2" descr="Играть детей и воспитательницы детского сада Иллюстрация вектора -  иллюстрации насчитывающей дети, preschool: 1073129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07" y="3997710"/>
            <a:ext cx="2949587" cy="223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97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622258" y="582929"/>
            <a:ext cx="4857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Составьте </a:t>
            </a:r>
            <a:r>
              <a:rPr lang="ru-RU" sz="2800" b="1" dirty="0" smtClean="0">
                <a:solidFill>
                  <a:schemeClr val="accent5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предложения</a:t>
            </a:r>
            <a:endParaRPr lang="ru-RU" sz="2800" b="1" dirty="0">
              <a:solidFill>
                <a:schemeClr val="accent5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757" y="1234628"/>
            <a:ext cx="67287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Используйте подсказки: ледяной горке,  </a:t>
            </a:r>
            <a:endParaRPr lang="ru-RU" sz="2200" b="1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2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длинному </a:t>
            </a:r>
            <a:r>
              <a:rPr lang="ru-RU" sz="22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лабиринту,  новогодней ёлки.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2258" y="2204864"/>
            <a:ext cx="7017488" cy="2012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 и Тимур любят кататься на </a:t>
            </a:r>
            <a:r>
              <a:rPr lang="ru-RU" sz="22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</a:t>
            </a: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Настя и Сабина любят бегать по … .</a:t>
            </a:r>
          </a:p>
          <a:p>
            <a:pPr>
              <a:lnSpc>
                <a:spcPct val="200000"/>
              </a:lnSpc>
            </a:pPr>
            <a:r>
              <a:rPr lang="ru-RU" sz="2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Амир и Дамир любят играть около … .</a:t>
            </a:r>
          </a:p>
        </p:txBody>
      </p:sp>
      <p:pic>
        <p:nvPicPr>
          <p:cNvPr id="14" name="Picture 2" descr="Тема недели : Зимние развлечения. Новости 2 &quot;старшая&quot;. ГУО &quot;Ясли-сад №106  г. Гродно&quot; &quot;Жемчужи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700" y="4365104"/>
            <a:ext cx="2856569" cy="201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358</Words>
  <Application>Microsoft Office PowerPoint</Application>
  <PresentationFormat>Экран (4:3)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Open Sans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340</cp:revision>
  <dcterms:created xsi:type="dcterms:W3CDTF">2020-07-18T05:19:20Z</dcterms:created>
  <dcterms:modified xsi:type="dcterms:W3CDTF">2024-12-03T06:10:20Z</dcterms:modified>
</cp:coreProperties>
</file>