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14" r:id="rId3"/>
    <p:sldId id="347" r:id="rId4"/>
    <p:sldId id="404" r:id="rId5"/>
    <p:sldId id="377" r:id="rId6"/>
    <p:sldId id="387" r:id="rId7"/>
    <p:sldId id="405" r:id="rId8"/>
    <p:sldId id="406" r:id="rId9"/>
    <p:sldId id="345" r:id="rId10"/>
    <p:sldId id="388" r:id="rId11"/>
    <p:sldId id="389" r:id="rId12"/>
    <p:sldId id="390" r:id="rId13"/>
    <p:sldId id="378" r:id="rId14"/>
    <p:sldId id="399" r:id="rId15"/>
    <p:sldId id="400" r:id="rId16"/>
    <p:sldId id="401" r:id="rId17"/>
    <p:sldId id="391" r:id="rId18"/>
    <p:sldId id="392" r:id="rId19"/>
    <p:sldId id="372" r:id="rId20"/>
    <p:sldId id="409" r:id="rId21"/>
    <p:sldId id="403" r:id="rId22"/>
    <p:sldId id="407" r:id="rId23"/>
    <p:sldId id="408" r:id="rId24"/>
    <p:sldId id="346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046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9292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009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6679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798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6064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8458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62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989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30661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1438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608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54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9934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367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3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280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967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b="1" dirty="0">
                <a:solidFill>
                  <a:schemeClr val="tx1"/>
                </a:solidFill>
                <a:ea typeface="Tahoma" panose="020B0604030504040204" pitchFamily="34" charset="0"/>
              </a:rPr>
              <a:t>Сказки Пушкина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3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67E5F3-9F55-4CFB-9088-C81C591B7890}"/>
              </a:ext>
            </a:extLst>
          </p:cNvPr>
          <p:cNvSpPr/>
          <p:nvPr/>
        </p:nvSpPr>
        <p:spPr>
          <a:xfrm>
            <a:off x="56535" y="676312"/>
            <a:ext cx="6686055" cy="203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И днём, и ночью кот учёный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ходит по цепи кругом.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Идёт направо – песнь заводит,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Налево – сказку говорит. 					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«Руслан и Людмила»</a:t>
            </a:r>
            <a:endParaRPr lang="ru-RU" sz="2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Картинки для детей «У лукоморья дуб зеленый» (42 фото) | Сказки, Картинки,  Рисунок карандашом">
            <a:extLst>
              <a:ext uri="{FF2B5EF4-FFF2-40B4-BE49-F238E27FC236}">
                <a16:creationId xmlns:a16="http://schemas.microsoft.com/office/drawing/2014/main" id="{DD867321-F0FD-45AE-83EF-7660F2BB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1" t="2269"/>
          <a:stretch/>
        </p:blipFill>
        <p:spPr bwMode="auto">
          <a:xfrm>
            <a:off x="3517556" y="3070187"/>
            <a:ext cx="3512028" cy="31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01-ое стихотворение о творчестве, цикл &quot;МОЯ ВСТРЕЧА С А.С.ПУШКИНЫМ&quot; —  Литсайт.ру">
            <a:extLst>
              <a:ext uri="{FF2B5EF4-FFF2-40B4-BE49-F238E27FC236}">
                <a16:creationId xmlns:a16="http://schemas.microsoft.com/office/drawing/2014/main" id="{A4E54A35-9CFC-4F2A-B3BA-3D338B43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32" y="1412776"/>
            <a:ext cx="1770402" cy="176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C3235E-C8EC-42A0-83BB-D5A1F8D80231}"/>
              </a:ext>
            </a:extLst>
          </p:cNvPr>
          <p:cNvSpPr/>
          <p:nvPr/>
        </p:nvSpPr>
        <p:spPr>
          <a:xfrm>
            <a:off x="255588" y="574214"/>
            <a:ext cx="8614582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ей зеркальце в ответ: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«Ты, конечно, спору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Ты, царица, всех милее,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румяней и белее».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«Сказка о мёртвой царевне и семи богатырях»</a:t>
            </a:r>
          </a:p>
        </p:txBody>
      </p:sp>
      <p:pic>
        <p:nvPicPr>
          <p:cNvPr id="15" name="Picture 4" descr="Сказка о мертвой царевне и о семи богатырях. Иллюстрации #Magic #Mirror |  Сказки, Иллюстрации, Семена">
            <a:extLst>
              <a:ext uri="{FF2B5EF4-FFF2-40B4-BE49-F238E27FC236}">
                <a16:creationId xmlns:a16="http://schemas.microsoft.com/office/drawing/2014/main" id="{C27B44C2-EA04-4E92-BC84-CD6EDA84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93352"/>
            <a:ext cx="4012721" cy="30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01-ое стихотворение о творчестве, цикл &quot;МОЯ ВСТРЕЧА С А.С.ПУШКИНЫМ&quot; —  Литсайт.ру">
            <a:extLst>
              <a:ext uri="{FF2B5EF4-FFF2-40B4-BE49-F238E27FC236}">
                <a16:creationId xmlns:a16="http://schemas.microsoft.com/office/drawing/2014/main" id="{EF19E3CE-5478-4F17-B3B6-E1B08BC8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729"/>
            <a:ext cx="1770402" cy="176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AA79F8-1A4D-4412-A9B5-92ABF310E22F}"/>
              </a:ext>
            </a:extLst>
          </p:cNvPr>
          <p:cNvSpPr/>
          <p:nvPr/>
        </p:nvSpPr>
        <p:spPr>
          <a:xfrm>
            <a:off x="422056" y="712700"/>
            <a:ext cx="7177762" cy="124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А.С. Пушкин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«Сказка о рыбаке и рыбке»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" name="Picture 2" descr="А.С. Пушкин: Сказка о рыбаке и рыбке">
            <a:extLst>
              <a:ext uri="{FF2B5EF4-FFF2-40B4-BE49-F238E27FC236}">
                <a16:creationId xmlns:a16="http://schemas.microsoft.com/office/drawing/2014/main" id="{C2966AA5-E762-4A06-BF9C-46B3D4BE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2" y="2204871"/>
            <a:ext cx="4491510" cy="35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Читать книгу Все лучшие сказки русских писателей (сборник) (Александр  Пушкин) онлайн бесплатно на Bookz">
            <a:extLst>
              <a:ext uri="{FF2B5EF4-FFF2-40B4-BE49-F238E27FC236}">
                <a16:creationId xmlns:a16="http://schemas.microsoft.com/office/drawing/2014/main" id="{BD5740E3-8C67-46E0-A60A-36882B28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3" y="1429610"/>
            <a:ext cx="3061882" cy="21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D0B645-8275-42B4-B8DC-4EA9F7044BC6}"/>
              </a:ext>
            </a:extLst>
          </p:cNvPr>
          <p:cNvSpPr/>
          <p:nvPr/>
        </p:nvSpPr>
        <p:spPr>
          <a:xfrm>
            <a:off x="292012" y="368747"/>
            <a:ext cx="717776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Словарная работа.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Соедините слова и их значения.</a:t>
            </a:r>
          </a:p>
        </p:txBody>
      </p:sp>
      <p:pic>
        <p:nvPicPr>
          <p:cNvPr id="16" name="Picture 2" descr="ᐈ Восклицательный знак картинка без фона фотографии, картинки люди восклицательный  знак | скачать на Depositphotos®">
            <a:extLst>
              <a:ext uri="{FF2B5EF4-FFF2-40B4-BE49-F238E27FC236}">
                <a16:creationId xmlns:a16="http://schemas.microsoft.com/office/drawing/2014/main" id="{622401FA-8A47-4264-B22B-4CE4F686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4610"/>
            <a:ext cx="1196400" cy="14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3DBB6D-7CCF-49BC-B6E8-F63EAD402024}"/>
              </a:ext>
            </a:extLst>
          </p:cNvPr>
          <p:cNvSpPr/>
          <p:nvPr/>
        </p:nvSpPr>
        <p:spPr>
          <a:xfrm>
            <a:off x="413547" y="1505979"/>
            <a:ext cx="7603186" cy="16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Ветхая землянка – сеть для ловли рыб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Невод – скрученная нить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Пряжа – старое жилище, вырытое в земле</a:t>
            </a: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4" descr="СКАЗКА О РЫБАКЕ И РЫБКЕ">
            <a:extLst>
              <a:ext uri="{FF2B5EF4-FFF2-40B4-BE49-F238E27FC236}">
                <a16:creationId xmlns:a16="http://schemas.microsoft.com/office/drawing/2014/main" id="{45EF391A-0784-4D35-B57D-A8B7B38D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9" y="3244875"/>
            <a:ext cx="1695588" cy="22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ошельковый невод: характеристики, нюансы рыбной ловли">
            <a:extLst>
              <a:ext uri="{FF2B5EF4-FFF2-40B4-BE49-F238E27FC236}">
                <a16:creationId xmlns:a16="http://schemas.microsoft.com/office/drawing/2014/main" id="{71C6A806-B24F-41AA-B614-8B4998937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34754"/>
          <a:stretch/>
        </p:blipFill>
        <p:spPr bwMode="auto">
          <a:xfrm>
            <a:off x="2638030" y="3536183"/>
            <a:ext cx="3259558" cy="17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Бобовое зернышко * - Страница 2 - Русская сказка">
            <a:extLst>
              <a:ext uri="{FF2B5EF4-FFF2-40B4-BE49-F238E27FC236}">
                <a16:creationId xmlns:a16="http://schemas.microsoft.com/office/drawing/2014/main" id="{784AD868-A345-4D9D-A3CC-DD219CE7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63" y="3199122"/>
            <a:ext cx="2150152" cy="19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B58D1C-16B9-4514-92AD-402DD0EF2A96}"/>
              </a:ext>
            </a:extLst>
          </p:cNvPr>
          <p:cNvSpPr/>
          <p:nvPr/>
        </p:nvSpPr>
        <p:spPr>
          <a:xfrm>
            <a:off x="366420" y="550536"/>
            <a:ext cx="717776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Словарная работа.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Соедините слова и их значения.</a:t>
            </a:r>
          </a:p>
        </p:txBody>
      </p:sp>
      <p:pic>
        <p:nvPicPr>
          <p:cNvPr id="19" name="Picture 2" descr="ᐈ Восклицательный знак картинка без фона фотографии, картинки люди восклицательный  знак | скачать на Depositphotos®">
            <a:extLst>
              <a:ext uri="{FF2B5EF4-FFF2-40B4-BE49-F238E27FC236}">
                <a16:creationId xmlns:a16="http://schemas.microsoft.com/office/drawing/2014/main" id="{F55082F5-27D0-4B8F-9EF7-78750D5A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06" y="3089566"/>
            <a:ext cx="1695696" cy="2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592434D-9888-4E76-BC69-F0AA1F72DF10}"/>
              </a:ext>
            </a:extLst>
          </p:cNvPr>
          <p:cNvSpPr/>
          <p:nvPr/>
        </p:nvSpPr>
        <p:spPr>
          <a:xfrm>
            <a:off x="779809" y="1933171"/>
            <a:ext cx="6096000" cy="2119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Ветхая землянка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Невод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Пряжа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E156468-BE0A-4A78-8B94-75BC02200CE2}"/>
              </a:ext>
            </a:extLst>
          </p:cNvPr>
          <p:cNvSpPr/>
          <p:nvPr/>
        </p:nvSpPr>
        <p:spPr>
          <a:xfrm>
            <a:off x="3335679" y="1936641"/>
            <a:ext cx="4732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старое жилище, вырытое в земле</a:t>
            </a:r>
            <a:endParaRPr lang="ru-RU" sz="2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373BD7D-8411-4DF7-932F-F04943811B5C}"/>
              </a:ext>
            </a:extLst>
          </p:cNvPr>
          <p:cNvSpPr/>
          <p:nvPr/>
        </p:nvSpPr>
        <p:spPr>
          <a:xfrm>
            <a:off x="2051720" y="2348183"/>
            <a:ext cx="282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сеть для ловли рыб</a:t>
            </a:r>
            <a:endParaRPr lang="ru-RU" sz="2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FDF1B6A-4A21-4B58-9762-07B7CBF7016F}"/>
              </a:ext>
            </a:extLst>
          </p:cNvPr>
          <p:cNvSpPr/>
          <p:nvPr/>
        </p:nvSpPr>
        <p:spPr>
          <a:xfrm>
            <a:off x="2051720" y="2809441"/>
            <a:ext cx="2427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скрученная нить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06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2" descr="СКАЗКА О РЫБАКЕ И РЫБКЕ // moiskazki.com">
            <a:extLst>
              <a:ext uri="{FF2B5EF4-FFF2-40B4-BE49-F238E27FC236}">
                <a16:creationId xmlns:a16="http://schemas.microsoft.com/office/drawing/2014/main" id="{A7DFE3A7-500E-4ED3-B225-A676F308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1" y="519140"/>
            <a:ext cx="3296917" cy="24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ростое волшебство (Часть 1) | Линия обороны">
            <a:extLst>
              <a:ext uri="{FF2B5EF4-FFF2-40B4-BE49-F238E27FC236}">
                <a16:creationId xmlns:a16="http://schemas.microsoft.com/office/drawing/2014/main" id="{E6FAB9DC-13E8-4156-BE54-6C154B5B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08" y="519140"/>
            <a:ext cx="3272618" cy="24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Два «Сказочных» Анекдота | Сказки на ночь | Яндекс Дзен">
            <a:extLst>
              <a:ext uri="{FF2B5EF4-FFF2-40B4-BE49-F238E27FC236}">
                <a16:creationId xmlns:a16="http://schemas.microsoft.com/office/drawing/2014/main" id="{F163B4FF-6888-4D2B-A41F-62CAC396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7" y="3156106"/>
            <a:ext cx="4462346" cy="27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3A3E4A-34DD-4783-A7CF-35D7E66AD78D}"/>
              </a:ext>
            </a:extLst>
          </p:cNvPr>
          <p:cNvSpPr/>
          <p:nvPr/>
        </p:nvSpPr>
        <p:spPr>
          <a:xfrm>
            <a:off x="487216" y="499428"/>
            <a:ext cx="717776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Словарная работа.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Соедините слова и их значения.</a:t>
            </a:r>
          </a:p>
        </p:txBody>
      </p:sp>
      <p:pic>
        <p:nvPicPr>
          <p:cNvPr id="19" name="Picture 2" descr="ᐈ Восклицательный знак картинка без фона фотографии, картинки люди восклицательный  знак | скачать на Depositphotos®">
            <a:extLst>
              <a:ext uri="{FF2B5EF4-FFF2-40B4-BE49-F238E27FC236}">
                <a16:creationId xmlns:a16="http://schemas.microsoft.com/office/drawing/2014/main" id="{6B0867C3-CEBF-4D31-9A42-C2F8A26F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53" y="2266213"/>
            <a:ext cx="1695696" cy="2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038DA2A-B64E-45F0-958D-7682C333AF44}"/>
              </a:ext>
            </a:extLst>
          </p:cNvPr>
          <p:cNvSpPr/>
          <p:nvPr/>
        </p:nvSpPr>
        <p:spPr>
          <a:xfrm>
            <a:off x="608751" y="1636660"/>
            <a:ext cx="7603186" cy="10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Тина – второй раз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Другой раз – зелёные водоросли в воде</a:t>
            </a:r>
          </a:p>
        </p:txBody>
      </p:sp>
      <p:pic>
        <p:nvPicPr>
          <p:cNvPr id="21" name="Picture 2" descr="Как морские водоросли могут расти под водой? - Флора">
            <a:extLst>
              <a:ext uri="{FF2B5EF4-FFF2-40B4-BE49-F238E27FC236}">
                <a16:creationId xmlns:a16="http://schemas.microsoft.com/office/drawing/2014/main" id="{50BBC5D0-1BDE-4C2A-821E-47378653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82" y="3068960"/>
            <a:ext cx="3139055" cy="23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FB0D29-6994-41E9-8A1A-7C525F096161}"/>
              </a:ext>
            </a:extLst>
          </p:cNvPr>
          <p:cNvSpPr/>
          <p:nvPr/>
        </p:nvSpPr>
        <p:spPr>
          <a:xfrm>
            <a:off x="399628" y="692952"/>
            <a:ext cx="717776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Словарная работа.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Соедините слова и их значения.</a:t>
            </a:r>
          </a:p>
        </p:txBody>
      </p:sp>
      <p:pic>
        <p:nvPicPr>
          <p:cNvPr id="17" name="Picture 2" descr="ᐈ Восклицательный знак картинка без фона фотографии, картинки люди восклицательный  знак | скачать на Depositphotos®">
            <a:extLst>
              <a:ext uri="{FF2B5EF4-FFF2-40B4-BE49-F238E27FC236}">
                <a16:creationId xmlns:a16="http://schemas.microsoft.com/office/drawing/2014/main" id="{5AB6CAE3-CD7C-4E23-AE1C-4045CC1A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21" y="1806552"/>
            <a:ext cx="1695696" cy="2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8B308A-A4E2-406B-B08B-71BE88AEF2A6}"/>
              </a:ext>
            </a:extLst>
          </p:cNvPr>
          <p:cNvSpPr/>
          <p:nvPr/>
        </p:nvSpPr>
        <p:spPr>
          <a:xfrm>
            <a:off x="813017" y="2075587"/>
            <a:ext cx="6096000" cy="1687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Другой раз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Тина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1F4255D-C68B-4D89-AA7C-3741B5E9FC24}"/>
              </a:ext>
            </a:extLst>
          </p:cNvPr>
          <p:cNvSpPr/>
          <p:nvPr/>
        </p:nvSpPr>
        <p:spPr>
          <a:xfrm>
            <a:off x="2004701" y="2488614"/>
            <a:ext cx="377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зелёные водоросли в воде</a:t>
            </a:r>
            <a:endParaRPr lang="ru-RU" sz="2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D165B8-D692-44DA-9353-3DA70AAA57C5}"/>
              </a:ext>
            </a:extLst>
          </p:cNvPr>
          <p:cNvSpPr/>
          <p:nvPr/>
        </p:nvSpPr>
        <p:spPr>
          <a:xfrm>
            <a:off x="2677754" y="2073652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раз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96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Золотая рыбка - CWRU Russian">
            <a:extLst>
              <a:ext uri="{FF2B5EF4-FFF2-40B4-BE49-F238E27FC236}">
                <a16:creationId xmlns:a16="http://schemas.microsoft.com/office/drawing/2014/main" id="{F9A78883-F102-4963-BA24-4ACAD4B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4" y="816861"/>
            <a:ext cx="3328022" cy="29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оймал рыбак золотую рыбку, та говорит ему. — Ты поймал меня... Отпусти, и  я сделаю тебя либо самым богатым, либо самым мудрым, либо самым здоровым  человеком! » Истории из жизни">
            <a:extLst>
              <a:ext uri="{FF2B5EF4-FFF2-40B4-BE49-F238E27FC236}">
                <a16:creationId xmlns:a16="http://schemas.microsoft.com/office/drawing/2014/main" id="{2BA073BF-A704-4AB9-B727-17D0A379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181350" cy="36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ECD684-3A23-4DBA-811E-05415F681683}"/>
              </a:ext>
            </a:extLst>
          </p:cNvPr>
          <p:cNvSpPr/>
          <p:nvPr/>
        </p:nvSpPr>
        <p:spPr>
          <a:xfrm>
            <a:off x="465504" y="480377"/>
            <a:ext cx="717776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Словарная работа.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Соедините слова и их значения.</a:t>
            </a:r>
          </a:p>
        </p:txBody>
      </p:sp>
      <p:pic>
        <p:nvPicPr>
          <p:cNvPr id="10" name="Picture 2" descr="ᐈ Восклицательный знак картинка без фона фотографии, картинки люди восклицательный  знак | скачать на Depositphotos®">
            <a:extLst>
              <a:ext uri="{FF2B5EF4-FFF2-40B4-BE49-F238E27FC236}">
                <a16:creationId xmlns:a16="http://schemas.microsoft.com/office/drawing/2014/main" id="{202B0247-0EC7-464F-940E-D3038E9E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06" y="1810516"/>
            <a:ext cx="1695696" cy="2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8D9232-8916-4E0D-B63B-55F17FB6A9B2}"/>
              </a:ext>
            </a:extLst>
          </p:cNvPr>
          <p:cNvSpPr/>
          <p:nvPr/>
        </p:nvSpPr>
        <p:spPr>
          <a:xfrm>
            <a:off x="587039" y="1617609"/>
            <a:ext cx="760318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Старче – плата за что-то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Откуп –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старик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Чего тебе надобно, старче? Тесты на Окулус.">
            <a:extLst>
              <a:ext uri="{FF2B5EF4-FFF2-40B4-BE49-F238E27FC236}">
                <a16:creationId xmlns:a16="http://schemas.microsoft.com/office/drawing/2014/main" id="{60C273B7-D057-4912-AE76-E18803B9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2" y="2904210"/>
            <a:ext cx="2519093" cy="25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Откуп после ритуала | Магия в нас и вокруг нас вики | Fandom">
            <a:extLst>
              <a:ext uri="{FF2B5EF4-FFF2-40B4-BE49-F238E27FC236}">
                <a16:creationId xmlns:a16="http://schemas.microsoft.com/office/drawing/2014/main" id="{3FC9809D-D072-4433-B2D4-1A128338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04" y="3325339"/>
            <a:ext cx="2389703" cy="14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839D3-364B-4492-8065-88BCAEBF6277}"/>
              </a:ext>
            </a:extLst>
          </p:cNvPr>
          <p:cNvSpPr/>
          <p:nvPr/>
        </p:nvSpPr>
        <p:spPr>
          <a:xfrm>
            <a:off x="2123728" y="123293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5CF192-9CE4-44CA-AC7B-98D96002168C}"/>
              </a:ext>
            </a:extLst>
          </p:cNvPr>
          <p:cNvSpPr/>
          <p:nvPr/>
        </p:nvSpPr>
        <p:spPr>
          <a:xfrm>
            <a:off x="269441" y="1168584"/>
            <a:ext cx="860511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будете: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DE659A-0A66-4028-A5D1-13D75038DE70}"/>
              </a:ext>
            </a:extLst>
          </p:cNvPr>
          <p:cNvSpPr/>
          <p:nvPr/>
        </p:nvSpPr>
        <p:spPr>
          <a:xfrm>
            <a:off x="457472" y="2190044"/>
            <a:ext cx="8399646" cy="18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 понимать ключевые моменты в коротком тексте, содержащем знакомые слова и фразы;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определять жанр текста;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писать раздельно предлоги со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4034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ECD684-3A23-4DBA-811E-05415F681683}"/>
              </a:ext>
            </a:extLst>
          </p:cNvPr>
          <p:cNvSpPr/>
          <p:nvPr/>
        </p:nvSpPr>
        <p:spPr>
          <a:xfrm>
            <a:off x="465504" y="480377"/>
            <a:ext cx="717776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Словарная работа.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Соедините слова и их значения.</a:t>
            </a:r>
          </a:p>
        </p:txBody>
      </p:sp>
      <p:pic>
        <p:nvPicPr>
          <p:cNvPr id="10" name="Picture 2" descr="ᐈ Восклицательный знак картинка без фона фотографии, картинки люди восклицательный  знак | скачать на Depositphotos®">
            <a:extLst>
              <a:ext uri="{FF2B5EF4-FFF2-40B4-BE49-F238E27FC236}">
                <a16:creationId xmlns:a16="http://schemas.microsoft.com/office/drawing/2014/main" id="{202B0247-0EC7-464F-940E-D3038E9E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06" y="1810516"/>
            <a:ext cx="1695696" cy="2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8D9232-8916-4E0D-B63B-55F17FB6A9B2}"/>
              </a:ext>
            </a:extLst>
          </p:cNvPr>
          <p:cNvSpPr/>
          <p:nvPr/>
        </p:nvSpPr>
        <p:spPr>
          <a:xfrm>
            <a:off x="587039" y="1617609"/>
            <a:ext cx="760318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Старче </a:t>
            </a:r>
            <a:r>
              <a:rPr lang="ru-RU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старик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Откуп – плата за что-то</a:t>
            </a:r>
          </a:p>
        </p:txBody>
      </p:sp>
    </p:spTree>
    <p:extLst>
      <p:ext uri="{BB962C8B-B14F-4D97-AF65-F5344CB8AC3E}">
        <p14:creationId xmlns:p14="http://schemas.microsoft.com/office/powerpoint/2010/main" val="16263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D9438B-1E90-471E-8BB2-99492369FB1E}"/>
              </a:ext>
            </a:extLst>
          </p:cNvPr>
          <p:cNvSpPr/>
          <p:nvPr/>
        </p:nvSpPr>
        <p:spPr>
          <a:xfrm>
            <a:off x="1259632" y="182502"/>
            <a:ext cx="6096000" cy="528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Ответьте на вопросы.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83190C-91B7-44A4-9FAF-3EC7AED19EAD}"/>
              </a:ext>
            </a:extLst>
          </p:cNvPr>
          <p:cNvSpPr/>
          <p:nvPr/>
        </p:nvSpPr>
        <p:spPr>
          <a:xfrm>
            <a:off x="568231" y="1437286"/>
            <a:ext cx="6096000" cy="372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Где жили старик со своею старухой?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2FBE708-92F1-4DA9-A68C-4013F6587399}"/>
              </a:ext>
            </a:extLst>
          </p:cNvPr>
          <p:cNvSpPr/>
          <p:nvPr/>
        </p:nvSpPr>
        <p:spPr>
          <a:xfrm>
            <a:off x="3570545" y="1872372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У самого синего моря.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B0890E0-3778-4D15-A696-ED2570EE18E9}"/>
              </a:ext>
            </a:extLst>
          </p:cNvPr>
          <p:cNvSpPr/>
          <p:nvPr/>
        </p:nvSpPr>
        <p:spPr>
          <a:xfrm>
            <a:off x="563503" y="2309710"/>
            <a:ext cx="4099199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2. Сколько лет рыбачил старик?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23CDED2-7896-40B6-B197-A487AAA53595}"/>
              </a:ext>
            </a:extLst>
          </p:cNvPr>
          <p:cNvSpPr/>
          <p:nvPr/>
        </p:nvSpPr>
        <p:spPr>
          <a:xfrm>
            <a:off x="3462543" y="2800558"/>
            <a:ext cx="4685898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Он рыбачил тридцать лет и три года.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3E873EA-E694-4741-B415-84CDB1DF81CF}"/>
              </a:ext>
            </a:extLst>
          </p:cNvPr>
          <p:cNvSpPr/>
          <p:nvPr/>
        </p:nvSpPr>
        <p:spPr>
          <a:xfrm>
            <a:off x="594713" y="3282502"/>
            <a:ext cx="3570208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3. Чем занималась старуха?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59D0A24-202F-432B-90AD-95323F7A2EFA}"/>
              </a:ext>
            </a:extLst>
          </p:cNvPr>
          <p:cNvSpPr/>
          <p:nvPr/>
        </p:nvSpPr>
        <p:spPr>
          <a:xfrm>
            <a:off x="3530911" y="3687749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Старуха пряла свою пряжу.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F95881F-F382-48CD-B346-BCA1764808AA}"/>
              </a:ext>
            </a:extLst>
          </p:cNvPr>
          <p:cNvSpPr/>
          <p:nvPr/>
        </p:nvSpPr>
        <p:spPr>
          <a:xfrm>
            <a:off x="717956" y="4202209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4. Какие чудеса есть в этой сказке?</a:t>
            </a:r>
            <a:endParaRPr lang="ru-RU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BA49BC9-986F-4B0C-9357-D5EE20A0DD6E}"/>
              </a:ext>
            </a:extLst>
          </p:cNvPr>
          <p:cNvSpPr/>
          <p:nvPr/>
        </p:nvSpPr>
        <p:spPr>
          <a:xfrm>
            <a:off x="2137487" y="4790116"/>
            <a:ext cx="6604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Золотая рыбка разговаривает и исполняет желания.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6" name="Picture 2" descr="Книга: &quot;Сказка о рыбаке и рыбке&quot; - Александр Пушкин. Купить книгу, читать  рецензии | ISBN 978-5-94707-081-1 | Лабиринт">
            <a:extLst>
              <a:ext uri="{FF2B5EF4-FFF2-40B4-BE49-F238E27FC236}">
                <a16:creationId xmlns:a16="http://schemas.microsoft.com/office/drawing/2014/main" id="{9BC0752A-2B28-44F4-9DA8-595BE0BD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03" y="803088"/>
            <a:ext cx="1411118" cy="18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3AE5B2-9CAF-49CB-A45B-7F5D56EFA622}"/>
              </a:ext>
            </a:extLst>
          </p:cNvPr>
          <p:cNvSpPr/>
          <p:nvPr/>
        </p:nvSpPr>
        <p:spPr>
          <a:xfrm>
            <a:off x="300004" y="476672"/>
            <a:ext cx="6096000" cy="8358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Запишите словосочетания,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вставьте пропущенные предлоги.</a:t>
            </a: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8BB27F3-D9B4-4872-9726-B7A079C0E1B1}"/>
              </a:ext>
            </a:extLst>
          </p:cNvPr>
          <p:cNvSpPr/>
          <p:nvPr/>
        </p:nvSpPr>
        <p:spPr>
          <a:xfrm>
            <a:off x="472352" y="3872480"/>
            <a:ext cx="6729867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… самого синего моря, … одною тиной, … другой раз, … травой морскою, … одною рыбкой, … себя дам откуп.</a:t>
            </a:r>
          </a:p>
        </p:txBody>
      </p:sp>
      <p:pic>
        <p:nvPicPr>
          <p:cNvPr id="19" name="Picture 2" descr="Сказка о рыбаке и рыбке» Александр Пушкин - купить книгу «Сказка о рыбаке и  рыбке» в Минске — Издательство Сказ на OZ.by">
            <a:extLst>
              <a:ext uri="{FF2B5EF4-FFF2-40B4-BE49-F238E27FC236}">
                <a16:creationId xmlns:a16="http://schemas.microsoft.com/office/drawing/2014/main" id="{14C297E0-39B7-4362-AD4E-56A8CAEF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58699"/>
            <a:ext cx="1989466" cy="22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3AE5B2-9CAF-49CB-A45B-7F5D56EFA622}"/>
              </a:ext>
            </a:extLst>
          </p:cNvPr>
          <p:cNvSpPr/>
          <p:nvPr/>
        </p:nvSpPr>
        <p:spPr>
          <a:xfrm>
            <a:off x="300004" y="476672"/>
            <a:ext cx="6096000" cy="8358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Запишите словосочетания,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вставьте пропущенные предлоги.</a:t>
            </a: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2" descr="Сказка о рыбаке и рыбке» Александр Пушкин - купить книгу «Сказка о рыбаке и  рыбке» в Минске — Издательство Сказ на OZ.by">
            <a:extLst>
              <a:ext uri="{FF2B5EF4-FFF2-40B4-BE49-F238E27FC236}">
                <a16:creationId xmlns:a16="http://schemas.microsoft.com/office/drawing/2014/main" id="{14C297E0-39B7-4362-AD4E-56A8CAEF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58699"/>
            <a:ext cx="1989466" cy="22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BD0A9F-85F6-4914-AAE2-4481525CAAD0}"/>
              </a:ext>
            </a:extLst>
          </p:cNvPr>
          <p:cNvSpPr/>
          <p:nvPr/>
        </p:nvSpPr>
        <p:spPr>
          <a:xfrm>
            <a:off x="900464" y="3892721"/>
            <a:ext cx="6096000" cy="16374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самого синего моря,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одною тиной,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другой раз,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травой морскою,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одною рыбкой,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себя дам откуп</a:t>
            </a:r>
          </a:p>
        </p:txBody>
      </p:sp>
    </p:spTree>
    <p:extLst>
      <p:ext uri="{BB962C8B-B14F-4D97-AF65-F5344CB8AC3E}">
        <p14:creationId xmlns:p14="http://schemas.microsoft.com/office/powerpoint/2010/main" val="10117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4" descr="Видеовикторина «Герои Пушкина у нас в гостях» 2020, Зверево — дата и место  проведения, программа мероприятия.">
            <a:extLst>
              <a:ext uri="{FF2B5EF4-FFF2-40B4-BE49-F238E27FC236}">
                <a16:creationId xmlns:a16="http://schemas.microsoft.com/office/drawing/2014/main" id="{C9B5F9FD-7D24-4428-A599-1B58D140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3537"/>
            <a:ext cx="6405948" cy="50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amp;quot;Наречие. Обобщающий урок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23385" r="4520"/>
          <a:stretch/>
        </p:blipFill>
        <p:spPr bwMode="auto">
          <a:xfrm>
            <a:off x="332509" y="928255"/>
            <a:ext cx="8442256" cy="52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011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013675-899C-4EFB-AE8C-DBFAB8D5FA2C}"/>
              </a:ext>
            </a:extLst>
          </p:cNvPr>
          <p:cNvSpPr/>
          <p:nvPr/>
        </p:nvSpPr>
        <p:spPr>
          <a:xfrm>
            <a:off x="457472" y="736286"/>
            <a:ext cx="6096000" cy="112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 — ложь, да в ней намек,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Добрым молодцам урок!</a:t>
            </a:r>
          </a:p>
        </p:txBody>
      </p:sp>
      <p:pic>
        <p:nvPicPr>
          <p:cNvPr id="10" name="Picture 4" descr="Билеты на спектакль &quot;Золотая рыбка&quot; в театре &quot;Русская песня&quot;.">
            <a:extLst>
              <a:ext uri="{FF2B5EF4-FFF2-40B4-BE49-F238E27FC236}">
                <a16:creationId xmlns:a16="http://schemas.microsoft.com/office/drawing/2014/main" id="{531CD889-5CCD-4CC2-A1A3-43A66E0A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12" y="1392690"/>
            <a:ext cx="1350753" cy="19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к нарисовать Царя Салтана карандашом поэтапно">
            <a:extLst>
              <a:ext uri="{FF2B5EF4-FFF2-40B4-BE49-F238E27FC236}">
                <a16:creationId xmlns:a16="http://schemas.microsoft.com/office/drawing/2014/main" id="{E984AEFE-A34A-465E-83BE-8BB2A4E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86" y="507172"/>
            <a:ext cx="1489178" cy="18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Презентация PowerPoint">
            <a:extLst>
              <a:ext uri="{FF2B5EF4-FFF2-40B4-BE49-F238E27FC236}">
                <a16:creationId xmlns:a16="http://schemas.microsoft.com/office/drawing/2014/main" id="{52775CE1-D262-431C-82FA-791D52BF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67" y="3514797"/>
            <a:ext cx="1489178" cy="24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NG &quot; Мультфильмы&quot;. Обсуждение на LiveInternet - Российский Сервис  Онлайн-Дневников">
            <a:extLst>
              <a:ext uri="{FF2B5EF4-FFF2-40B4-BE49-F238E27FC236}">
                <a16:creationId xmlns:a16="http://schemas.microsoft.com/office/drawing/2014/main" id="{AE8B5484-8394-4378-A760-FFC99AC0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90" y="3316290"/>
            <a:ext cx="1643332" cy="20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Квест на Детский День рождения &quot;Аладин&quot;, цена 35000 грн., заказать в Киеве  — Prom.ua (ID#920137703)">
            <a:extLst>
              <a:ext uri="{FF2B5EF4-FFF2-40B4-BE49-F238E27FC236}">
                <a16:creationId xmlns:a16="http://schemas.microsoft.com/office/drawing/2014/main" id="{9C42E0EF-4BCC-4A8B-815A-FED1D588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" y="3565963"/>
            <a:ext cx="2559412" cy="23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" descr="Билеты на спектакль &quot;Золотая рыбка&quot; в театре &quot;Русская песня&quot;.">
            <a:extLst>
              <a:ext uri="{FF2B5EF4-FFF2-40B4-BE49-F238E27FC236}">
                <a16:creationId xmlns:a16="http://schemas.microsoft.com/office/drawing/2014/main" id="{531CD889-5CCD-4CC2-A1A3-43A66E0A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12" y="1392690"/>
            <a:ext cx="1350753" cy="19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к нарисовать Царя Салтана карандашом поэтапно">
            <a:extLst>
              <a:ext uri="{FF2B5EF4-FFF2-40B4-BE49-F238E27FC236}">
                <a16:creationId xmlns:a16="http://schemas.microsoft.com/office/drawing/2014/main" id="{E984AEFE-A34A-465E-83BE-8BB2A4E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86" y="507172"/>
            <a:ext cx="1489178" cy="18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Презентация PowerPoint">
            <a:extLst>
              <a:ext uri="{FF2B5EF4-FFF2-40B4-BE49-F238E27FC236}">
                <a16:creationId xmlns:a16="http://schemas.microsoft.com/office/drawing/2014/main" id="{52775CE1-D262-431C-82FA-791D52BF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67" y="3514797"/>
            <a:ext cx="1489178" cy="24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NG &quot; Мультфильмы&quot;. Обсуждение на LiveInternet - Российский Сервис  Онлайн-Дневников">
            <a:extLst>
              <a:ext uri="{FF2B5EF4-FFF2-40B4-BE49-F238E27FC236}">
                <a16:creationId xmlns:a16="http://schemas.microsoft.com/office/drawing/2014/main" id="{AE8B5484-8394-4378-A760-FFC99AC0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90" y="3316290"/>
            <a:ext cx="1643332" cy="20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Квест на Детский День рождения &quot;Аладин&quot;, цена 35000 грн., заказать в Киеве  — Prom.ua (ID#920137703)">
            <a:extLst>
              <a:ext uri="{FF2B5EF4-FFF2-40B4-BE49-F238E27FC236}">
                <a16:creationId xmlns:a16="http://schemas.microsoft.com/office/drawing/2014/main" id="{9C42E0EF-4BCC-4A8B-815A-FED1D588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" y="3565963"/>
            <a:ext cx="2559412" cy="23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ED654C-3D7E-440E-A3E2-A3EFBB3D0212}"/>
              </a:ext>
            </a:extLst>
          </p:cNvPr>
          <p:cNvSpPr/>
          <p:nvPr/>
        </p:nvSpPr>
        <p:spPr>
          <a:xfrm>
            <a:off x="464360" y="666240"/>
            <a:ext cx="6096000" cy="112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Сказка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ложь, да в ней намек,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Добрым молодцам урок!</a:t>
            </a:r>
          </a:p>
        </p:txBody>
      </p:sp>
    </p:spTree>
    <p:extLst>
      <p:ext uri="{BB962C8B-B14F-4D97-AF65-F5344CB8AC3E}">
        <p14:creationId xmlns:p14="http://schemas.microsoft.com/office/powerpoint/2010/main" val="3648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660B35-96D6-41E3-9289-A42C1C37A0B5}"/>
              </a:ext>
            </a:extLst>
          </p:cNvPr>
          <p:cNvSpPr/>
          <p:nvPr/>
        </p:nvSpPr>
        <p:spPr>
          <a:xfrm>
            <a:off x="378611" y="1491012"/>
            <a:ext cx="818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Сказка – это вымышленный рассказ, небывалая и даже несбыточная повесть, сказание. 				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(Толковый словарь </a:t>
            </a:r>
            <a:r>
              <a:rPr lang="ru-RU" sz="2400" b="1" dirty="0" err="1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В.И.Даля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)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CBB411-8A2B-4952-82CB-1A1EBD8016FF}"/>
              </a:ext>
            </a:extLst>
          </p:cNvPr>
          <p:cNvSpPr/>
          <p:nvPr/>
        </p:nvSpPr>
        <p:spPr>
          <a:xfrm>
            <a:off x="380204" y="3284984"/>
            <a:ext cx="8457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Сказка – это повествовательное, обычно народно-поэтическое произведение о вымышленных лицах и событиях, преимущественно с участием волшебных, фантастических лиц.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(Толковый словарь </a:t>
            </a:r>
            <a:r>
              <a:rPr lang="ru-RU" sz="2400" b="1" dirty="0" err="1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С.И.Ожегова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603801-B35B-49F1-80BE-FB103C18EE5E}"/>
              </a:ext>
            </a:extLst>
          </p:cNvPr>
          <p:cNvSpPr/>
          <p:nvPr/>
        </p:nvSpPr>
        <p:spPr>
          <a:xfrm>
            <a:off x="570305" y="189063"/>
            <a:ext cx="6589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Прочитайте.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52D95E-46C6-45B0-8B21-813F153F31D9}"/>
              </a:ext>
            </a:extLst>
          </p:cNvPr>
          <p:cNvSpPr/>
          <p:nvPr/>
        </p:nvSpPr>
        <p:spPr>
          <a:xfrm>
            <a:off x="626345" y="1516194"/>
            <a:ext cx="5887775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Александр Сергеевич Пушкин – великий русский поэт и писатель. В детстве маленький Саша очень любил слушать сказки, которые ему рассказывала няня Арина Родионовна. Став поэтом, он написал разные чудесные сказки.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Его сказки знают и любят люди из разных стран. По сказкам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А.С.Пушкина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созданы мультфильмы, кинофильмы, спектакли.</a:t>
            </a:r>
          </a:p>
        </p:txBody>
      </p:sp>
      <p:pic>
        <p:nvPicPr>
          <p:cNvPr id="13" name="Picture 2" descr="Детская школа искусств ст. Павловской | Пушкин и музыка. Оперы по мотивам  произведений А.С. Пушкина">
            <a:extLst>
              <a:ext uri="{FF2B5EF4-FFF2-40B4-BE49-F238E27FC236}">
                <a16:creationId xmlns:a16="http://schemas.microsoft.com/office/drawing/2014/main" id="{9554799D-0078-4084-9EBD-C5698862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4" y="1187629"/>
            <a:ext cx="2314564" cy="25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A423A3-148B-4006-A5E9-80ADC9E6123E}"/>
              </a:ext>
            </a:extLst>
          </p:cNvPr>
          <p:cNvSpPr/>
          <p:nvPr/>
        </p:nvSpPr>
        <p:spPr>
          <a:xfrm>
            <a:off x="611471" y="154737"/>
            <a:ext cx="6223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Закончите предложения и запишите.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5265AF-69A7-442C-B031-2EBE1F4900FD}"/>
              </a:ext>
            </a:extLst>
          </p:cNvPr>
          <p:cNvSpPr/>
          <p:nvPr/>
        </p:nvSpPr>
        <p:spPr>
          <a:xfrm>
            <a:off x="611471" y="1572255"/>
            <a:ext cx="8152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	</a:t>
            </a:r>
          </a:p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Александр Сергеевич Пушкин – великий русский ... и ... .</a:t>
            </a:r>
          </a:p>
          <a:p>
            <a:endParaRPr lang="ru-RU" sz="2400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Маленькому Саше сказки рассказывала ... Арина Родионовна.</a:t>
            </a:r>
          </a:p>
          <a:p>
            <a:endParaRPr lang="ru-RU" sz="2400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Он написал разные ... сказки.</a:t>
            </a:r>
          </a:p>
        </p:txBody>
      </p:sp>
    </p:spTree>
    <p:extLst>
      <p:ext uri="{BB962C8B-B14F-4D97-AF65-F5344CB8AC3E}">
        <p14:creationId xmlns:p14="http://schemas.microsoft.com/office/powerpoint/2010/main" val="33149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A423A3-148B-4006-A5E9-80ADC9E6123E}"/>
              </a:ext>
            </a:extLst>
          </p:cNvPr>
          <p:cNvSpPr/>
          <p:nvPr/>
        </p:nvSpPr>
        <p:spPr>
          <a:xfrm>
            <a:off x="611471" y="154737"/>
            <a:ext cx="6223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Закончите предложения и запишите.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60364D-AA0D-4F7F-BE9B-46476DAFBC32}"/>
              </a:ext>
            </a:extLst>
          </p:cNvPr>
          <p:cNvSpPr/>
          <p:nvPr/>
        </p:nvSpPr>
        <p:spPr>
          <a:xfrm>
            <a:off x="457472" y="1756527"/>
            <a:ext cx="8152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	</a:t>
            </a:r>
          </a:p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Александр Сергеевич Пушкин – великий русский поэт и писатель.</a:t>
            </a:r>
          </a:p>
          <a:p>
            <a:endParaRPr lang="ru-RU" sz="2400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Маленькому Саше сказки рассказывала няня Арина Родионовна.</a:t>
            </a:r>
          </a:p>
          <a:p>
            <a:endParaRPr lang="ru-RU" sz="2400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ru-RU" sz="2400" b="1" dirty="0">
                <a:latin typeface="Tahoma" panose="020B0604030504040204" pitchFamily="34" charset="0"/>
                <a:ea typeface="Calibri" panose="020F0502020204030204" pitchFamily="34" charset="0"/>
              </a:rPr>
              <a:t>Он написал разные чудесные сказки.</a:t>
            </a:r>
          </a:p>
        </p:txBody>
      </p:sp>
    </p:spTree>
    <p:extLst>
      <p:ext uri="{BB962C8B-B14F-4D97-AF65-F5344CB8AC3E}">
        <p14:creationId xmlns:p14="http://schemas.microsoft.com/office/powerpoint/2010/main" val="11263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5098F5-8D90-4951-AC48-ACF7B1534BE7}"/>
              </a:ext>
            </a:extLst>
          </p:cNvPr>
          <p:cNvSpPr/>
          <p:nvPr/>
        </p:nvSpPr>
        <p:spPr>
          <a:xfrm>
            <a:off x="322820" y="865018"/>
            <a:ext cx="7382892" cy="134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песенки         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орешки всё грызёт.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«Сказка о царе Салтане…»  </a:t>
            </a:r>
            <a:endParaRPr lang="ru-RU" sz="2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Картинки белка из сказки о царе Салтане (14 фото) 🔥 Прикольные картинки и  юмор">
            <a:extLst>
              <a:ext uri="{FF2B5EF4-FFF2-40B4-BE49-F238E27FC236}">
                <a16:creationId xmlns:a16="http://schemas.microsoft.com/office/drawing/2014/main" id="{59006BF6-740B-4F0C-8876-AA8AB403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79199"/>
            <a:ext cx="4183810" cy="31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664C8B-A51C-4F83-895D-7A6E14311DCD}"/>
              </a:ext>
            </a:extLst>
          </p:cNvPr>
          <p:cNvSpPr/>
          <p:nvPr/>
        </p:nvSpPr>
        <p:spPr>
          <a:xfrm>
            <a:off x="2787990" y="865018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поёт</a:t>
            </a:r>
            <a:endParaRPr lang="ru-RU" sz="2400" dirty="0"/>
          </a:p>
        </p:txBody>
      </p:sp>
      <p:pic>
        <p:nvPicPr>
          <p:cNvPr id="21" name="Picture 2" descr="01-ое стихотворение о творчестве, цикл &quot;МОЯ ВСТРЕЧА С А.С.ПУШКИНЫМ&quot; —  Литсайт.ру">
            <a:extLst>
              <a:ext uri="{FF2B5EF4-FFF2-40B4-BE49-F238E27FC236}">
                <a16:creationId xmlns:a16="http://schemas.microsoft.com/office/drawing/2014/main" id="{6BC45697-C3D9-4D5F-9A63-D45E92E9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08" y="1473480"/>
            <a:ext cx="1569688" cy="1563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97A1FBB-D32D-44B5-90A4-C45E52B70755}"/>
              </a:ext>
            </a:extLst>
          </p:cNvPr>
          <p:cNvSpPr/>
          <p:nvPr/>
        </p:nvSpPr>
        <p:spPr>
          <a:xfrm>
            <a:off x="338868" y="865018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32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397</Words>
  <Application>Microsoft Office PowerPoint</Application>
  <PresentationFormat>Экран (4:3)</PresentationFormat>
  <Paragraphs>117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661</cp:revision>
  <dcterms:created xsi:type="dcterms:W3CDTF">2020-07-18T05:19:20Z</dcterms:created>
  <dcterms:modified xsi:type="dcterms:W3CDTF">2024-12-03T08:55:43Z</dcterms:modified>
</cp:coreProperties>
</file>