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9A9AF56-ECF9-491E-8983-0ABE1DF9098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1CF418C-D5FC-49B1-8F0B-C70A3E0FC198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bodies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6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1"/>
    </mc:Choice>
    <mc:Fallback>
      <p:transition spd="slow" advTm="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Ex.21,p.90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Complete. Then listen and check. Which is your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snack?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1838514"/>
            <a:ext cx="2016224" cy="353470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snack is nut.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50232" r="37912" b="12028"/>
          <a:stretch/>
        </p:blipFill>
        <p:spPr bwMode="auto">
          <a:xfrm>
            <a:off x="251520" y="1772815"/>
            <a:ext cx="5688632" cy="377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292494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yogurt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5730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walnuts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861048"/>
            <a:ext cx="1042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peanuts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494116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peppers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4958985"/>
            <a:ext cx="1068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carrots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28"/>
    </mc:Choice>
    <mc:Fallback>
      <p:transition spd="slow" advTm="8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Ex.22,p.90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7" t="51605" r="52287" b="21228"/>
          <a:stretch/>
        </p:blipFill>
        <p:spPr bwMode="auto">
          <a:xfrm>
            <a:off x="683568" y="1628800"/>
            <a:ext cx="4104456" cy="37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2276872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1)C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2)A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3)B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4)D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6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4"/>
    </mc:Choice>
    <mc:Fallback>
      <p:transition spd="slow" advTm="5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"/>
    </mc:Choice>
    <mc:Fallback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packet of peas –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бір қаптама бұршақ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pot of yogurt –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бір қаптама йогурт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jar of honey –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бір құты бал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bottle of cola –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 бөтелке кола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loaf of bread –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бір бөлке нан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carton of juice –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бір қаптама шырын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bar of chocolate –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шоколадтың бір бөлігі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Watermelon -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қарбыз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Cracker -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крекер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Peanut –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жержаңғақ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Crisps  -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қытырлақ картоп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40"/>
    </mc:Choice>
    <mc:Fallback>
      <p:transition spd="slow" advTm="29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Ex.14,p.88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repeat. Which of these do you like? Which don`t you like?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941168"/>
            <a:ext cx="6961584" cy="145963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like chocolate, watermelon, yogurt.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don`t like  cracker, walnut and peas.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0" t="30167" r="30026" b="38007"/>
          <a:stretch/>
        </p:blipFill>
        <p:spPr bwMode="auto">
          <a:xfrm>
            <a:off x="971600" y="1844824"/>
            <a:ext cx="6048672" cy="293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92"/>
    </mc:Choice>
    <mc:Fallback>
      <p:transition spd="slow" advTm="3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Ex.15,p.88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choose the correct word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0" t="53368" r="35361" b="34295"/>
          <a:stretch/>
        </p:blipFill>
        <p:spPr bwMode="auto">
          <a:xfrm>
            <a:off x="251520" y="2132856"/>
            <a:ext cx="804865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259632" y="263691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31044" y="3005336"/>
            <a:ext cx="6726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11660" y="343738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436096" y="2205256"/>
            <a:ext cx="6480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436096" y="264302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940152" y="3075072"/>
            <a:ext cx="864096" cy="281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31944" y="3437384"/>
            <a:ext cx="65222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5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44"/>
    </mc:Choice>
    <mc:Fallback>
      <p:transition spd="slow" advTm="6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Ex.16,p.88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trays. Who eats healthy food? Who eats junk food?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4077072"/>
            <a:ext cx="6457528" cy="232372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Saule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eats healthy food.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Ulan eats junk food.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38039" r="30026" b="41581"/>
          <a:stretch/>
        </p:blipFill>
        <p:spPr bwMode="auto">
          <a:xfrm>
            <a:off x="1403647" y="2041416"/>
            <a:ext cx="632637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1"/>
    </mc:Choice>
    <mc:Fallback>
      <p:transition spd="slow" advTm="2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Some/Any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8006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есімдігі,ол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сөйлемдерде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1.Зат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me some book to read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тұршы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2.Зат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showed me some pictures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кескіндер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3.Саналмайтын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есімдердің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жасамайды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some water in the bottle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Бөтелкенің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4.Біреуге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қойғанда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есімдігі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coffee?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Кофе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есімдігі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сөйлемдерде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haven't got any money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he got any friends?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28"/>
    </mc:Choice>
    <mc:Fallback>
      <p:transition spd="slow" advTm="55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Indefinite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article (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белгісіз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артикль) –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an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7920880" cy="498802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артикль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шыққан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a pen, not two pens.</a:t>
            </a: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 student.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дауыссыз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дыбыстардың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table, a dictionary, a teacher, 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apple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a map.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дыбыстардың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apple, an orange, an hour, 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pencil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reading an interesting book.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отырмын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endParaRPr lang="ru-RU" sz="2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6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39"/>
    </mc:Choice>
    <mc:Fallback>
      <p:transition spd="slow" advTm="4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Ex.18,p.89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words in the right box.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700808"/>
            <a:ext cx="3721224" cy="46999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Some: honey, yogurt, crisps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carrot, banana, tomato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An: apple, onion, orange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t="44208" r="48660" b="14364"/>
          <a:stretch/>
        </p:blipFill>
        <p:spPr bwMode="auto">
          <a:xfrm>
            <a:off x="395536" y="1700808"/>
            <a:ext cx="3888432" cy="434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6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2"/>
    </mc:Choice>
    <mc:Fallback>
      <p:transition spd="slow" advTm="3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Ex.19,p.89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choose.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65747" r="52680" b="20962"/>
          <a:stretch/>
        </p:blipFill>
        <p:spPr bwMode="auto">
          <a:xfrm>
            <a:off x="932619" y="1916832"/>
            <a:ext cx="655351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4209378" y="2636912"/>
            <a:ext cx="72266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0066" y="3140968"/>
            <a:ext cx="72266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570709" y="3573016"/>
            <a:ext cx="72266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912461" y="4077072"/>
            <a:ext cx="72266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15816" y="4509120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7"/>
    </mc:Choice>
    <mc:Fallback>
      <p:transition spd="slow" advTm="5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289</TotalTime>
  <Words>271</Words>
  <Application>Microsoft Office PowerPoint</Application>
  <PresentationFormat>Экран (4:3)</PresentationFormat>
  <Paragraphs>52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Соседство</vt:lpstr>
      <vt:lpstr>Презентация PowerPoint</vt:lpstr>
      <vt:lpstr>New words</vt:lpstr>
      <vt:lpstr>Ex.14,p.88 Listen, point and repeat. Which of these do you like? Which don`t you like?</vt:lpstr>
      <vt:lpstr>Ex.15,p.88 Read and choose the correct word</vt:lpstr>
      <vt:lpstr>Ex.16,p.88 Look at the trays. Who eats healthy food? Who eats junk food?</vt:lpstr>
      <vt:lpstr>Some/Any</vt:lpstr>
      <vt:lpstr> Indefinite article (белгісіз артикль) – a, an </vt:lpstr>
      <vt:lpstr>Ex.18,p.89 Write the words in the right box.</vt:lpstr>
      <vt:lpstr>Ex.19,p.89 Read and choose.</vt:lpstr>
      <vt:lpstr>Ex.21,p.90 Complete. Then listen and check. Which is your favourite snack?</vt:lpstr>
      <vt:lpstr>Ex.22,p.90 Read and match.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17</cp:revision>
  <dcterms:created xsi:type="dcterms:W3CDTF">2024-01-16T07:48:09Z</dcterms:created>
  <dcterms:modified xsi:type="dcterms:W3CDTF">2024-01-16T12:38:06Z</dcterms:modified>
</cp:coreProperties>
</file>