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57C58A3D-C643-4FA1-892D-B385CB21D37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84C7A0F-032F-4C23-84E7-E47F0D7B35D1}" type="datetimeFigureOut">
              <a:rPr lang="ru-RU" smtClean="0"/>
              <a:t>17.01.2024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4288"/>
            <a:ext cx="6624736" cy="2296514"/>
          </a:xfrm>
          <a:prstGeom prst="rect">
            <a:avLst/>
          </a:prstGeom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40968"/>
            <a:ext cx="9144000" cy="1752600"/>
          </a:xfrm>
        </p:spPr>
        <p:txBody>
          <a:bodyPr>
            <a:no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our </a:t>
            </a:r>
          </a:p>
          <a:p>
            <a:pPr algn="l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animals 1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4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0"/>
    </mc:Choice>
    <mc:Fallback>
      <p:transition spd="slow" advTm="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words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аң аулау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Rhino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мүйізтұмсық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Panda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панда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Gorilla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горилла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 bear –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полярлық аю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еру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Danger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қауіп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Bamboo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бамбук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кесу </a:t>
            </a: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Cut down -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шабу, шауып түсіру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Pollute 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кірлету, ластау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2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27"/>
    </mc:Choice>
    <mc:Fallback>
      <p:transition spd="slow" advTm="2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Ex.26,p.92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animal am I? Read and write.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27785" r="32964" b="25910"/>
          <a:stretch/>
        </p:blipFill>
        <p:spPr bwMode="auto">
          <a:xfrm>
            <a:off x="1115616" y="1447055"/>
            <a:ext cx="6120680" cy="463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30120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dolphin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6040" y="386104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panda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227687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olar bear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39330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gorilla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2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62"/>
    </mc:Choice>
    <mc:Fallback>
      <p:transition spd="slow" advTm="157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7" t="27766" r="52526" b="28110"/>
          <a:stretch/>
        </p:blipFill>
        <p:spPr bwMode="auto">
          <a:xfrm>
            <a:off x="0" y="0"/>
            <a:ext cx="6516216" cy="68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8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27"/>
    </mc:Choice>
    <mc:Fallback>
      <p:transition spd="slow" advTm="89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Ex.11,p.62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fill in.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2" t="43024" r="26624" b="19038"/>
          <a:stretch/>
        </p:blipFill>
        <p:spPr bwMode="auto">
          <a:xfrm>
            <a:off x="1547664" y="1700808"/>
            <a:ext cx="5616624" cy="409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328498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peanuts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6272" y="400506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440517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21"/>
    </mc:Choice>
    <mc:Fallback>
      <p:transition spd="slow" advTm="5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Ex.15,p.64 Activity book</a:t>
            </a:r>
            <a:b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match.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7" t="33814" r="17964" b="12028"/>
          <a:stretch/>
        </p:blipFill>
        <p:spPr bwMode="auto">
          <a:xfrm>
            <a:off x="843576" y="1700808"/>
            <a:ext cx="6624736" cy="46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02868" y="4031295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3999029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1840" y="544522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398562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5450111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7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25"/>
    </mc:Choice>
    <mc:Fallback>
      <p:transition spd="slow" advTm="10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12632" r="36446" b="16350"/>
          <a:stretch/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7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78"/>
    </mc:Choice>
    <mc:Fallback>
      <p:transition spd="slow" advTm="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388</TotalTime>
  <Words>81</Words>
  <Application>Microsoft Office PowerPoint</Application>
  <PresentationFormat>Экран (4:3)</PresentationFormat>
  <Paragraphs>31</Paragraphs>
  <Slides>7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Соседство</vt:lpstr>
      <vt:lpstr>Презентация PowerPoint</vt:lpstr>
      <vt:lpstr>New words</vt:lpstr>
      <vt:lpstr>Ex.26,p.92 What animal am I? Read and write.</vt:lpstr>
      <vt:lpstr>Презентация PowerPoint</vt:lpstr>
      <vt:lpstr>Ex.11,p.62 Activity book Read and fill in.</vt:lpstr>
      <vt:lpstr>Ex.15,p.64 Activity book Read and match.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10</cp:revision>
  <dcterms:created xsi:type="dcterms:W3CDTF">2024-01-16T11:32:53Z</dcterms:created>
  <dcterms:modified xsi:type="dcterms:W3CDTF">2024-01-17T07:00:38Z</dcterms:modified>
</cp:coreProperties>
</file>