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223CEC9-D3E1-4937-853D-3A6F23A451A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59BF055-6788-47B6-AABD-74AE42A1EAB3}" type="datetimeFigureOut">
              <a:rPr lang="ru-RU" smtClean="0"/>
              <a:t>17.01.2024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the planet 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8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1"/>
    </mc:Choice>
    <mc:Fallback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жүн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Beautiful –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әдемі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жануар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нүкте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Litter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қоқыс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Stone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тас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ескеріткіш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тастау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Gum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сағыз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8"/>
    </mc:Choice>
    <mc:Fallback>
      <p:transition spd="slow" advTm="2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Ex.30,p.94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complete. The listen and check.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0" t="37840" r="31031" b="7088"/>
          <a:stretch/>
        </p:blipFill>
        <p:spPr bwMode="auto">
          <a:xfrm>
            <a:off x="323528" y="1700808"/>
            <a:ext cx="5832648" cy="44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2242600"/>
            <a:ext cx="21602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2)mountains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3)fur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4)trees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5)years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6)danger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7)stones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8)litter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1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62"/>
    </mc:Choice>
    <mc:Fallback>
      <p:transition spd="slow" advTm="19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Ex.31,p.94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284984"/>
            <a:ext cx="7465640" cy="3115816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1)Snow leopards were in danger because people hunted them for their furor cut down the trees so they didn`t have to home.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2)Stonehenge is in danger because the air pollution from the traffic damages the stones.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77501" r="36057" b="13265"/>
          <a:stretch/>
        </p:blipFill>
        <p:spPr bwMode="auto">
          <a:xfrm>
            <a:off x="611560" y="1768191"/>
            <a:ext cx="7479916" cy="13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0"/>
    </mc:Choice>
    <mc:Fallback>
      <p:transition spd="slow" advTm="3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P.94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know other places/animals that are in danger? Tell the class.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5" t="42749" r="14407" b="27698"/>
          <a:stretch/>
        </p:blipFill>
        <p:spPr bwMode="auto">
          <a:xfrm>
            <a:off x="1259632" y="2060847"/>
            <a:ext cx="5616624" cy="37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37"/>
    </mc:Choice>
    <mc:Fallback>
      <p:transition spd="slow" advTm="5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Ex.4,p.95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 the sentences.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2060848"/>
            <a:ext cx="4392488" cy="232372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1)Mum is cooking dinner for us.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2)The children are making a salad.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3)Look! The koala is climbing the tree.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4)We are visiting the zoo with our school today.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buying some snacks for his party.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7" t="42379" r="32732" b="34983"/>
          <a:stretch/>
        </p:blipFill>
        <p:spPr bwMode="auto">
          <a:xfrm>
            <a:off x="251520" y="1840256"/>
            <a:ext cx="3635896" cy="351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16"/>
    </mc:Choice>
    <mc:Fallback>
      <p:transition spd="slow" advTm="3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"/>
    </mc:Choice>
    <mc:Fallback>
      <p:transition spd="slow" advTm="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78</TotalTime>
  <Words>137</Words>
  <Application>Microsoft Office PowerPoint</Application>
  <PresentationFormat>Экран (4:3)</PresentationFormat>
  <Paragraphs>32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Соседство</vt:lpstr>
      <vt:lpstr>Презентация PowerPoint</vt:lpstr>
      <vt:lpstr>New words</vt:lpstr>
      <vt:lpstr>Ex.30,p.94 Read and complete. The listen and check.</vt:lpstr>
      <vt:lpstr>Ex.31,p.94 Read and complete.</vt:lpstr>
      <vt:lpstr>P.94 Do you know other places/animals that are in danger? Tell the class.</vt:lpstr>
      <vt:lpstr>Ex.4,p.95 Read and complete the sentences.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</cp:revision>
  <dcterms:created xsi:type="dcterms:W3CDTF">2024-01-16T19:56:53Z</dcterms:created>
  <dcterms:modified xsi:type="dcterms:W3CDTF">2024-01-17T06:29:27Z</dcterms:modified>
</cp:coreProperties>
</file>