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459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B6587-81D1-4BCF-8578-A074B02BAE60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06D45-E35A-4554-8F8F-9741918832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B6587-81D1-4BCF-8578-A074B02BAE60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06D45-E35A-4554-8F8F-9741918832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B6587-81D1-4BCF-8578-A074B02BAE60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06D45-E35A-4554-8F8F-9741918832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B6587-81D1-4BCF-8578-A074B02BAE60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06D45-E35A-4554-8F8F-9741918832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B6587-81D1-4BCF-8578-A074B02BAE60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06D45-E35A-4554-8F8F-9741918832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B6587-81D1-4BCF-8578-A074B02BAE60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06D45-E35A-4554-8F8F-9741918832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B6587-81D1-4BCF-8578-A074B02BAE60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06D45-E35A-4554-8F8F-9741918832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B6587-81D1-4BCF-8578-A074B02BAE60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06D45-E35A-4554-8F8F-9741918832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B6587-81D1-4BCF-8578-A074B02BAE60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06D45-E35A-4554-8F8F-9741918832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B6587-81D1-4BCF-8578-A074B02BAE60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06D45-E35A-4554-8F8F-97419188321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B6587-81D1-4BCF-8578-A074B02BAE60}" type="datetimeFigureOut">
              <a:rPr lang="ru-RU" smtClean="0"/>
              <a:t>16.01.2024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606D45-E35A-4554-8F8F-97419188321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56606D45-E35A-4554-8F8F-97419188321B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89B6587-81D1-4BCF-8578-A074B02BAE60}" type="datetimeFigureOut">
              <a:rPr lang="ru-RU" smtClean="0"/>
              <a:t>16.01.2024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4288"/>
            <a:ext cx="6624736" cy="2296514"/>
          </a:xfrm>
          <a:prstGeom prst="rect">
            <a:avLst/>
          </a:prstGeom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140968"/>
            <a:ext cx="9144000" cy="1752600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Subject: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language</a:t>
            </a:r>
          </a:p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Grade: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theme of the lesson: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Weather 2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1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6"/>
    </mc:Choice>
    <mc:Fallback xmlns="">
      <p:transition spd="slow" advTm="8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Modal verbs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88640"/>
            <a:ext cx="990600" cy="762000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114300" indent="0">
              <a:buNone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Ағылшын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тілінде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модальдық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етістіктердің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көптеген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түрлері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Олар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(could), to be able to, may (might), to have to (had to), must, to be to, should, would, ought to, need.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Модальдық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етістіктер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өздері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жеке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қолданылмайды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тек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мағыналық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етістіктермен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қолданылады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Олар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істің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мүмкіндігін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міндеттілігін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ықтималдылығын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қажеттілігін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керектілігін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көрсетеді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14300" indent="0">
              <a:buNone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Мысалы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must do that. 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мұны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істеуге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міндеттісіз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do that. 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мұны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мүмкіндігіңіз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болса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істеңіз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1430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(could)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Физикалық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ойла</a:t>
            </a:r>
            <a:r>
              <a:rPr lang="kk-KZ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қабілетіне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байланысты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іс-әрекетті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орындай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Мысалы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can read and speak English. 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ағылшын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тілінде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сөйлей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аламын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басқа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тілдерді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оқуға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мүмкіншілігім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қабілетім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бар).</a:t>
            </a:r>
          </a:p>
          <a:p>
            <a:pPr marL="114300" indent="0">
              <a:buNone/>
            </a:pP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Сұраулы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сөйлемде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I read?</a:t>
            </a:r>
          </a:p>
          <a:p>
            <a:pPr marL="114300" indent="0">
              <a:buNone/>
            </a:pP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Болымсыз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сөйлемде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can not read.</a:t>
            </a:r>
          </a:p>
          <a:p>
            <a:pPr marL="114300" indent="0">
              <a:buNone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Өткен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шақта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could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қолданылады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could speak French. 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французша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сөйлей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алатын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14300" indent="0">
              <a:buNone/>
            </a:pPr>
            <a:endParaRPr lang="ru-RU" dirty="0"/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25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65"/>
    </mc:Choice>
    <mc:Fallback xmlns="">
      <p:transition spd="slow" advTm="82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Ex.18,p.75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 sentences.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3501008"/>
            <a:ext cx="7033592" cy="289979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2)Can you send an email for me, please?</a:t>
            </a:r>
          </a:p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3)Can you close all the windows, please?</a:t>
            </a:r>
          </a:p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4)Can we leave early?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4" t="24140" r="32263" b="60281"/>
          <a:stretch/>
        </p:blipFill>
        <p:spPr bwMode="auto">
          <a:xfrm>
            <a:off x="683568" y="1556792"/>
            <a:ext cx="7444067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2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53"/>
    </mc:Choice>
    <mc:Fallback xmlns="">
      <p:transition spd="slow" advTm="47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Ex.19,p.75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Complete. Then act out.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6016" y="2492896"/>
            <a:ext cx="3361184" cy="1872209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2)Yes, you can.</a:t>
            </a:r>
          </a:p>
          <a:p>
            <a:pPr marL="11430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3)No, you can`t.</a:t>
            </a:r>
          </a:p>
          <a:p>
            <a:pPr marL="11430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4)No, you can`t.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89" t="33068" r="49158" b="34175"/>
          <a:stretch/>
        </p:blipFill>
        <p:spPr bwMode="auto">
          <a:xfrm>
            <a:off x="467544" y="1844823"/>
            <a:ext cx="4032448" cy="435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0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44"/>
    </mc:Choice>
    <mc:Fallback xmlns="">
      <p:transition spd="slow" advTm="56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Ex.12,p.51 Activity book</a:t>
            </a:r>
            <a:b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 questions and answer them with Yes, you can or No, you can`t.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573016"/>
            <a:ext cx="7609656" cy="2827784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2)Can we leave early? Yes, we can.</a:t>
            </a:r>
          </a:p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3)Can I go out tonight? No, you can`t </a:t>
            </a:r>
          </a:p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4)Can I close the door, please? Yes, you can.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5" t="43790" r="17105" b="41238"/>
          <a:stretch/>
        </p:blipFill>
        <p:spPr bwMode="auto">
          <a:xfrm rot="10800000">
            <a:off x="611560" y="1846431"/>
            <a:ext cx="7054903" cy="141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1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53"/>
    </mc:Choice>
    <mc:Fallback xmlns="">
      <p:transition spd="slow" advTm="56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7620000" cy="1143000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Ex.20,p.75</a:t>
            </a:r>
            <a:b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does the teacher have the children do when there is a fire drill? Listen and number. Then say.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8024" y="2420888"/>
            <a:ext cx="3289176" cy="397991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B)4</a:t>
            </a:r>
          </a:p>
          <a:p>
            <a:pPr marL="11430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C)2</a:t>
            </a:r>
          </a:p>
          <a:p>
            <a:pPr marL="11430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D)3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6" t="37985" r="30842" b="35578"/>
          <a:stretch/>
        </p:blipFill>
        <p:spPr bwMode="auto">
          <a:xfrm>
            <a:off x="539552" y="2276871"/>
            <a:ext cx="4176464" cy="3347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7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37"/>
    </mc:Choice>
    <mc:Fallback xmlns="">
      <p:transition spd="slow" advTm="86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7" t="12632" r="36446" b="1635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9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14"/>
    </mc:Choice>
    <mc:Fallback xmlns="">
      <p:transition spd="slow" advTm="7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342</TotalTime>
  <Words>107</Words>
  <Application>Microsoft Office PowerPoint</Application>
  <PresentationFormat>Экран (4:3)</PresentationFormat>
  <Paragraphs>29</Paragraphs>
  <Slides>7</Slides>
  <Notes>0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Соседство</vt:lpstr>
      <vt:lpstr>Презентация PowerPoint</vt:lpstr>
      <vt:lpstr>Modal verbs</vt:lpstr>
      <vt:lpstr>Ex.18,p.75 Make sentences.</vt:lpstr>
      <vt:lpstr>Ex.19,p.75 Complete. Then act out.</vt:lpstr>
      <vt:lpstr>Ex.12,p.51 Activity book Form questions and answer them with Yes, you can or No, you can`t.</vt:lpstr>
      <vt:lpstr>Ex.20,p.75 What does the teacher have the children do when there is a fire drill? Listen and number. Then say.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5</cp:revision>
  <dcterms:created xsi:type="dcterms:W3CDTF">2024-01-15T12:19:27Z</dcterms:created>
  <dcterms:modified xsi:type="dcterms:W3CDTF">2024-01-15T19:06:21Z</dcterms:modified>
</cp:coreProperties>
</file>