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459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B003-0095-4B26-A23C-E1C378F7D9EC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292B-C899-4ECD-A552-FB684BD79A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B003-0095-4B26-A23C-E1C378F7D9EC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292B-C899-4ECD-A552-FB684BD79A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B003-0095-4B26-A23C-E1C378F7D9EC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292B-C899-4ECD-A552-FB684BD79A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B003-0095-4B26-A23C-E1C378F7D9EC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292B-C899-4ECD-A552-FB684BD79A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B003-0095-4B26-A23C-E1C378F7D9EC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292B-C899-4ECD-A552-FB684BD79A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B003-0095-4B26-A23C-E1C378F7D9EC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292B-C899-4ECD-A552-FB684BD79A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B003-0095-4B26-A23C-E1C378F7D9EC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292B-C899-4ECD-A552-FB684BD79A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B003-0095-4B26-A23C-E1C378F7D9EC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292B-C899-4ECD-A552-FB684BD79A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B003-0095-4B26-A23C-E1C378F7D9EC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292B-C899-4ECD-A552-FB684BD79A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B003-0095-4B26-A23C-E1C378F7D9EC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9292B-C899-4ECD-A552-FB684BD79A4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BB003-0095-4B26-A23C-E1C378F7D9EC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19292B-C899-4ECD-A552-FB684BD79A4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8619292B-C899-4ECD-A552-FB684BD79A4F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785BB003-0095-4B26-A23C-E1C378F7D9EC}" type="datetimeFigureOut">
              <a:rPr lang="ru-RU" smtClean="0"/>
              <a:t>15.01.2024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4288"/>
            <a:ext cx="6624736" cy="2296514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140968"/>
            <a:ext cx="9144000" cy="17526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language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theme of the lesson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 and ice 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75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01"/>
    </mc:Choice>
    <mc:Fallback>
      <p:transition spd="slow" advTm="9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 New words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Summer – 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жаз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Scarf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шарф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Penguin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пингвин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Winter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қыс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Sunglasses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көзілдірік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Ice crystal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мұз кристалы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Beach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жағажай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Snowflake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қар бүршігі, қар ұнтағы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Igloo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иглу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Whale 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кит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29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26"/>
    </mc:Choice>
    <mc:Fallback>
      <p:transition spd="slow" advTm="37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064896" cy="11430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Ex.26,p.78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 and write on the igloo the words that have to do with snow and ice.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0112" y="2225004"/>
            <a:ext cx="2664296" cy="225231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Scarf, snowflake,</a:t>
            </a:r>
          </a:p>
          <a:p>
            <a:pPr marL="11430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enguin, winter, ice crystal.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1" t="36522" r="34670" b="39509"/>
          <a:stretch/>
        </p:blipFill>
        <p:spPr bwMode="auto">
          <a:xfrm>
            <a:off x="179512" y="2204864"/>
            <a:ext cx="5114401" cy="223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55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18"/>
    </mc:Choice>
    <mc:Fallback>
      <p:transition spd="slow" advTm="56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Ex.27,p.78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read.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1" t="40000" r="31868" b="14106"/>
          <a:stretch/>
        </p:blipFill>
        <p:spPr bwMode="auto">
          <a:xfrm>
            <a:off x="1331640" y="1700808"/>
            <a:ext cx="6552728" cy="480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12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053"/>
    </mc:Choice>
    <mc:Fallback>
      <p:transition spd="slow" advTm="128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Ex.28,p.79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again and correct the sentences.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4005064"/>
            <a:ext cx="7249616" cy="239573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2)ice/snow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3)Volcano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4)Blue whales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5)February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1" t="30035" r="31237" b="50000"/>
          <a:stretch/>
        </p:blipFill>
        <p:spPr bwMode="auto">
          <a:xfrm>
            <a:off x="971600" y="1677540"/>
            <a:ext cx="6624736" cy="211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57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388"/>
    </mc:Choice>
    <mc:Fallback>
      <p:transition spd="slow" advTm="74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Ex.29,p.79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Read, choose and complete.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4293096"/>
            <a:ext cx="6529536" cy="210770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2)Snowflakes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3)200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4)Different</a:t>
            </a:r>
          </a:p>
          <a:p>
            <a:pPr marL="11430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5)Largest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2" t="43486" r="30131" b="30105"/>
          <a:stretch/>
        </p:blipFill>
        <p:spPr bwMode="auto">
          <a:xfrm>
            <a:off x="1547664" y="1700808"/>
            <a:ext cx="5809439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86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54"/>
    </mc:Choice>
    <mc:Fallback>
      <p:transition spd="slow" advTm="72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Ex.16,p.54 Activity book</a:t>
            </a:r>
            <a:b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write the correct word next to numbers 1-6. There is one example. 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40152" y="1844824"/>
            <a:ext cx="2137048" cy="455597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2)Rain</a:t>
            </a: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3)Winter</a:t>
            </a: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4)Summer</a:t>
            </a: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5)Penguins</a:t>
            </a: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6)Blue whales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1" t="25430" r="23268" b="16210"/>
          <a:stretch/>
        </p:blipFill>
        <p:spPr bwMode="auto">
          <a:xfrm>
            <a:off x="179512" y="1772816"/>
            <a:ext cx="5616624" cy="478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91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148"/>
    </mc:Choice>
    <mc:Fallback>
      <p:transition spd="slow" advTm="76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7" t="12632" r="36446" b="163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6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0"/>
    </mc:Choice>
    <mc:Fallback>
      <p:transition spd="slow" advTm="5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247</TotalTime>
  <Words>88</Words>
  <Application>Microsoft Office PowerPoint</Application>
  <PresentationFormat>Экран (4:3)</PresentationFormat>
  <Paragraphs>34</Paragraphs>
  <Slides>8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Соседство</vt:lpstr>
      <vt:lpstr>Презентация PowerPoint</vt:lpstr>
      <vt:lpstr> New words</vt:lpstr>
      <vt:lpstr>Ex.26,p.78 Choose and write on the igloo the words that have to do with snow and ice.</vt:lpstr>
      <vt:lpstr>Ex.27,p.78 Listen and read.</vt:lpstr>
      <vt:lpstr>Ex.28,p.79 Read again and correct the sentences.</vt:lpstr>
      <vt:lpstr>Ex.29,p.79 Read, choose and complete.</vt:lpstr>
      <vt:lpstr>Ex.16,p.54 Activity book Read and write the correct word next to numbers 1-6. There is one example.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7</cp:revision>
  <dcterms:created xsi:type="dcterms:W3CDTF">2024-01-15T14:09:21Z</dcterms:created>
  <dcterms:modified xsi:type="dcterms:W3CDTF">2024-01-15T18:16:49Z</dcterms:modified>
</cp:coreProperties>
</file>