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3" r:id="rId6"/>
    <p:sldId id="265" r:id="rId7"/>
    <p:sldId id="262" r:id="rId8"/>
    <p:sldId id="261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0B70-805E-4DEF-9921-21CEFDF2B00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796F-15DF-49A8-BA44-A9DD4D6A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39062"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143116"/>
            <a:ext cx="47580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k-KZ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ШЫҒУ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80918-CF9B-4CDF-B1B5-5B3AB358AC44}"/>
              </a:ext>
            </a:extLst>
          </p:cNvPr>
          <p:cNvSpPr txBox="1"/>
          <p:nvPr/>
        </p:nvSpPr>
        <p:spPr>
          <a:xfrm>
            <a:off x="285720" y="107154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Лабиринттен шығу&quot; 4 сыны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4143404" cy="2330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428868"/>
            <a:ext cx="6643734" cy="15716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780918-CF9B-4CDF-B1B5-5B3AB358AC44}"/>
              </a:ext>
            </a:extLst>
          </p:cNvPr>
          <p:cNvSpPr txBox="1"/>
          <p:nvPr/>
        </p:nvSpPr>
        <p:spPr>
          <a:xfrm>
            <a:off x="2214546" y="135729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</a:t>
            </a:r>
            <a:r>
              <a:rPr lang="kk-K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714620"/>
            <a:ext cx="6367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4.5.1.2 ультрадыбыс датчигін қолдану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Lego Education: Ультразвуковой датчик EV3: заказать конструктор из серии  LEGO Education по низкой цене в интернет-магазине Meloman | Алматы, Астана,  Казахст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928802"/>
            <a:ext cx="70009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 «Лабиринт»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ұғымы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endParaRPr lang="ru-RU" sz="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датчигін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шығу.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857232"/>
            <a:ext cx="4738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үйренетініміз: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В восторге | Эмодзи, Смайлики, Милые рисун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57187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3071810"/>
            <a:ext cx="76438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/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«Лабиринт»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сөзді  қалай түсінесің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ru-RU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лабиринтті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көз алдыңа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елестете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аласың?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714488"/>
            <a:ext cx="3338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ойланайық!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Радуга: сентября 2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8572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4219"/>
          <a:stretch>
            <a:fillRect/>
          </a:stretch>
        </p:blipFill>
        <p:spPr bwMode="auto">
          <a:xfrm>
            <a:off x="0" y="0"/>
            <a:ext cx="114297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285728"/>
            <a:ext cx="7572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Лабиринт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түрлі өткелдер 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жолдар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арқылы берілген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шатасқан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күрделі құрылым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Лабиринт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 түрлі болып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ұсынылуы мүмкін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өтудің мақсаты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шытырман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бағыттардан, кедергілерден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өтіп, дұрыс жол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шығу.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Лабиринттің күрделілігіне байланысты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шығудың бір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мүмкін.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болған жағдайда ең тиімді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тәсілді таңдаған дұрыс.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Программалық ойын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арқылы адаспай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шығуға болады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жиналған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V3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роботы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лабиринтке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кірген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лабиринт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суреттегі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бөлмеге ұқсас болады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Лабиринттен шығу&quot; 4 сыны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ᐈ Лабиринт картинки рисунки, фото лабиринт | скачать на Depositphotos®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143380"/>
            <a:ext cx="3048021" cy="2286016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50513" t="44922" r="31368" b="34570"/>
          <a:stretch>
            <a:fillRect/>
          </a:stretch>
        </p:blipFill>
        <p:spPr bwMode="auto">
          <a:xfrm>
            <a:off x="5429256" y="4143380"/>
            <a:ext cx="32555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929058" y="6286520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 т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үрлері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14414" y="357166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датигін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қолдану арқылы лабиринттен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 Роботты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лабиринт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арқылы өткізу робототехникадағы түрлі жарыстарда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ойнатылады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Роботты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лабиринт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арқылы жылжытып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шығару үшін қалай әрекет ету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керектігін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мұқият ойластырғанымыз жөн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Лабиринт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жобасын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бізге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роботтың алдында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қабырғаның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жоқ екендігін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қабырғаға дейінгі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қашықтық қандай екендігін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анықтайды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(33-сурет).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/>
          </a:blip>
          <a:srcRect l="35688" t="47851" r="32467" b="15039"/>
          <a:stretch>
            <a:fillRect/>
          </a:stretch>
        </p:blipFill>
        <p:spPr bwMode="auto">
          <a:xfrm>
            <a:off x="3071802" y="3500438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3"/>
          <a:srcRect r="74219"/>
          <a:stretch>
            <a:fillRect/>
          </a:stretch>
        </p:blipFill>
        <p:spPr bwMode="auto">
          <a:xfrm>
            <a:off x="0" y="0"/>
            <a:ext cx="1142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1071546"/>
            <a:ext cx="5093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берейік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285992"/>
            <a:ext cx="7715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 аңыз әңгіме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бар?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жобасында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 датчиктер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себепті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лабиринттен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шығуға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датчик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19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19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000108"/>
            <a:ext cx="792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Scratch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программасындағы және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EV3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программасындағы жұмыс терезелерін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салыстыр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 ұқсастықтары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бар?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Блоктар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қалай орналасқан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357430"/>
            <a:ext cx="3401843" cy="20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423836"/>
            <a:ext cx="3286148" cy="24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285728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2714620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Жақсы маман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қандай қасиеттер керек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ғұлама «Ең қиын мамандық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қалу» деген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 ойыңды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6–7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сөйлеммен білдіріп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мәтінд ік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редакторда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теріп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57" t="31535" r="23076" b="54356"/>
          <a:stretch>
            <a:fillRect/>
          </a:stretch>
        </p:blipFill>
        <p:spPr bwMode="auto">
          <a:xfrm>
            <a:off x="2500298" y="1071546"/>
            <a:ext cx="359138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 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Данагул</cp:lastModifiedBy>
  <cp:revision>16</cp:revision>
  <dcterms:created xsi:type="dcterms:W3CDTF">2021-03-10T18:50:14Z</dcterms:created>
  <dcterms:modified xsi:type="dcterms:W3CDTF">2024-11-17T13:12:11Z</dcterms:modified>
</cp:coreProperties>
</file>