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57" r:id="rId5"/>
    <p:sldId id="262" r:id="rId6"/>
    <p:sldId id="261" r:id="rId7"/>
    <p:sldId id="260" r:id="rId8"/>
    <p:sldId id="259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039E-5EE7-4CA3-AD9E-AA3AE8E35670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8E90F-76B2-41BB-A9A2-A3A8EA40C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039E-5EE7-4CA3-AD9E-AA3AE8E35670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8E90F-76B2-41BB-A9A2-A3A8EA40C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039E-5EE7-4CA3-AD9E-AA3AE8E35670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8E90F-76B2-41BB-A9A2-A3A8EA40C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039E-5EE7-4CA3-AD9E-AA3AE8E35670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8E90F-76B2-41BB-A9A2-A3A8EA40C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039E-5EE7-4CA3-AD9E-AA3AE8E35670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8E90F-76B2-41BB-A9A2-A3A8EA40C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039E-5EE7-4CA3-AD9E-AA3AE8E35670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8E90F-76B2-41BB-A9A2-A3A8EA40C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039E-5EE7-4CA3-AD9E-AA3AE8E35670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8E90F-76B2-41BB-A9A2-A3A8EA40C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039E-5EE7-4CA3-AD9E-AA3AE8E35670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8E90F-76B2-41BB-A9A2-A3A8EA40C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039E-5EE7-4CA3-AD9E-AA3AE8E35670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8E90F-76B2-41BB-A9A2-A3A8EA40C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039E-5EE7-4CA3-AD9E-AA3AE8E35670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8E90F-76B2-41BB-A9A2-A3A8EA40C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039E-5EE7-4CA3-AD9E-AA3AE8E35670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8E90F-76B2-41BB-A9A2-A3A8EA40C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6039E-5EE7-4CA3-AD9E-AA3AE8E35670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8E90F-76B2-41BB-A9A2-A3A8EA40C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lum bright="30000" contrast="-40000"/>
          </a:blip>
          <a:srcRect l="39062"/>
          <a:stretch>
            <a:fillRect/>
          </a:stretch>
        </p:blipFill>
        <p:spPr bwMode="auto">
          <a:xfrm>
            <a:off x="4929190" y="0"/>
            <a:ext cx="42148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0034" y="2428868"/>
            <a:ext cx="47319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Бағдаршам-робот</a:t>
            </a:r>
            <a:endParaRPr lang="ru-RU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780918-CF9B-4CDF-B1B5-5B3AB358AC44}"/>
              </a:ext>
            </a:extLst>
          </p:cNvPr>
          <p:cNvSpPr txBox="1"/>
          <p:nvPr/>
        </p:nvSpPr>
        <p:spPr>
          <a:xfrm>
            <a:off x="285720" y="1357298"/>
            <a:ext cx="4714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Сабақ тақырыбы:</a:t>
            </a:r>
            <a:endParaRPr lang="x-none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Бағдаршам-робот – Opiq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9E0F3"/>
              </a:clrFrom>
              <a:clrTo>
                <a:srgbClr val="B9E0F3">
                  <a:alpha val="0"/>
                </a:srgbClr>
              </a:clrTo>
            </a:clrChange>
          </a:blip>
          <a:srcRect l="78126" t="18966" r="624" b="10344"/>
          <a:stretch>
            <a:fillRect/>
          </a:stretch>
        </p:blipFill>
        <p:spPr bwMode="auto">
          <a:xfrm flipH="1">
            <a:off x="571472" y="3429000"/>
            <a:ext cx="2428892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Элегантный абстрактный шаблон. Слай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85918" y="2428868"/>
            <a:ext cx="6643734" cy="157163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kk-KZ" b="1" dirty="0" smtClean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Назарларыңызға рахмет!</a:t>
            </a:r>
            <a:endParaRPr lang="ru-RU" dirty="0"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Элегантный абстрактный шаблон. Слай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780918-CF9B-4CDF-B1B5-5B3AB358AC44}"/>
              </a:ext>
            </a:extLst>
          </p:cNvPr>
          <p:cNvSpPr txBox="1"/>
          <p:nvPr/>
        </p:nvSpPr>
        <p:spPr>
          <a:xfrm>
            <a:off x="2214546" y="1357298"/>
            <a:ext cx="4714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Сабақ </a:t>
            </a:r>
            <a:r>
              <a:rPr lang="kk-KZ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мақсаты:</a:t>
            </a:r>
            <a:endParaRPr lang="x-none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7356" y="2786058"/>
            <a:ext cx="4692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4.5.1.1 түс датчигін қолдану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Мектеп оқушыларының ғылыми жұмыстары байқауы. Оқушыларға, студенттерге  арналған жарыстар"/>
          <p:cNvPicPr>
            <a:picLocks noChangeAspect="1" noChangeArrowheads="1"/>
          </p:cNvPicPr>
          <p:nvPr/>
        </p:nvPicPr>
        <p:blipFill>
          <a:blip r:embed="rId3"/>
          <a:srcRect l="26786" r="29383"/>
          <a:stretch>
            <a:fillRect/>
          </a:stretch>
        </p:blipFill>
        <p:spPr bwMode="auto">
          <a:xfrm>
            <a:off x="3214678" y="3571876"/>
            <a:ext cx="2357454" cy="28638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Элегантный абстрактный шаблон. Слай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86050" y="1142984"/>
            <a:ext cx="42338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 үйренетініміз!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2285992"/>
            <a:ext cx="67151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Түс датчигін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қолдану арқылы бағдаршам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робот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жасау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/>
          </a:p>
        </p:txBody>
      </p:sp>
      <p:pic>
        <p:nvPicPr>
          <p:cNvPr id="8194" name="Picture 2" descr="В восторге | Эмодзи, Смайлики, Милые рисунки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3357562"/>
            <a:ext cx="2571768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Элегантный абстрактный шаблон. Слай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86050" y="1714488"/>
            <a:ext cx="3235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Кел,ойланайық!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3000372"/>
            <a:ext cx="6858000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Түс  режимінде қандай түстер қолданылады?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Түс датчигінің негізгі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қызметі қандай?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Радуга: сентября 201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285728"/>
            <a:ext cx="2357454" cy="23574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Элегантный абстрактный шаблон. Слайд"/>
          <p:cNvPicPr>
            <a:picLocks noChangeAspect="1" noChangeArrowheads="1"/>
          </p:cNvPicPr>
          <p:nvPr/>
        </p:nvPicPr>
        <p:blipFill>
          <a:blip r:embed="rId2"/>
          <a:srcRect r="75000"/>
          <a:stretch>
            <a:fillRect/>
          </a:stretch>
        </p:blipFill>
        <p:spPr bwMode="auto">
          <a:xfrm>
            <a:off x="0" y="0"/>
            <a:ext cx="1285852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728" y="500042"/>
            <a:ext cx="7143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Бағдаршамның </a:t>
            </a:r>
            <a:r>
              <a:rPr lang="ru-R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жасыл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сары</a:t>
            </a:r>
            <a:r>
              <a:rPr lang="ru-RU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қызыл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түстен тұратыны бәрімізге белгілі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Сондықтан бағдаршамробот жасау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үшін бізге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суреттегідей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түс датчигі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орналасқан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EV3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роботы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керек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55454" t="30273" r="29722" b="40430"/>
          <a:stretch>
            <a:fillRect/>
          </a:stretch>
        </p:blipFill>
        <p:spPr bwMode="auto">
          <a:xfrm>
            <a:off x="3714743" y="1785925"/>
            <a:ext cx="2636019" cy="2928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28728" y="5072074"/>
            <a:ext cx="7358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Бағдаршам-робот жобасын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LEGO MINDSTORMS Education EV3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программасында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құрастырып көрейік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85852" y="1857364"/>
            <a:ext cx="714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Тапсырма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Бағдаршам-робот жасыл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түсті көргенде 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Green»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яғни жасыл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түс екенін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хабарлап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алға жылжиды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Сары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түсті көрсе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Yellow»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түс екенін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хабарлап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жылдамдығын төмендетеді, қызыл түсті көрсе,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қызыл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түс екенін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хабарлап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тоқтау қажеттігін білдіреді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Элегантный абстрактный шаблон. Слайд"/>
          <p:cNvPicPr>
            <a:picLocks noChangeAspect="1" noChangeArrowheads="1"/>
          </p:cNvPicPr>
          <p:nvPr/>
        </p:nvPicPr>
        <p:blipFill>
          <a:blip r:embed="rId2"/>
          <a:srcRect r="75000"/>
          <a:stretch>
            <a:fillRect/>
          </a:stretch>
        </p:blipFill>
        <p:spPr bwMode="auto">
          <a:xfrm>
            <a:off x="0" y="0"/>
            <a:ext cx="128585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Элегантный абстрактный шаблон. Слай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85918" y="2357430"/>
            <a:ext cx="714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k-KZ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RGB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белгісі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нені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білдіреді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Датчик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қай кезде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Түссіз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= 0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хабарлайды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Бағдаршам-робот жасау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үшін қандай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датчик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1000108"/>
            <a:ext cx="50931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Сұрақтарға жауап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берейік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Элегантный абстрактный шаблон. Слай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3108" y="2000240"/>
            <a:ext cx="64294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Scratch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пен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LEGO MINDSTORMS Education EV3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программаларының қандай ұқсастығы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айырмашылығы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бар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AutoShape 2" descr="Скретч — язык программирования для детей | itschool.kiev.ua -  &quot;Программирование для детей&quot; Main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2071670" y="3571876"/>
            <a:ext cx="6357982" cy="2357454"/>
            <a:chOff x="2143108" y="3071810"/>
            <a:chExt cx="6357982" cy="2357454"/>
          </a:xfrm>
        </p:grpSpPr>
        <p:sp>
          <p:nvSpPr>
            <p:cNvPr id="4" name="Овал 3"/>
            <p:cNvSpPr/>
            <p:nvPr/>
          </p:nvSpPr>
          <p:spPr>
            <a:xfrm>
              <a:off x="2143108" y="3071810"/>
              <a:ext cx="4071966" cy="235745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4429124" y="3071810"/>
              <a:ext cx="4071966" cy="235745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6" name="Picture 4" descr="Конкурс «Моя Scratch-история» - Новости - ГУО «Минский областной институт  развития образования»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57488" y="3429000"/>
              <a:ext cx="1500198" cy="1500199"/>
            </a:xfrm>
            <a:prstGeom prst="rect">
              <a:avLst/>
            </a:prstGeom>
            <a:noFill/>
          </p:spPr>
        </p:pic>
        <p:pic>
          <p:nvPicPr>
            <p:cNvPr id="3078" name="Picture 6" descr="П-регулятор в LEGO® MINDSTORMS® EV3 – Личный сайт Рогова Андрея:  информатика, программирование и робототехника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15074" y="3500438"/>
              <a:ext cx="2280789" cy="1500198"/>
            </a:xfrm>
            <a:prstGeom prst="rect">
              <a:avLst/>
            </a:prstGeom>
            <a:noFill/>
          </p:spPr>
        </p:pic>
      </p:grpSp>
      <p:sp>
        <p:nvSpPr>
          <p:cNvPr id="9" name="Прямоугольник 8"/>
          <p:cNvSpPr/>
          <p:nvPr/>
        </p:nvSpPr>
        <p:spPr>
          <a:xfrm>
            <a:off x="1714480" y="1285860"/>
            <a:ext cx="3000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ТАПСЫРМА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Элегантный абстрактный шаблон. Слай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44057" t="31535" r="23076" b="54356"/>
          <a:stretch>
            <a:fillRect/>
          </a:stretch>
        </p:blipFill>
        <p:spPr bwMode="auto">
          <a:xfrm>
            <a:off x="3000364" y="642918"/>
            <a:ext cx="461749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71604" y="2714620"/>
            <a:ext cx="735811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Информатика 4-сынып, 47-бет.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Қазақстанның «Жеті кереметінің» суреттері берілген.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Бұларды қандай өнер иесі немесе маман жасаған?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Интернеттен ақпарат тауып, түсінгеніңді шағын мәтін түрінде жаз.</a:t>
            </a:r>
            <a:endParaRPr kumimoji="0" lang="kk-KZ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205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Wolfish Lair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Данагул</cp:lastModifiedBy>
  <cp:revision>34</cp:revision>
  <dcterms:created xsi:type="dcterms:W3CDTF">2021-03-10T09:43:07Z</dcterms:created>
  <dcterms:modified xsi:type="dcterms:W3CDTF">2025-03-02T13:22:10Z</dcterms:modified>
</cp:coreProperties>
</file>