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29" r:id="rId4"/>
    <p:sldId id="330" r:id="rId5"/>
    <p:sldId id="331" r:id="rId6"/>
    <p:sldId id="332" r:id="rId7"/>
    <p:sldId id="335" r:id="rId8"/>
    <p:sldId id="333" r:id="rId9"/>
    <p:sldId id="33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68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B8C438C8-13C0-4726-8199-2BEEAE5ADF8D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2D5B5D8F-2C55-42BC-AA93-1E9FF681F381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DAF72AB0-E967-496A-9A8A-B9A9B08D8E50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Relationship Id="rId4" Type="http://schemas.openxmlformats.org/officeDocument/2006/relationships/image" Target="../media/image5.jpeg" /><Relationship Id="rId5" Type="http://schemas.openxmlformats.org/officeDocument/2006/relationships/image" Target="../media/image6.jpeg" /><Relationship Id="rId6" Type="http://schemas.openxmlformats.org/officeDocument/2006/relationships/image" Target="../media/image7.jpeg" /><Relationship Id="rId7" Type="http://schemas.openxmlformats.org/officeDocument/2006/relationships/image" Target="../media/image8.jpeg" /><Relationship Id="rId8" Type="http://schemas.openxmlformats.org/officeDocument/2006/relationships/image" Target="../media/image9.jpeg" /><Relationship Id="rId9" Type="http://schemas.openxmlformats.org/officeDocument/2006/relationships/image" Target="../media/image10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1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7775575" cy="2590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Қазақ тілі пәні    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Табиғат ғажайыптары</a:t>
            </a:r>
            <a:br>
              <a:rPr kumimoji="0" lang="kk-KZ" sz="4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 </a:t>
            </a:r>
            <a:b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Қорытынды бақылау. Нәтиже сабақ</a:t>
            </a:r>
            <a:br>
              <a:rPr kumimoji="0" lang="kk-KZ" sz="40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4000" b="0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12-13 -сабақ</a:t>
            </a:r>
            <a:endParaRPr kumimoji="0" lang="ru-RU" sz="4000" b="0" i="1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71550" y="1844675"/>
            <a:ext cx="7777163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br>
              <a:rPr lang="kk-KZ" altLang="en-US">
                <a:latin typeface="Times New Roman" pitchFamily="18" charset="0"/>
                <a:ea typeface="Times New Roman" pitchFamily="18" charset="0"/>
              </a:rPr>
            </a:br>
            <a:r>
              <a:rPr lang="kk-KZ" altLang="en-US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«Кім жылдам?»</a:t>
            </a:r>
            <a:br>
              <a:rPr lang="ru-RU" altLang="en-US">
                <a:latin typeface="Times New Roman" pitchFamily="18" charset="0"/>
                <a:ea typeface="Times New Roman" pitchFamily="18" charset="0"/>
              </a:rPr>
            </a:br>
            <a:endParaRPr lang="ru-RU" altLang="en-US"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4099" name="Содержимое 3" descr="https://ds02.infourok.ru/uploads/ex/0b77/00053b96-7deb5aaf/img6.jpg" title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188" y="1773238"/>
            <a:ext cx="8208962" cy="4103687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410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5122" name="Picture 3" descr="http://images.ua.prom.st/30426472_w640_h640_statii.pn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989138"/>
            <a:ext cx="1295400" cy="15478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Прямоугольник 5" title=""/>
          <p:cNvSpPr/>
          <p:nvPr/>
        </p:nvSpPr>
        <p:spPr>
          <a:xfrm>
            <a:off x="468313" y="3357563"/>
            <a:ext cx="1439862" cy="5222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кітап </a:t>
            </a:r>
            <a:endParaRPr lang="ru-RU" altLang="en-US" sz="2800"/>
          </a:p>
        </p:txBody>
      </p:sp>
      <p:pic>
        <p:nvPicPr>
          <p:cNvPr id="5124" name="Picture 5" descr="http://www.myiconfinder.com/uploads/iconsets/128-128-9c8015e35abe5069dd9fe25ee02f027a-pen.png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050" y="1268413"/>
            <a:ext cx="1219200" cy="12192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5" name="Прямоугольник 7" title=""/>
          <p:cNvSpPr/>
          <p:nvPr/>
        </p:nvSpPr>
        <p:spPr>
          <a:xfrm>
            <a:off x="2124075" y="2708275"/>
            <a:ext cx="1144588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қалам</a:t>
            </a:r>
            <a:r>
              <a:rPr lang="kk-KZ" altLang="en-US">
                <a:latin typeface="Times New Roman" pitchFamily="18" charset="0"/>
                <a:ea typeface="Times New Roman" pitchFamily="18" charset="0"/>
              </a:rPr>
              <a:t> </a:t>
            </a:r>
            <a:endParaRPr lang="ru-RU" altLang="en-US"/>
          </a:p>
        </p:txBody>
      </p:sp>
      <p:pic>
        <p:nvPicPr>
          <p:cNvPr id="5126" name="Picture 7" descr="https://fiction-books.ru/img/1023292910.jpg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475" y="1844675"/>
            <a:ext cx="2317750" cy="14128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7" name="Прямоугольник 9" title=""/>
          <p:cNvSpPr/>
          <p:nvPr/>
        </p:nvSpPr>
        <p:spPr>
          <a:xfrm>
            <a:off x="4140200" y="3429000"/>
            <a:ext cx="106997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пенал</a:t>
            </a:r>
            <a:endParaRPr lang="ru-RU" altLang="en-US" sz="2800"/>
          </a:p>
        </p:txBody>
      </p:sp>
      <p:pic>
        <p:nvPicPr>
          <p:cNvPr id="5128" name="Picture 9" descr="http://cs4.pikabu.ru/post_img/2015/04/09/9/1428590315_510894965.jpg" title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6325" y="1412875"/>
            <a:ext cx="2511425" cy="14287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9" name="Прямоугольник 12" title=""/>
          <p:cNvSpPr/>
          <p:nvPr/>
        </p:nvSpPr>
        <p:spPr>
          <a:xfrm>
            <a:off x="7308850" y="3068638"/>
            <a:ext cx="108902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тақта </a:t>
            </a:r>
            <a:endParaRPr lang="ru-RU" altLang="en-US" sz="2800"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5130" name="Picture 13" descr="http://saryarka-samaly.kz/images/06.2017/17/%D0%96%D0%B0%D1%81%20%D2%9B%D0%B0%D0%BB%D0%B0%D0%BC%206-1.170617.jpg" title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1550" y="3933825"/>
            <a:ext cx="1655763" cy="14398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31" name="Прямоугольник 15" title=""/>
          <p:cNvSpPr/>
          <p:nvPr/>
        </p:nvSpPr>
        <p:spPr>
          <a:xfrm>
            <a:off x="1331913" y="5876925"/>
            <a:ext cx="1236662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оқушы</a:t>
            </a:r>
            <a:endParaRPr lang="ru-RU" altLang="en-US" sz="2800"/>
          </a:p>
        </p:txBody>
      </p:sp>
      <p:pic>
        <p:nvPicPr>
          <p:cNvPr id="5132" name="Picture 17" descr="https://st20.stpulscen.ru/images/product/116/212/161_big.jpeg" title="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19475" y="4221163"/>
            <a:ext cx="1728788" cy="172878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33" name="Прямоугольник 17" title=""/>
          <p:cNvSpPr/>
          <p:nvPr/>
        </p:nvSpPr>
        <p:spPr>
          <a:xfrm>
            <a:off x="3851275" y="6021388"/>
            <a:ext cx="727075" cy="523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бор</a:t>
            </a:r>
            <a:endParaRPr lang="ru-RU" altLang="en-US" sz="2800"/>
          </a:p>
        </p:txBody>
      </p:sp>
      <p:pic>
        <p:nvPicPr>
          <p:cNvPr id="5134" name="Picture 19" descr="http://img.tyt.by/n/fotofact/07/1/4558405-r3l8t8d-500-5kl4.jpg" title="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51500" y="3284538"/>
            <a:ext cx="1152525" cy="12271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35" name="Прямоугольник 19" title=""/>
          <p:cNvSpPr/>
          <p:nvPr/>
        </p:nvSpPr>
        <p:spPr>
          <a:xfrm>
            <a:off x="5435600" y="5013325"/>
            <a:ext cx="1214438" cy="5222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kk-KZ" altLang="en-US" sz="2800">
                <a:latin typeface="Times New Roman" pitchFamily="18" charset="0"/>
                <a:ea typeface="Times New Roman" pitchFamily="18" charset="0"/>
              </a:rPr>
              <a:t>дәптер</a:t>
            </a:r>
            <a:endParaRPr lang="ru-RU" altLang="en-US" sz="2800"/>
          </a:p>
        </p:txBody>
      </p:sp>
      <p:pic>
        <p:nvPicPr>
          <p:cNvPr id="5136" name="Picture 21" descr="http://img1.labirint.ru/books/241997/scrn_big_1.jpg" title="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92950" y="4437063"/>
            <a:ext cx="1779588" cy="1141412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37" name="Прямоугольник 21"/>
          <p:cNvSpPr/>
          <p:nvPr/>
        </p:nvSpPr>
        <p:spPr>
          <a:xfrm>
            <a:off x="7308850" y="5949950"/>
            <a:ext cx="1423988" cy="522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7DA0D3"/>
              </a:buClr>
              <a:buSzTx/>
              <a:buFontTx/>
              <a:buNone/>
              <a:defRPr/>
            </a:pPr>
            <a:r>
              <a:rPr kumimoji="0" lang="kk-KZ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күнделік</a:t>
            </a:r>
            <a:r>
              <a:rPr kumimoji="0" lang="kk-KZ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13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pic>
        <p:nvPicPr>
          <p:cNvPr id="6147" name="Содержимое 3" descr="https://bilim-all.kz/uploads/images/2015/09/14/original/0b2989f62d1e38ea064edd2e024ea46e.jpg" title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614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Мәтінмен жұмыс.</a:t>
            </a:r>
            <a:endParaRPr lang="ru-RU" altLang="en-US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1" name="Содержимое 4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752725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ru-RU" altLang="en-US">
                <a:latin typeface="Times New Roman" pitchFamily="18" charset="0"/>
                <a:ea typeface="Times New Roman" pitchFamily="18" charset="0"/>
              </a:rPr>
              <a:t>           Көне түркі тілінде «чаран» - «арынды, тасқынды, екпінді, қарқынды өзен» дегенді білдіреді. Қазіргі уақытта өзеннің бұрынғы арнасы қолмен қойғандай тік жарларға айналған. Оның әдемілігі Америкадағы каньондардан да асып түседі.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-Мәтінде қай өзен мен шатқал туралы айтылған?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-Ол қай қалада орналасқан?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-Мәтінде қай өзен мен шатқал туралы айтылған?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-Мәтінде  Шарын өзені мен шатқал туралы айтылған.</a:t>
            </a:r>
            <a:endParaRPr lang="kk-KZ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-Ол қай қалада орналасқан?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-Ол Алматы облысында орналасқан.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</a:pPr>
            <a:endParaRPr lang="ru-RU" altLang="en-US"/>
          </a:p>
        </p:txBody>
      </p:sp>
      <p:sp>
        <p:nvSpPr>
          <p:cNvPr id="819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b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</a:rPr>
              <a:t>Шығармашылық жұмыс.</a:t>
            </a:r>
            <a:endParaRPr lang="ru-RU" altLang="en-US" b="0">
              <a:solidFill>
                <a:schemeClr val="tx1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19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buNone/>
            </a:pPr>
            <a:r>
              <a:rPr lang="kk-KZ" altLang="en-US">
                <a:latin typeface="Times New Roman" pitchFamily="18" charset="0"/>
                <a:ea typeface="Times New Roman" pitchFamily="18" charset="0"/>
              </a:rPr>
              <a:t>Өзің тұратын жерге саяхат картасын әзірлеп көр.</a:t>
            </a:r>
            <a:endParaRPr lang="ru-RU" altLang="en-US"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ru-RU" altLang="en-US"/>
          </a:p>
        </p:txBody>
      </p:sp>
      <p:pic>
        <p:nvPicPr>
          <p:cNvPr id="9220" name="Рисунок 3" descr="https://ds02.infourok.ru/uploads/ex/134c/00033413-8489ffa1/img7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2349500"/>
            <a:ext cx="8010525" cy="4032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922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pic>
        <p:nvPicPr>
          <p:cNvPr id="10242" name="Содержимое 3" descr="https://fsd.multiurok.ru/html/2017/12/20/s_5a3a2274eddc0/778354_6.jpeg" title="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550" y="1557338"/>
            <a:ext cx="7345363" cy="4608512"/>
          </a:xfrm>
          <a:prstGeom prst="rect">
            <a:avLst/>
          </a:prstGeom>
          <a:noFill/>
          <a:ln>
            <a:miter lim="800000"/>
          </a:ln>
        </p:spPr>
      </p:pic>
      <p:sp>
        <p:nvSpPr>
          <p:cNvPr id="10243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20</Paragraphs>
  <Slides>8</Slides>
  <Notes>0</Notes>
  <TotalTime>2283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13">
      <vt:lpstr>Arial</vt:lpstr>
      <vt:lpstr>Wingdings</vt:lpstr>
      <vt:lpstr>Times New Roman</vt:lpstr>
      <vt:lpstr>Calibri</vt:lpstr>
      <vt:lpstr>cdb2004169gl</vt:lpstr>
      <vt:lpstr>     Қазақ тілі пәні     4 сыныпТабиғат ғажайыптарыСабақтың тақырыбы: Қорытынды бақылау. Нәтиже сабақ12-13 -сабақ</vt:lpstr>
      <vt:lpstr>«Кім жылдам?»</vt:lpstr>
      <vt:lpstr>PowerPoint Presentation</vt:lpstr>
      <vt:lpstr>PowerPoint Presentation</vt:lpstr>
      <vt:lpstr>Мәтінмен жұмыс.</vt:lpstr>
      <vt:lpstr>PowerPoint Presentation</vt:lpstr>
      <vt:lpstr>Шығармашылық жұмыс.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204</cp:revision>
  <dcterms:created xsi:type="dcterms:W3CDTF">2011-10-14T09:11:52Z</dcterms:created>
  <dcterms:modified xsi:type="dcterms:W3CDTF">2024-10-15T20:31:54Z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