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28" r:id="rId3"/>
    <p:sldId id="329" r:id="rId4"/>
    <p:sldId id="330" r:id="rId5"/>
    <p:sldId id="331" r:id="rId6"/>
    <p:sldId id="333" r:id="rId7"/>
    <p:sldId id="334" r:id="rId8"/>
    <p:sldId id="332" r:id="rId9"/>
    <p:sldId id="335" r:id="rId10"/>
    <p:sldId id="336" r:id="rId11"/>
    <p:sldId id="337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24" autoAdjust="0"/>
  </p:normalViewPr>
  <p:slideViewPr>
    <p:cSldViewPr>
      <p:cViewPr>
        <p:scale>
          <a:sx n="60" d="100"/>
          <a:sy n="60" d="100"/>
        </p:scale>
        <p:origin x="0" y="0"/>
      </p:cViewPr>
    </p:cSldViewPr>
  </p:slideViewPr>
  <p:notesViewPr>
    <p:cSldViewPr>
      <p:cViewPr varScale="1">
        <p:scale>
          <a:sx n="66" d="100"/>
          <a:sy n="66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6" name="Rectangle 4" title="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/>
            <a:fld id="{C7A3F8C4-212C-4E33-942A-2E86F7DA3155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Титульный слайд">
    <p:bg>
      <p:bgPr>
        <a:solidFill>
          <a:srgbClr val="FFC000">
            <a:alpha val="0"/>
          </a:srgbClr>
        </a:solidFill>
      </p:bgPr>
    </p:bg>
    <p:spTree>
      <p:nvGrpSpPr>
        <p:cNvPr id="1" name="" title=""/>
        <p:cNvGrpSpPr/>
        <p:nvPr/>
      </p:nvGrpSpPr>
      <p:grpSpPr/>
      <p:sp>
        <p:nvSpPr>
          <p:cNvPr id="2056" name="Freeform 17" title=""/>
          <p:cNvSpPr/>
          <p:nvPr/>
        </p:nvSpPr>
        <p:spPr bwMode="gray">
          <a:xfrm>
            <a:off x="-9525" y="1447800"/>
            <a:ext cx="9164638" cy="3832225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</a:ln>
        </p:spPr>
      </p:sp>
      <p:sp>
        <p:nvSpPr>
          <p:cNvPr id="2057" name="Freeform 18" title=""/>
          <p:cNvSpPr/>
          <p:nvPr/>
        </p:nvSpPr>
        <p:spPr bwMode="gray">
          <a:xfrm>
            <a:off x="-9525" y="1730375"/>
            <a:ext cx="9150350" cy="3265488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</p:sp>
      <p:grpSp>
        <p:nvGrpSpPr>
          <p:cNvPr id="2058" name="Group 19" title=""/>
          <p:cNvGrpSpPr/>
          <p:nvPr/>
        </p:nvGrpSpPr>
        <p:grpSpPr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2073" name="Oval 20" title=""/>
            <p:cNvSpPr/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2074" name="Oval 21" title=""/>
            <p:cNvSpPr/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2059" name="Group 22" title=""/>
          <p:cNvGrpSpPr/>
          <p:nvPr/>
        </p:nvGrpSpPr>
        <p:grpSpPr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2071" name="Oval 23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2072" name="Oval 24" title=""/>
            <p:cNvSpPr/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2060" name="Group 25" title=""/>
          <p:cNvGrpSpPr/>
          <p:nvPr/>
        </p:nvGrpSpPr>
        <p:grpSpPr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2069" name="Oval 26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2070" name="Oval 27" title=""/>
            <p:cNvSpPr/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2061" name="Group 16" title=""/>
          <p:cNvGrpSpPr/>
          <p:nvPr/>
        </p:nvGrpSpPr>
        <p:grpSpPr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2067" name="Text Box 14" title=""/>
            <p:cNvSpPr txBox="1"/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2400" b="1">
                  <a:solidFill>
                    <a:schemeClr val="tx2"/>
                  </a:solidFill>
                </a:rPr>
                <a:t>LOGO</a:t>
              </a:r>
              <a:endParaRPr sz="2400" b="1">
                <a:solidFill>
                  <a:schemeClr val="tx2"/>
                </a:solidFill>
              </a:endParaRPr>
            </a:p>
          </p:txBody>
        </p:sp>
        <p:sp>
          <p:nvSpPr>
            <p:cNvPr id="2068" name="AutoShape 15" title=""/>
            <p:cNvSpPr/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6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843F8D6B-F2CD-4A53-AEF0-C2D667830778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C000">
            <a:alpha val="0"/>
          </a:srgbClr>
        </a:solidFill>
      </p:bgPr>
    </p:bg>
    <p:spTree>
      <p:nvGrpSpPr>
        <p:cNvPr id="1" name="" title=""/>
        <p:cNvGrpSpPr/>
        <p:nvPr/>
      </p:nvGrpSpPr>
      <p:grpSpPr/>
      <p:pic>
        <p:nvPicPr>
          <p:cNvPr id="1026" name="Object 27" title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white">
          <a:xfrm>
            <a:off x="0" y="0"/>
            <a:ext cx="9144000" cy="12001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7" name="Freeform 16" title=""/>
          <p:cNvSpPr/>
          <p:nvPr/>
        </p:nvSpPr>
        <p:spPr bwMode="gray">
          <a:xfrm>
            <a:off x="-11112" y="280988"/>
            <a:ext cx="9155112" cy="1620837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</a:ln>
        </p:spPr>
      </p:sp>
      <p:sp>
        <p:nvSpPr>
          <p:cNvPr id="1028" name="Freeform 17" title=""/>
          <p:cNvSpPr/>
          <p:nvPr/>
        </p:nvSpPr>
        <p:spPr bwMode="gray">
          <a:xfrm>
            <a:off x="-20637" y="533400"/>
            <a:ext cx="9161462" cy="1006475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</p:sp>
      <p:grpSp>
        <p:nvGrpSpPr>
          <p:cNvPr id="1029" name="Group 18" title=""/>
          <p:cNvGrpSpPr/>
          <p:nvPr/>
        </p:nvGrpSpPr>
        <p:grpSpPr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1" name="Oval 19" title=""/>
            <p:cNvSpPr/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1042" name="Oval 20" title=""/>
            <p:cNvSpPr/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1030" name="Group 21" title=""/>
          <p:cNvGrpSpPr/>
          <p:nvPr/>
        </p:nvGrpSpPr>
        <p:grpSpPr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1040" name="Oval 23" title=""/>
            <p:cNvSpPr/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1031" name="Group 24" title=""/>
          <p:cNvGrpSpPr/>
          <p:nvPr/>
        </p:nvGrpSpPr>
        <p:grpSpPr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1038" name="Oval 26" title=""/>
            <p:cNvSpPr/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sp>
        <p:nvSpPr>
          <p:cNvPr id="1032" name="Rectangle 3" title="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44A89812-9C92-414A-9E72-B883FB67E050}" type="slidenum">
              <a:rPr sz="1400"/>
              <a:t>‹#›</a:t>
            </a:fld>
            <a:endParaRPr sz="1400"/>
          </a:p>
        </p:txBody>
      </p:sp>
      <p:sp>
        <p:nvSpPr>
          <p:cNvPr id="1036" name="Rectangle 2" title=""/>
          <p:cNvSpPr>
            <a:spLocks noGrp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600" b="1" i="0" u="none" baseline="0">
          <a:solidFill>
            <a:schemeClr val="bg1"/>
          </a:solidFill>
          <a:effectLst/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28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4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2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7775575" cy="2590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Қазақ тілі пәні     </a:t>
            </a:r>
            <a:r>
              <a:rPr kumimoji="0" lang="kk-KZ" sz="36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 сынып</a:t>
            </a:r>
            <a:br>
              <a:rPr kumimoji="0" lang="kk-KZ" sz="36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0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Құндылықтар</a:t>
            </a:r>
            <a:br>
              <a:rPr kumimoji="0" lang="kk-KZ" sz="4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0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Сабақтың тақырыбы: </a:t>
            </a:r>
            <a:br>
              <a:rPr kumimoji="0" lang="kk-KZ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Мәтін туралы не білемін?</a:t>
            </a:r>
            <a:br>
              <a:rPr kumimoji="0" lang="kk-KZ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0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15 -сабақ</a:t>
            </a:r>
            <a:endParaRPr kumimoji="0" lang="ru-RU" sz="4000" b="0" i="1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5" name="Заголовок 1" title=""/>
          <p:cNvSpPr txBox="1"/>
          <p:nvPr/>
        </p:nvSpPr>
        <p:spPr bwMode="white">
          <a:xfrm>
            <a:off x="971550" y="1844675"/>
            <a:ext cx="7777163" cy="1657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hangingPunct="0"/>
            <a:endParaRPr lang="ru-RU" altLang="en-US" sz="2400" b="1" i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3076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200">
        <p:dissolve/>
      </p:transition>
    </mc:Choice>
    <mc:Fallback>
      <p:transition>
        <p:dissolv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2290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/>
        </p:txBody>
      </p:sp>
      <p:pic>
        <p:nvPicPr>
          <p:cNvPr id="12291" name="Picture 2" descr="C:\Users\админ\Desktop\сурет\img11.jpg" title="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2292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098" name="Содержимое 2" title=""/>
          <p:cNvSpPr>
            <a:spLocks noGrp="1"/>
          </p:cNvSpPr>
          <p:nvPr>
            <p:ph idx="1"/>
          </p:nvPr>
        </p:nvSpPr>
        <p:spPr>
          <a:xfrm>
            <a:off x="395288" y="549275"/>
            <a:ext cx="8497887" cy="5630863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None/>
            </a:pPr>
            <a:r>
              <a:rPr lang="kk-KZ" altLang="en-US" sz="4000">
                <a:latin typeface="Times New Roman" pitchFamily="18" charset="0"/>
                <a:ea typeface="Times New Roman" pitchFamily="18" charset="0"/>
              </a:rPr>
              <a:t>       Бүгінгі сабақта:</a:t>
            </a:r>
            <a:endParaRPr lang="kk-KZ" altLang="en-US" sz="4000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kk-KZ" altLang="en-US" sz="3200">
                <a:latin typeface="Times New Roman" pitchFamily="18" charset="0"/>
                <a:ea typeface="Times New Roman" pitchFamily="18" charset="0"/>
              </a:rPr>
              <a:t>-</a:t>
            </a:r>
            <a:r>
              <a:rPr lang="kk-KZ" altLang="en-US" sz="3600">
                <a:latin typeface="Times New Roman" pitchFamily="18" charset="0"/>
                <a:ea typeface="Times New Roman" pitchFamily="18" charset="0"/>
              </a:rPr>
              <a:t>мәтінге тән белгілерді есіңе түсіресің.</a:t>
            </a:r>
            <a:endParaRPr lang="kk-KZ" altLang="en-US" sz="3600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kk-KZ" altLang="en-US" sz="3600">
                <a:latin typeface="Times New Roman" pitchFamily="18" charset="0"/>
                <a:ea typeface="Times New Roman" pitchFamily="18" charset="0"/>
              </a:rPr>
              <a:t>-дұрыс құрастырылмаған мәтінді өңдейсің .</a:t>
            </a:r>
            <a:endParaRPr lang="ru-RU" altLang="en-US" sz="36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099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122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kk-KZ" altLang="en-US" b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“Пікіріңді дәлелде”</a:t>
            </a:r>
            <a:endParaRPr lang="ru-RU" altLang="en-US" b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5123" name="Picture 2" descr="C:\Users\админ\Desktop\сурет\20200808_011836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341438"/>
            <a:ext cx="4249738" cy="23749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Picture 3" descr="C:\Users\админ\Desktop\сурет\20200808_011908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412875"/>
            <a:ext cx="4033837" cy="22621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Picture 4" descr="C:\Users\админ\Desktop\сурет\20200808_011925.jp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005263"/>
            <a:ext cx="4103688" cy="2400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6" name="Picture 5" descr="C:\Users\админ\Desktop\сурет\20200808_011942.jpg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38" y="4005263"/>
            <a:ext cx="3889375" cy="2447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146" name="Picture 2" descr="C:\Users\админ\Desktop\сурет\20200808_012000.jpg" title="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14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170" name="Picture 2" descr="C:\Users\админ\Desktop\сурет\20200808_012019.jpg" title="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260350"/>
            <a:ext cx="4537075" cy="3024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7171" name="Picture 3" descr="C:\Users\админ\Desktop\сурет\20200808_012539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333375"/>
            <a:ext cx="3960812" cy="29511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2" name="Picture 4" descr="C:\Users\админ\Desktop\сурет\20200808_012102.jp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3429000"/>
            <a:ext cx="4459287" cy="3044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3" name="Picture 5" descr="C:\Users\админ\Desktop\сурет\20200808_012131.jpg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3429000"/>
            <a:ext cx="3889375" cy="30241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4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4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/>
        </p:txBody>
      </p:sp>
      <p:pic>
        <p:nvPicPr>
          <p:cNvPr id="8195" name="Picture 2" descr="C:\Users\админ\Desktop\сурет\20200808_012716.jpg" title="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8196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218" name="Заголовок 1" title=""/>
          <p:cNvSpPr>
            <a:spLocks noGrp="1"/>
          </p:cNvSpPr>
          <p:nvPr>
            <p:ph type="title"/>
          </p:nvPr>
        </p:nvSpPr>
        <p:spPr>
          <a:xfrm>
            <a:off x="962025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kk-KZ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Мәтінді өңдеп көр</a:t>
            </a:r>
            <a:br>
              <a:rPr lang="kk-KZ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kk-KZ" altLang="en-US" b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Тиін мәтінін құрастыр</a:t>
            </a:r>
            <a:endParaRPr lang="ru-RU" altLang="en-US" b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9219" name="Содержимое 2" title="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67238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Олар тиінді үнемі азықтандырып тұратын болды.</a:t>
            </a:r>
            <a:endParaRPr lang="kk-KZ" altLang="en-US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Тиін саябақта тіршілік етеді.</a:t>
            </a:r>
            <a:endParaRPr lang="kk-KZ" altLang="en-US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Бірде оған оқушылар жаңғақ әкелді. </a:t>
            </a:r>
            <a:endParaRPr lang="kk-KZ" altLang="en-US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Тиіннің мұнысы балаларға қызық көрінді.</a:t>
            </a:r>
            <a:endParaRPr lang="kk-KZ" altLang="en-US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Тиін жаңғақты тез қағып алды.</a:t>
            </a:r>
            <a:endParaRPr lang="ru-RU" altLang="en-US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9220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2" name="Содержимое 2" title="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67238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              Тиін саябақта тіршілік етеді. Бірде оған оқушылар жаңғақ әкелді. Тиін жаңғақты тез қағып алды. Тиіннің мұнысы балаларға қызық көрінді. Олар тиінді үнемі азықтандырып тұратын болды.</a:t>
            </a:r>
            <a:endParaRPr lang="kk-KZ" altLang="en-US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endParaRPr lang="ru-RU" altLang="en-US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243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kk-KZ" altLang="en-US" sz="4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“Тиін”</a:t>
            </a:r>
            <a:endParaRPr lang="ru-RU" altLang="en-US" sz="440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244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1266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/>
        </p:txBody>
      </p:sp>
      <p:pic>
        <p:nvPicPr>
          <p:cNvPr id="11267" name="Picture 2" descr="C:\Users\админ\Desktop\сурет\img14.jpg" title="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1268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32"/>
  <p:tag name="AS_OS" val="Microsoft Windows NT 10.0.19044.0"/>
  <p:tag name="AS_RELEASE_DATE" val="2024.10.14"/>
  <p:tag name="AS_TITLE" val="Aspose.Slides for Python via .NET"/>
  <p:tag name="AS_VERSION" val="24.10"/>
</p:tagLst>
</file>

<file path=ppt/theme/theme1.xml><?xml version="1.0" encoding="utf-8"?>
<a:theme xmlns:r="http://schemas.openxmlformats.org/officeDocument/2006/relationships" xmlns:a="http://schemas.openxmlformats.org/drawingml/2006/main" name="cdb2004169gl">
  <a:themeElements>
    <a:clrScheme name="Тема Offic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Тема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cdb2004169gl</Template>
  <Company>home</Company>
  <PresentationFormat>On-screen Show (4:3)</PresentationFormat>
  <Paragraphs>13</Paragraphs>
  <Slides>10</Slides>
  <Notes>0</Notes>
  <TotalTime>2457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5">
      <vt:lpstr>Arial</vt:lpstr>
      <vt:lpstr>Wingdings</vt:lpstr>
      <vt:lpstr>Times New Roman</vt:lpstr>
      <vt:lpstr>Calibri</vt:lpstr>
      <vt:lpstr>cdb2004169gl</vt:lpstr>
      <vt:lpstr>     Қазақ тілі пәні     4 сыныпҚұндылықтарСабақтың тақырыбы: Мәтін туралы не білемін?15 -сабақ</vt:lpstr>
      <vt:lpstr>PowerPoint Presentation</vt:lpstr>
      <vt:lpstr>“Пікіріңді дәлелде”</vt:lpstr>
      <vt:lpstr>PowerPoint Presentation</vt:lpstr>
      <vt:lpstr>PowerPoint Presentation</vt:lpstr>
      <vt:lpstr>PowerPoint Presentation</vt:lpstr>
      <vt:lpstr>Мәтінді өңдеп көрТиін мәтінін құрастыр</vt:lpstr>
      <vt:lpstr>“Тиін”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Python via .NET</Application>
  <AppVersion>24.1000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админ</cp:lastModifiedBy>
  <cp:revision>221</cp:revision>
  <dcterms:created xsi:type="dcterms:W3CDTF">2011-10-14T09:11:52Z</dcterms:created>
  <dcterms:modified xsi:type="dcterms:W3CDTF">2024-10-15T20:31:55Z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TAG2">
    <vt:lpwstr>00080062400000000000010243100207f6000400038000</vt:lpwstr>
  </property>
</Properties>
</file>