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29" r:id="rId4"/>
    <p:sldId id="330" r:id="rId5"/>
    <p:sldId id="332" r:id="rId6"/>
    <p:sldId id="334" r:id="rId7"/>
    <p:sldId id="331" r:id="rId8"/>
    <p:sldId id="335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 autoAdjust="0"/>
    <p:restoredTop sz="94624" autoAdjust="0"/>
  </p:normalViewPr>
  <p:slideViewPr>
    <p:cSldViewPr>
      <p:cViewPr>
        <p:scale>
          <a:sx n="60" d="100"/>
          <a:sy n="60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44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C68B6804-C3F8-4B2B-B86F-D43A4A81C0AA}" type="slidenum">
              <a:rPr sz="1200"/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4A23AE22-DC8B-4096-88B9-2026DC05B086}" type="slidenum">
              <a:rPr sz="1200"/>
              <a:t>‹#›</a:t>
            </a:fld>
            <a:endParaRPr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A72D6184-A89B-4C5F-8C2B-0D7CF421BA50}" type="slidenum">
              <a:rPr sz="1400"/>
              <a:t>‹#›</a:t>
            </a:fld>
            <a:endParaRPr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  <p:sldLayoutId id="2147484298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7775575" cy="2590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Қазақ тілі пәні     </a:t>
            </a: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Құндылықтар</a:t>
            </a:r>
            <a:b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 </a:t>
            </a:r>
            <a:br>
              <a:rPr kumimoji="0" lang="kk-KZ" sz="4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Мәтіннің тақырыбы және мәтіндегі негізгі ой </a:t>
            </a:r>
            <a:br>
              <a:rPr kumimoji="0" lang="kk-KZ" sz="4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0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16 -сабақ</a:t>
            </a:r>
            <a:endParaRPr kumimoji="0" lang="ru-RU" sz="4000" b="0" i="1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971550" y="1844675"/>
            <a:ext cx="7777163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Содержимое 2" title=""/>
          <p:cNvSpPr>
            <a:spLocks noGrp="1"/>
          </p:cNvSpPr>
          <p:nvPr>
            <p:ph idx="1"/>
          </p:nvPr>
        </p:nvSpPr>
        <p:spPr>
          <a:xfrm>
            <a:off x="646113" y="404813"/>
            <a:ext cx="8497887" cy="5630862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 sz="3200">
                <a:latin typeface="Times New Roman" pitchFamily="18" charset="0"/>
                <a:ea typeface="Times New Roman" pitchFamily="18" charset="0"/>
              </a:rPr>
              <a:t>       Бүгінгі сабақта:</a:t>
            </a: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200">
                <a:latin typeface="Times New Roman" pitchFamily="18" charset="0"/>
                <a:ea typeface="Times New Roman" pitchFamily="18" charset="0"/>
              </a:rPr>
              <a:t>-Мәтіннің тақырыбы және мәтіндегі негізгі ойын анықтайсың.</a:t>
            </a: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200">
                <a:latin typeface="Times New Roman" pitchFamily="18" charset="0"/>
                <a:ea typeface="Times New Roman" pitchFamily="18" charset="0"/>
              </a:rPr>
              <a:t>-Мәтіндерге ат қою ерекшеліктерін үйренесің.</a:t>
            </a: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099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5122" name="Picture 2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650" y="1412875"/>
            <a:ext cx="7272338" cy="5027613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323850" y="549275"/>
            <a:ext cx="8820150" cy="647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3200" b="0" i="0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Өлеңдердің тақырыбы дұрыс қойылған ба?</a:t>
            </a: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2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>
    <p:wipe dir="d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/>
        </p:txBody>
      </p:sp>
      <p:pic>
        <p:nvPicPr>
          <p:cNvPr id="6147" name="Picture 2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6148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>
    <p:wip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Мәтіннің тақырыбы:</a:t>
            </a:r>
            <a:b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                      “Әке мен бала”</a:t>
            </a:r>
            <a:endParaRPr lang="ru-RU" altLang="en-US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7171" name="Picture 2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1050" y="1557338"/>
            <a:ext cx="4789488" cy="3455987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7172" name="Заголовок 1" title=""/>
          <p:cNvSpPr txBox="1"/>
          <p:nvPr/>
        </p:nvSpPr>
        <p:spPr bwMode="white">
          <a:xfrm>
            <a:off x="468313" y="5013325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marL="0" lvl="0" indent="0" hangingPunct="0"/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Мәтіндегі негізгі ой: әкенің ақылы</a:t>
            </a:r>
            <a:br>
              <a:rPr lang="kk-KZ" altLang="en-US" sz="3600" spc="0"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3600" spc="0">
                <a:latin typeface="Times New Roman" pitchFamily="18" charset="0"/>
                <a:ea typeface="Times New Roman" pitchFamily="18" charset="0"/>
              </a:rPr>
              <a:t>                      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>
    <p:wipe dir="r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Шығармашылық тапсырма</a:t>
            </a:r>
            <a:endParaRPr lang="ru-RU" altLang="en-US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8195" name="Picture 2" descr="C:\Users\админ\Desktop\сурет\hello_html_m579282ff.jpg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550" y="1341438"/>
            <a:ext cx="7194550" cy="523875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819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/>
        </p:txBody>
      </p:sp>
      <p:pic>
        <p:nvPicPr>
          <p:cNvPr id="9219" name="Picture 3" descr="C:\Users\админ\Desktop\сурет\7ec9e6eb597a296d61bac7b534cc618b.png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922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>
    <p:wedge/>
  </p:transition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8</Paragraphs>
  <Slides>7</Slides>
  <Notes>0</Notes>
  <TotalTime>2569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2">
      <vt:lpstr>Arial</vt:lpstr>
      <vt:lpstr>Wingdings</vt:lpstr>
      <vt:lpstr>Times New Roman</vt:lpstr>
      <vt:lpstr>Calibri</vt:lpstr>
      <vt:lpstr>cdb2004169gl</vt:lpstr>
      <vt:lpstr>     Қазақ тілі пәні     4 сыныпҚұндылықтарСабақтың тақырыбы: Мәтіннің тақырыбы және мәтіндегі негізгі ой 16 -сабақ</vt:lpstr>
      <vt:lpstr>PowerPoint Presentation</vt:lpstr>
      <vt:lpstr>Өлеңдердің тақырыбы дұрыс қойылған ба?</vt:lpstr>
      <vt:lpstr>PowerPoint Presentation</vt:lpstr>
      <vt:lpstr>Мәтіннің тақырыбы:                      “Әке мен бала”</vt:lpstr>
      <vt:lpstr>Шығармашылық тапсырма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234</cp:revision>
  <dcterms:created xsi:type="dcterms:W3CDTF">2011-10-14T09:11:52Z</dcterms:created>
  <dcterms:modified xsi:type="dcterms:W3CDTF">2024-10-15T20:31:55Z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