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4.10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60" r:id="rId1"/>
  </p:sldMasterIdLst>
  <p:sldIdLst>
    <p:sldId id="303" r:id="rId2"/>
    <p:sldId id="323" r:id="rId3"/>
    <p:sldId id="327" r:id="rId4"/>
    <p:sldId id="308" r:id="rId5"/>
    <p:sldId id="304" r:id="rId6"/>
    <p:sldId id="302" r:id="rId7"/>
    <p:sldId id="322" r:id="rId8"/>
    <p:sldId id="313" r:id="rId9"/>
    <p:sldId id="277" r:id="rId10"/>
  </p:sldIdLst>
  <p:sldSz cx="9144000" cy="6858000" type="screen4x3"/>
  <p:notesSz cx="6858000" cy="9144000"/>
  <p:custDataLst>
    <p:tags r:id="rId11"/>
  </p:custDataLst>
  <p:defaultTextStyle>
    <a:defPPr>
      <a:defRPr lang="ru-RU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Arial" pitchFamily="34" charset="0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Arial" pitchFamily="34" charset="0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Arial" pitchFamily="34" charset="0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Arial" pitchFamily="34" charset="0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Arial" pitchFamily="34" charset="0"/>
      </a:defRPr>
    </a:lvl5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fill>
          <a:solidFill>
            <a:schemeClr val="dk1">
              <a:tint val="40000"/>
            </a:schemeClr>
          </a:solidFill>
        </a:fill>
      </a:tcStyle>
    </a:band1H>
    <a:band1V>
      <a:tcStyle>
        <a:fill>
          <a:solidFill>
            <a:schemeClr val="dk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fill>
          <a:solidFill>
            <a:schemeClr val="accent4">
              <a:tint val="40000"/>
            </a:schemeClr>
          </a:solidFill>
        </a:fill>
      </a:tcStyle>
    </a:band1H>
    <a:band1V>
      <a:tcStyle>
        <a:fill>
          <a:solidFill>
            <a:schemeClr val="accent4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0" y="0"/>
      </p:cViewPr>
    </p:cSldViewPr>
  </p:slideViewPr>
  <p:notesViewPr>
    <p:cSldViewPr>
      <p:cViewPr varScale="1">
        <p:scale>
          <a:sx n="1" d="100"/>
          <a:sy n="1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tags" Target="tags/tag1.xml" /><Relationship Id="rId12" Type="http://schemas.openxmlformats.org/officeDocument/2006/relationships/presProps" Target="presProps.xml" /><Relationship Id="rId13" Type="http://schemas.openxmlformats.org/officeDocument/2006/relationships/viewProps" Target="viewProps.xml" /><Relationship Id="rId14" Type="http://schemas.openxmlformats.org/officeDocument/2006/relationships/theme" Target="theme/theme1.xml" /><Relationship Id="rId15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themeOverride" Target="../theme/themeOverride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title">
  <p:cSld name="Титульный слайд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sp>
        <p:nvSpPr>
          <p:cNvPr id="2050" name="Прямоугольник 12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1" name="Прямоугольник 1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2" name="Прямоугольник 16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3" name="Прямоугольник 17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4" name="Прямая соединительная линия 18"/>
          <p:cNvSpPr>
            <a:spLocks noChangeShapeType="1"/>
          </p:cNvSpPr>
          <p:nvPr/>
        </p:nvSpPr>
        <p:spPr bwMode="auto">
          <a:xfrm flipH="1"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5" name="Прямая соединительная линия 19"/>
          <p:cNvSpPr>
            <a:spLocks noChangeShapeType="1"/>
          </p:cNvSpPr>
          <p:nvPr/>
        </p:nvSpPr>
        <p:spPr bwMode="auto">
          <a:xfrm flipH="1"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6" name="Прямая соединительная линия 20"/>
          <p:cNvSpPr>
            <a:spLocks noChangeShapeType="1"/>
          </p:cNvSpPr>
          <p:nvPr/>
        </p:nvSpPr>
        <p:spPr bwMode="auto">
          <a:xfrm flipH="1"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7" name="Прямая соединительная линия 23"/>
          <p:cNvSpPr>
            <a:spLocks noChangeShapeType="1"/>
          </p:cNvSpPr>
          <p:nvPr/>
        </p:nvSpPr>
        <p:spPr bwMode="auto">
          <a:xfrm flipH="1"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8" name="Прямая соединительная линия 24"/>
          <p:cNvSpPr>
            <a:spLocks noChangeShapeType="1"/>
          </p:cNvSpPr>
          <p:nvPr/>
        </p:nvSpPr>
        <p:spPr bwMode="auto">
          <a:xfrm flipH="1"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9" name="Прямая соединительная линия 25"/>
          <p:cNvSpPr>
            <a:spLocks noChangeShapeType="1"/>
          </p:cNvSpPr>
          <p:nvPr/>
        </p:nvSpPr>
        <p:spPr bwMode="auto">
          <a:xfrm flipH="1"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60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61" name="Овал 27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62" name="Овал 28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63" name="Овал 29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64" name="Овал 30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65" name="Овал 31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06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  <a:prstGeom prst="rect">
            <a:avLst/>
          </a:prstGeom>
        </p:spPr>
        <p:txBody>
          <a:bodyPr vert="horz" anchor="ctr" anchorCtr="0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54A99A4-B7DA-4AB8-BB37-9D2970E5B296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69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  <a:prstGeom prst="rect">
            <a:avLst/>
          </a:prstGeom>
        </p:spPr>
        <p:txBody>
          <a:bodyPr vert="horz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70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D821E39-B691-4F0B-9FE6-CB2FDAE38E4D}" type="slidenum">
              <a:rPr kumimoji="0" lang="ru-RU" altLang="ru-RU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Arial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altLang="ru-R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itchFamily="18" charset="0"/>
              <a:ea typeface="+mn-ea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ct val="0"/>
              </a:spcBef>
              <a:spcAft>
                <a:spcPct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DBA7D00-D423-4295-B648-6532C5CFC70B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ct val="0"/>
              </a:spcBef>
              <a:spcAft>
                <a:spcPct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 smtClean="0">
                <a:solidFill>
                  <a:srgbClr val="FFFFFF"/>
                </a:solidFill>
                <a:latin typeface="Century Schoolbook" pitchFamily="18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1090ED-7E6C-4DBE-B4B6-B67504324D78}" type="slidenum">
              <a:rPr kumimoji="0" lang="ru-RU" altLang="ru-RU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Arial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altLang="ru-R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ct val="0"/>
              </a:spcBef>
              <a:spcAft>
                <a:spcPct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DBA7D00-D423-4295-B648-6532C5CFC70B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ct val="0"/>
              </a:spcBef>
              <a:spcAft>
                <a:spcPct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 smtClean="0">
                <a:solidFill>
                  <a:srgbClr val="FFFFFF"/>
                </a:solidFill>
                <a:latin typeface="Century Schoolbook" pitchFamily="18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1090ED-7E6C-4DBE-B4B6-B67504324D78}" type="slidenum">
              <a:rPr kumimoji="0" lang="ru-RU" altLang="ru-RU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Arial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altLang="ru-R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>
  <p:cSld name="Заголовок и объект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082" name="Дата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EFC394-3F80-4011-ACE3-006275090EE7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83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23D4D8A-22D7-4A18-9F73-0CDF20E2FD16}" type="slidenum">
              <a:rPr kumimoji="0" lang="ru-RU" altLang="ru-RU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Arial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altLang="ru-R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itchFamily="18" charset="0"/>
              <a:ea typeface="+mn-ea"/>
              <a:cs typeface="Arial" pitchFamily="34" charset="0"/>
            </a:endParaRPr>
          </a:p>
        </p:txBody>
      </p:sp>
      <p:sp>
        <p:nvSpPr>
          <p:cNvPr id="3084" name="Нижний колонтитул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secHead">
  <p:cSld name="Заголовок раздела">
    <p:bg>
      <p:bgPr>
        <a:solidFill>
          <a:schemeClr val="bg2"/>
        </a:solidFill>
      </p:bgPr>
    </p:bg>
    <p:spTree>
      <p:nvGrpSpPr>
        <p:cNvPr id="1" name="" title=""/>
        <p:cNvGrpSpPr/>
        <p:nvPr/>
      </p:nvGrpSpPr>
      <p:grpSpPr/>
      <p:sp>
        <p:nvSpPr>
          <p:cNvPr id="4098" name="Прямоугольник 12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99" name="Прямоугольник 1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0" name="Прямоугольник 16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1" name="Прямоугольник 17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2" name="Прямая соединительная линия 18"/>
          <p:cNvSpPr>
            <a:spLocks noChangeShapeType="1"/>
          </p:cNvSpPr>
          <p:nvPr/>
        </p:nvSpPr>
        <p:spPr bwMode="auto">
          <a:xfrm flipH="1"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3" name="Прямая соединительная линия 19"/>
          <p:cNvSpPr>
            <a:spLocks noChangeShapeType="1"/>
          </p:cNvSpPr>
          <p:nvPr/>
        </p:nvSpPr>
        <p:spPr bwMode="auto">
          <a:xfrm flipH="1"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4" name="Прямая соединительная линия 20"/>
          <p:cNvSpPr>
            <a:spLocks noChangeShapeType="1"/>
          </p:cNvSpPr>
          <p:nvPr/>
        </p:nvSpPr>
        <p:spPr bwMode="auto">
          <a:xfrm flipH="1"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5" name="Прямая соединительная линия 23"/>
          <p:cNvSpPr>
            <a:spLocks noChangeShapeType="1"/>
          </p:cNvSpPr>
          <p:nvPr/>
        </p:nvSpPr>
        <p:spPr bwMode="auto">
          <a:xfrm flipH="1"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6" name="Прямая соединительная линия 24"/>
          <p:cNvSpPr>
            <a:spLocks noChangeShapeType="1"/>
          </p:cNvSpPr>
          <p:nvPr/>
        </p:nvSpPr>
        <p:spPr bwMode="auto">
          <a:xfrm flipH="1"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7" name="Прямоугольник 2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8" name="Овал 2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9" name="Овал 27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10" name="Овал 2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11" name="Овал 29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12" name="Овал 30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13" name="Прямая соединительная линия 31"/>
          <p:cNvSpPr>
            <a:spLocks noChangeShapeType="1"/>
          </p:cNvSpPr>
          <p:nvPr/>
        </p:nvSpPr>
        <p:spPr bwMode="auto">
          <a:xfrm flipH="1"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16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  <a:prstGeom prst="rect">
            <a:avLst/>
          </a:prstGeom>
        </p:spPr>
        <p:txBody>
          <a:bodyPr vert="horz" anchor="ctr" anchorCtr="0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ECD12B7-4023-4CCB-A005-879183BF6AEE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17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  <a:prstGeom prst="rect">
            <a:avLst/>
          </a:prstGeom>
        </p:spPr>
        <p:txBody>
          <a:bodyPr vert="horz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18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371A90-7B07-4498-BA15-130F893EAA94}" type="slidenum">
              <a:rPr kumimoji="0" lang="ru-RU" altLang="ru-RU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Arial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altLang="ru-R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itchFamily="18" charset="0"/>
              <a:ea typeface="+mn-ea"/>
              <a:cs typeface="Arial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13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ct val="0"/>
              </a:spcBef>
              <a:spcAft>
                <a:spcPct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DBA7D00-D423-4295-B648-6532C5CFC70B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Нижний колонтитул 2"/>
          <p:cNvSpPr>
            <a:spLocks noGrp="1"/>
          </p:cNvSpPr>
          <p:nvPr>
            <p:ph type="ftr" sz="quarter" idx="11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ct val="0"/>
              </a:spcBef>
              <a:spcAft>
                <a:spcPct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Номер слайда 22"/>
          <p:cNvSpPr>
            <a:spLocks noGrp="1"/>
          </p:cNvSpPr>
          <p:nvPr>
            <p:ph type="sldNum" sz="quarter" idx="12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 smtClean="0">
                <a:solidFill>
                  <a:srgbClr val="FFFFFF"/>
                </a:solidFill>
                <a:latin typeface="Century Schoolbook" pitchFamily="18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1090ED-7E6C-4DBE-B4B6-B67504324D78}" type="slidenum">
              <a:rPr kumimoji="0" lang="ru-RU" altLang="ru-RU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Arial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altLang="ru-R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Дата 13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ct val="0"/>
              </a:spcBef>
              <a:spcAft>
                <a:spcPct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DBA7D00-D423-4295-B648-6532C5CFC70B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Нижний колонтитул 2"/>
          <p:cNvSpPr>
            <a:spLocks noGrp="1"/>
          </p:cNvSpPr>
          <p:nvPr>
            <p:ph type="ftr" sz="quarter" idx="11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ct val="0"/>
              </a:spcBef>
              <a:spcAft>
                <a:spcPct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Номер слайда 22"/>
          <p:cNvSpPr>
            <a:spLocks noGrp="1"/>
          </p:cNvSpPr>
          <p:nvPr>
            <p:ph type="sldNum" sz="quarter" idx="12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 smtClean="0">
                <a:solidFill>
                  <a:srgbClr val="FFFFFF"/>
                </a:solidFill>
                <a:latin typeface="Century Schoolbook" pitchFamily="18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1090ED-7E6C-4DBE-B4B6-B67504324D78}" type="slidenum">
              <a:rPr kumimoji="0" lang="ru-RU" altLang="ru-RU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Arial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altLang="ru-R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>
  <p:cSld name="Только заголовок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130" name="Дата 5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9028BE-269C-443E-A4DD-97AD886F5A9F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31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C2D12BD-1255-4C02-BB60-384B90BA0A35}" type="slidenum">
              <a:rPr kumimoji="0" lang="ru-RU" altLang="ru-RU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Arial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altLang="ru-R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itchFamily="18" charset="0"/>
              <a:ea typeface="+mn-ea"/>
              <a:cs typeface="Arial" pitchFamily="34" charset="0"/>
            </a:endParaRPr>
          </a:p>
        </p:txBody>
      </p:sp>
      <p:sp>
        <p:nvSpPr>
          <p:cNvPr id="5132" name="Нижний колонтитул 7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ct val="0"/>
              </a:spcBef>
              <a:spcAft>
                <a:spcPct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DBA7D00-D423-4295-B648-6532C5CFC70B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ct val="0"/>
              </a:spcBef>
              <a:spcAft>
                <a:spcPct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 smtClean="0">
                <a:solidFill>
                  <a:srgbClr val="FFFFFF"/>
                </a:solidFill>
                <a:latin typeface="Century Schoolbook" pitchFamily="18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1090ED-7E6C-4DBE-B4B6-B67504324D78}" type="slidenum">
              <a:rPr kumimoji="0" lang="ru-RU" altLang="ru-RU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Arial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altLang="ru-R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objTx">
  <p:cSld name="Объект с подписью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sp>
        <p:nvSpPr>
          <p:cNvPr id="6146" name="Прямая соединительная линия 12"/>
          <p:cNvSpPr>
            <a:spLocks noChangeShapeType="1"/>
          </p:cNvSpPr>
          <p:nvPr/>
        </p:nvSpPr>
        <p:spPr bwMode="auto">
          <a:xfrm flipH="1"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47" name="Прямая соединительная линия 14"/>
          <p:cNvSpPr>
            <a:spLocks noChangeShapeType="1"/>
          </p:cNvSpPr>
          <p:nvPr/>
        </p:nvSpPr>
        <p:spPr bwMode="auto">
          <a:xfrm flipH="1"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148" name="Прямая соединительная линия 16" title=""/>
          <p:cNvCxnSpPr/>
          <p:nvPr/>
        </p:nvCxnSpPr>
        <p:spPr>
          <a:xfrm flipH="1">
            <a:off x="6192838" y="0"/>
            <a:ext cx="0" cy="6858000"/>
          </a:xfrm>
          <a:prstGeom prst="line">
            <a:avLst/>
          </a:prstGeom>
          <a:noFill/>
          <a:ln w="12700">
            <a:solidFill>
              <a:schemeClr val="accent1"/>
            </a:solidFill>
            <a:miter lim="800000"/>
          </a:ln>
        </p:spPr>
      </p:cxnSp>
      <p:cxnSp>
        <p:nvCxnSpPr>
          <p:cNvPr id="6149" name="Прямая соединительная линия 17" title=""/>
          <p:cNvCxnSpPr/>
          <p:nvPr/>
        </p:nvCxnSpPr>
        <p:spPr>
          <a:xfrm flipH="1">
            <a:off x="8991600" y="0"/>
            <a:ext cx="0" cy="6858000"/>
          </a:xfrm>
          <a:prstGeom prst="line">
            <a:avLst/>
          </a:prstGeom>
          <a:noFill/>
          <a:ln w="19050">
            <a:solidFill>
              <a:schemeClr val="accent1"/>
            </a:solidFill>
            <a:miter lim="800000"/>
          </a:ln>
        </p:spPr>
      </p:cxnSp>
      <p:sp>
        <p:nvSpPr>
          <p:cNvPr id="6150" name="Прямоугольник 1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151" name="Прямая соединительная линия 19" title=""/>
          <p:cNvCxnSpPr/>
          <p:nvPr/>
        </p:nvCxnSpPr>
        <p:spPr>
          <a:xfrm flipH="1">
            <a:off x="8915400" y="0"/>
            <a:ext cx="0" cy="6858000"/>
          </a:xfrm>
          <a:prstGeom prst="line">
            <a:avLst/>
          </a:prstGeom>
          <a:noFill/>
          <a:ln>
            <a:solidFill>
              <a:schemeClr val="accent1"/>
            </a:solidFill>
            <a:miter lim="800000"/>
          </a:ln>
        </p:spPr>
      </p:cxnSp>
      <p:sp>
        <p:nvSpPr>
          <p:cNvPr id="6152" name="Овал 2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155" name="Дата 20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A08519A-C4EE-4843-B2CF-25E43E5ED9F3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56" name="Номер слайда 21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2F9B882-C2DA-4FD6-B2DC-52D84FF016FB}" type="slidenum">
              <a:rPr kumimoji="0" lang="ru-RU" altLang="ru-RU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Arial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altLang="ru-R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itchFamily="18" charset="0"/>
              <a:ea typeface="+mn-ea"/>
              <a:cs typeface="Arial" pitchFamily="34" charset="0"/>
            </a:endParaRPr>
          </a:p>
        </p:txBody>
      </p:sp>
      <p:sp>
        <p:nvSpPr>
          <p:cNvPr id="6157" name="Нижний колонтитул 22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picTx">
  <p:cSld name="Рисунок с подписью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sp>
        <p:nvSpPr>
          <p:cNvPr id="7170" name="Прямая соединительная линия 12"/>
          <p:cNvSpPr>
            <a:spLocks noChangeShapeType="1"/>
          </p:cNvSpPr>
          <p:nvPr/>
        </p:nvSpPr>
        <p:spPr bwMode="auto">
          <a:xfrm flipH="1"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171" name="Овал 14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172" name="Прямая соединительная линия 16" title=""/>
          <p:cNvCxnSpPr/>
          <p:nvPr/>
        </p:nvCxnSpPr>
        <p:spPr>
          <a:xfrm flipH="1">
            <a:off x="8991600" y="0"/>
            <a:ext cx="0" cy="6858000"/>
          </a:xfrm>
          <a:prstGeom prst="line">
            <a:avLst/>
          </a:prstGeom>
          <a:noFill/>
          <a:ln>
            <a:solidFill>
              <a:schemeClr val="tx1"/>
            </a:solidFill>
            <a:miter lim="800000"/>
          </a:ln>
        </p:spPr>
      </p:cxnSp>
      <p:sp>
        <p:nvSpPr>
          <p:cNvPr id="7173" name="Прямоугольник 1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174" name="Прямая соединительная линия 18" title=""/>
          <p:cNvCxnSpPr/>
          <p:nvPr/>
        </p:nvCxnSpPr>
        <p:spPr>
          <a:xfrm flipH="1">
            <a:off x="8915400" y="0"/>
            <a:ext cx="0" cy="6858000"/>
          </a:xfrm>
          <a:prstGeom prst="line">
            <a:avLst/>
          </a:prstGeom>
          <a:noFill/>
          <a:ln>
            <a:solidFill>
              <a:schemeClr val="accent1"/>
            </a:solidFill>
            <a:miter lim="800000"/>
          </a:ln>
        </p:spPr>
      </p:cxnSp>
      <p:sp>
        <p:nvSpPr>
          <p:cNvPr id="7175" name="Прямая соединительная линия 19"/>
          <p:cNvSpPr>
            <a:spLocks noChangeShapeType="1"/>
          </p:cNvSpPr>
          <p:nvPr/>
        </p:nvSpPr>
        <p:spPr bwMode="auto">
          <a:xfrm flipH="1"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176" name="Прямая соединительная линия 20" title=""/>
          <p:cNvCxnSpPr/>
          <p:nvPr/>
        </p:nvCxnSpPr>
        <p:spPr>
          <a:xfrm flipH="1">
            <a:off x="6192838" y="0"/>
            <a:ext cx="0" cy="6858000"/>
          </a:xfrm>
          <a:prstGeom prst="line">
            <a:avLst/>
          </a:prstGeom>
          <a:noFill/>
          <a:ln w="12700">
            <a:solidFill>
              <a:schemeClr val="accent1"/>
            </a:solidFill>
            <a:miter lim="800000"/>
          </a:ln>
        </p:spPr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179" name="Дата 1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1025AC5-2DE1-4547-9DB9-583AF2F6F139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180" name="Номер слайда 17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DAFDB41-BF77-43C9-A1CE-0B32758C4F66}" type="slidenum">
              <a:rPr kumimoji="0" lang="ru-RU" altLang="ru-RU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Arial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altLang="ru-R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itchFamily="18" charset="0"/>
              <a:ea typeface="+mn-ea"/>
              <a:cs typeface="Arial" pitchFamily="34" charset="0"/>
            </a:endParaRPr>
          </a:p>
        </p:txBody>
      </p:sp>
      <p:sp>
        <p:nvSpPr>
          <p:cNvPr id="7181" name="Нижний колонтитул 20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sp>
        <p:nvSpPr>
          <p:cNvPr id="1026" name="Прямая соединительная линия 15"/>
          <p:cNvSpPr>
            <a:spLocks noChangeShapeType="1"/>
          </p:cNvSpPr>
          <p:nvPr/>
        </p:nvSpPr>
        <p:spPr bwMode="auto">
          <a:xfrm flipH="1"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7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 title="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273050" indent="-273050" algn="l" defTabSz="914400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kumimoji="0" lang="ru-RU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39763" indent="-2730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kumimoji="0" lang="ru-RU" altLang="en-US" sz="21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-1825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itchFamily="2" charset="2"/>
              <a:buChar char=""/>
              <a:defRPr kumimoji="0" lang="ru-RU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187450" indent="-1825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itchFamily="2" charset="2"/>
              <a:buChar char=""/>
              <a:defRPr kumimoji="0" lang="ru-RU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462088" indent="-1825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kumimoji="0" lang="ru-RU" altLang="en-US" sz="16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lang="ru-RU" alt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lang="ru-RU" altLang="en-US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lang="ru-RU" altLang="en-US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lang="ru-RU" altLang="en-US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29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ct val="0"/>
              </a:spcBef>
              <a:spcAft>
                <a:spcPct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DBA7D00-D423-4295-B648-6532C5CFC70B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ct val="0"/>
              </a:spcBef>
              <a:spcAft>
                <a:spcPct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1" name="Прямая соединительная линия 6"/>
          <p:cNvSpPr>
            <a:spLocks noChangeShapeType="1"/>
          </p:cNvSpPr>
          <p:nvPr/>
        </p:nvSpPr>
        <p:spPr bwMode="auto">
          <a:xfrm flipH="1"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32" name="Прямая соединительная линия 8" title=""/>
          <p:cNvCxnSpPr/>
          <p:nvPr/>
        </p:nvCxnSpPr>
        <p:spPr>
          <a:xfrm flipH="1">
            <a:off x="8991600" y="0"/>
            <a:ext cx="0" cy="6858000"/>
          </a:xfrm>
          <a:prstGeom prst="line">
            <a:avLst/>
          </a:prstGeom>
          <a:noFill/>
          <a:ln w="19050">
            <a:solidFill>
              <a:schemeClr val="accent1"/>
            </a:solidFill>
            <a:miter lim="800000"/>
          </a:ln>
        </p:spPr>
      </p:cxnSp>
      <p:sp>
        <p:nvSpPr>
          <p:cNvPr id="1033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34" name="Прямая соединительная линия 10" title=""/>
          <p:cNvCxnSpPr/>
          <p:nvPr/>
        </p:nvCxnSpPr>
        <p:spPr>
          <a:xfrm flipH="1">
            <a:off x="8915400" y="0"/>
            <a:ext cx="0" cy="6858000"/>
          </a:xfrm>
          <a:prstGeom prst="line">
            <a:avLst/>
          </a:prstGeom>
          <a:noFill/>
          <a:ln>
            <a:solidFill>
              <a:schemeClr val="accent1"/>
            </a:solidFill>
            <a:miter lim="800000"/>
          </a:ln>
        </p:spPr>
      </p:cxnSp>
      <p:sp>
        <p:nvSpPr>
          <p:cNvPr id="1035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6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 smtClean="0">
                <a:solidFill>
                  <a:srgbClr val="FFFFFF"/>
                </a:solidFill>
                <a:latin typeface="Century Schoolbook" pitchFamily="18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1090ED-7E6C-4DBE-B4B6-B67504324D78}" type="slidenum">
              <a:rPr kumimoji="0" lang="ru-RU" altLang="ru-RU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Arial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altLang="ru-R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itchFamily="18" charset="0"/>
              <a:ea typeface="+mn-ea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70" r:id="rId2"/>
    <p:sldLayoutId id="2147483972" r:id="rId3"/>
    <p:sldLayoutId id="2147483973" r:id="rId4"/>
    <p:sldLayoutId id="2147483974" r:id="rId5"/>
    <p:sldLayoutId id="2147483976" r:id="rId6"/>
    <p:sldLayoutId id="2147483977" r:id="rId7"/>
    <p:sldLayoutId id="2147483979" r:id="rId8"/>
    <p:sldLayoutId id="2147483981" r:id="rId9"/>
    <p:sldLayoutId id="2147483982" r:id="rId10"/>
    <p:sldLayoutId id="2147483983" r:id="rId1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000" b="0" i="0" u="none" kern="1200" cap="small" baseline="0">
          <a:solidFill>
            <a:schemeClr val="tx2"/>
          </a:solidFill>
          <a:effectLst/>
          <a:latin typeface="Century Schoolbook" pitchFamily="18" charset="0"/>
          <a:ea typeface="+mj-ea"/>
          <a:cs typeface="+mj-cs"/>
        </a:defRPr>
      </a:lvl1pPr>
    </p:titleStyle>
    <p:bodyStyle>
      <a:lvl1pPr marL="273050" indent="-273050" algn="l" defTabSz="914400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kumimoji="0" sz="2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39763" indent="-2730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kumimoji="0" sz="2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-18256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umimoji="0" sz="2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187450" indent="-18256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umimoji="0" sz="20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462088" indent="-18256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png" /><Relationship Id="rId3" Type="http://schemas.openxmlformats.org/officeDocument/2006/relationships/image" Target="../media/image6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pic>
        <p:nvPicPr>
          <p:cNvPr id="8194" name="Picture 2" descr="C:\Users\Дом\Pictures\unnamed (10).jpg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8195" name="Прямоугольник 4"/>
          <p:cNvSpPr/>
          <p:nvPr/>
        </p:nvSpPr>
        <p:spPr>
          <a:xfrm>
            <a:off x="7000860" y="785794"/>
            <a:ext cx="214314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/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50" normalizeH="0" baseline="0" noProof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18- саба</a:t>
            </a:r>
            <a:r>
              <a:rPr kumimoji="0" lang="kk-KZ" sz="2000" b="1" i="0" u="none" strike="noStrike" kern="1200" cap="none" spc="50" normalizeH="0" baseline="0" noProof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қ</a:t>
            </a:r>
            <a:endParaRPr kumimoji="0" lang="ru-RU" sz="2000" b="1" i="0" u="none" strike="noStrike" kern="1200" cap="none" spc="50" normalizeH="0" baseline="0" noProof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196" name="TextBox"/>
          <p:cNvSpPr txBox="1">
            <a:spLocks noGrp="1" noSelect="1" noRot="1" noMove="1"/>
          </p:cNvSpPr>
          <p:nvPr/>
        </p:nvSpPr>
        <p:spPr>
          <a:xfrm>
            <a:off x="1366520" y="2644140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Python via .NET 24.10.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9218" name="Прямоугольник 1"/>
          <p:cNvSpPr/>
          <p:nvPr/>
        </p:nvSpPr>
        <p:spPr>
          <a:xfrm>
            <a:off x="539552" y="766733"/>
            <a:ext cx="806489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k-KZ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 pitchFamily="18" charset="0"/>
                <a:cs typeface="Times New Roman" pitchFamily="18" charset="0"/>
              </a:rPr>
              <a:t>Сабақтың тақырыбы: </a:t>
            </a:r>
            <a:r>
              <a:rPr kumimoji="0" lang="kk-KZ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 pitchFamily="18" charset="0"/>
                <a:cs typeface="Times New Roman" pitchFamily="18" charset="0"/>
              </a:rPr>
              <a:t>Мәтін және оның құрылымы</a:t>
            </a:r>
            <a:r>
              <a:rPr kumimoji="0" lang="ru-RU" sz="20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 pitchFamily="18" charset="0"/>
                <a:cs typeface="Times New Roman" pitchFamily="18" charset="0"/>
              </a:rPr>
              <a:t>Сабаққа негізделген оқу мақсаты: </a:t>
            </a:r>
            <a:r>
              <a:rPr kumimoji="0" lang="kk-KZ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 pitchFamily="18" charset="0"/>
                <a:cs typeface="Arial"/>
              </a:rPr>
              <a:t>4.3.1.1. Мәтін түрлеріне сәйкес мәтін құрап жазу 4.3.1.2. Берілген тақырып бойынша әңгімелеу, сипаттау және пайымдау элементтері бар мәтін құрап жазу. </a:t>
            </a:r>
            <a:r>
              <a:rPr kumimoji="0" lang="ru-RU" sz="2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 pitchFamily="18" charset="0"/>
                <a:cs typeface="Times New Roman" pitchFamily="18" charset="0"/>
              </a:rPr>
              <a:t>Бағалау критерийі.</a:t>
            </a:r>
            <a:r>
              <a:rPr kumimoji="0" lang="kk-KZ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 pitchFamily="18" charset="0"/>
                <a:cs typeface="Arial"/>
              </a:rPr>
              <a:t> </a:t>
            </a:r>
            <a:r>
              <a:rPr kumimoji="0" lang="kk-KZ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 pitchFamily="18" charset="0"/>
                <a:cs typeface="Arial"/>
              </a:rPr>
              <a:t>Диалогке қатысады; </a:t>
            </a: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k-KZ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 pitchFamily="18" charset="0"/>
                <a:cs typeface="Arial"/>
              </a:rPr>
              <a:t>Берілген тақырып бойынша өз көзқарасын білдіріп, ой қорыту жасай алады.</a:t>
            </a: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k-KZ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 pitchFamily="18" charset="0"/>
                <a:cs typeface="Arial"/>
              </a:rPr>
              <a:t>Оқу мақсатына сәйкес дауыстап, түсініп, іштей, мәнерлеп, сын тұрғысынан бағалап, көз жүгіртіп оқу дағдылары жетілдіріледі.</a:t>
            </a: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k-KZ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 pitchFamily="18" charset="0"/>
                <a:cs typeface="Arial"/>
              </a:rPr>
              <a:t>Тақырыпты және негізгі ойды анықтап үйренеді</a:t>
            </a: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219" name="TextBox"/>
          <p:cNvSpPr txBox="1">
            <a:spLocks noGrp="1" noSelect="1" noRot="1" noMove="1"/>
          </p:cNvSpPr>
          <p:nvPr/>
        </p:nvSpPr>
        <p:spPr>
          <a:xfrm>
            <a:off x="1366520" y="2644140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Python via .NET 24.10.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10242" name="TextBox 1" title=""/>
          <p:cNvSpPr txBox="1"/>
          <p:nvPr/>
        </p:nvSpPr>
        <p:spPr>
          <a:xfrm>
            <a:off x="323850" y="1052513"/>
            <a:ext cx="8351838" cy="19399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ru-RU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marL="0" lvl="0" indent="0"/>
            <a:r>
              <a:rPr lang="kk-KZ" altLang="en-US" sz="2400"/>
              <a:t>Бүгінгі сабақты өткен тақырыпты қайталаудан бастаймыз:Мәтіннің тақырыбы мен негізгі ойды анықтаймыз.Мәтін үш бөліктен тұрады. Мәтіннің басы,негізгі бөлім, қорытынды бөлім.әр бөлікті сұрақ қою арқылы анықтаймыз.</a:t>
            </a:r>
            <a:endParaRPr lang="kk-KZ" altLang="en-US" sz="2400"/>
          </a:p>
        </p:txBody>
      </p:sp>
      <p:sp>
        <p:nvSpPr>
          <p:cNvPr id="10243" name="TextBox"/>
          <p:cNvSpPr txBox="1">
            <a:spLocks noGrp="1" noSelect="1" noRot="1" noMove="1"/>
          </p:cNvSpPr>
          <p:nvPr/>
        </p:nvSpPr>
        <p:spPr>
          <a:xfrm>
            <a:off x="1366520" y="2644140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Python via .NET 24.10.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11266" name="Прямоугольник 1"/>
          <p:cNvSpPr/>
          <p:nvPr/>
        </p:nvSpPr>
        <p:spPr>
          <a:xfrm>
            <a:off x="285750" y="642938"/>
            <a:ext cx="8643938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k-KZ" sz="2400" b="1" i="0" u="none" strike="noStrike" kern="1200" cap="none" spc="0" normalizeH="0" baseline="0" noProof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 pitchFamily="18" charset="0"/>
                <a:cs typeface="Times New Roman" pitchFamily="18" charset="0"/>
              </a:rPr>
              <a:t>Мақсат: </a:t>
            </a:r>
            <a:endParaRPr kumimoji="0" lang="kk-KZ" sz="24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267" name="Rectangle 5" title=""/>
          <p:cNvSpPr/>
          <p:nvPr/>
        </p:nvSpPr>
        <p:spPr>
          <a:xfrm>
            <a:off x="342900" y="1403350"/>
            <a:ext cx="8174038" cy="1570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lvl1pPr marL="273050" indent="-273050" algn="l" defTabSz="914400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kumimoji="0" lang="ru-RU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39763" indent="-2730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kumimoji="0" lang="ru-RU" altLang="en-US" sz="21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-1825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itchFamily="2" charset="2"/>
              <a:buChar char=""/>
              <a:defRPr kumimoji="0" lang="ru-RU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187450" indent="-1825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itchFamily="2" charset="2"/>
              <a:buChar char=""/>
              <a:defRPr kumimoji="0" lang="ru-RU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462088" indent="-1825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kumimoji="0" lang="ru-RU" altLang="en-US" sz="16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lang="ru-RU" alt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lang="ru-RU" altLang="en-US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lang="ru-RU" altLang="en-US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lang="ru-RU" altLang="en-US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buClrTx/>
              <a:buSzTx/>
            </a:pPr>
            <a:r>
              <a:rPr lang="ru-RU" altLang="ru-RU" b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</a:rPr>
              <a:t>Тыңдалған материал бойынша мәтіннің түрлерін анық-</a:t>
            </a:r>
            <a:endParaRPr lang="ru-RU" altLang="ru-RU" b="1">
              <a:solidFill>
                <a:srgbClr val="002060"/>
              </a:solidFill>
              <a:latin typeface="Times New Roman" pitchFamily="18" charset="0"/>
              <a:ea typeface="Times New Roman" pitchFamily="18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kk-KZ" altLang="ru-RU" b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</a:rPr>
              <a:t>тайды.</a:t>
            </a:r>
            <a:endParaRPr lang="ru-RU" altLang="ru-RU" b="1">
              <a:solidFill>
                <a:srgbClr val="002060"/>
              </a:solidFill>
              <a:latin typeface="Times New Roman" pitchFamily="18" charset="0"/>
              <a:ea typeface="Times New Roman" pitchFamily="18" charset="0"/>
            </a:endParaRPr>
          </a:p>
          <a:p>
            <a:pPr marL="0" lvl="0" indent="0">
              <a:spcBef>
                <a:spcPct val="0"/>
              </a:spcBef>
              <a:buClrTx/>
              <a:buSzTx/>
            </a:pPr>
            <a:r>
              <a:rPr lang="kk-KZ" altLang="ru-RU" b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</a:rPr>
              <a:t>Әңгімелеу, сипаттау, пайымдау мәтіндерінне сурет бой-</a:t>
            </a:r>
            <a:endParaRPr lang="kk-KZ" altLang="ru-RU" b="1">
              <a:solidFill>
                <a:srgbClr val="002060"/>
              </a:solidFill>
              <a:latin typeface="Times New Roman" pitchFamily="18" charset="0"/>
              <a:ea typeface="Times New Roman" pitchFamily="18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kk-KZ" altLang="ru-RU" b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</a:rPr>
              <a:t>ынша мәтін құрастырады.</a:t>
            </a:r>
            <a:endParaRPr lang="ru-RU" altLang="ru-RU" b="1">
              <a:solidFill>
                <a:srgbClr val="002060"/>
              </a:solidFill>
              <a:latin typeface="Times New Roman" pitchFamily="18" charset="0"/>
              <a:ea typeface="Times New Roman" pitchFamily="18" charset="0"/>
            </a:endParaRPr>
          </a:p>
        </p:txBody>
      </p:sp>
      <p:sp>
        <p:nvSpPr>
          <p:cNvPr id="11268" name="TextBox"/>
          <p:cNvSpPr txBox="1">
            <a:spLocks noGrp="1" noSelect="1" noRot="1" noMove="1"/>
          </p:cNvSpPr>
          <p:nvPr/>
        </p:nvSpPr>
        <p:spPr>
          <a:xfrm>
            <a:off x="1366520" y="2644140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Python via .NET 24.10.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12290" name="AutoShape 2" descr="A." title="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273050" indent="-273050" algn="l" defTabSz="914400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kumimoji="0" lang="ru-RU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39763" indent="-2730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kumimoji="0" lang="ru-RU" altLang="en-US" sz="21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-1825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itchFamily="2" charset="2"/>
              <a:buChar char=""/>
              <a:defRPr kumimoji="0" lang="ru-RU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187450" indent="-1825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itchFamily="2" charset="2"/>
              <a:buChar char=""/>
              <a:defRPr kumimoji="0" lang="ru-RU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462088" indent="-1825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kumimoji="0" lang="ru-RU" altLang="en-US" sz="16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lang="ru-RU" alt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lang="ru-RU" altLang="en-US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lang="ru-RU" altLang="en-US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lang="ru-RU" altLang="en-US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ea typeface="Arial" pitchFamily="34" charset="0"/>
            </a:endParaRPr>
          </a:p>
        </p:txBody>
      </p:sp>
      <p:sp>
        <p:nvSpPr>
          <p:cNvPr id="12291" name="AutoShape 4" descr="A." title="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273050" indent="-273050" algn="l" defTabSz="914400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kumimoji="0" lang="ru-RU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39763" indent="-2730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kumimoji="0" lang="ru-RU" altLang="en-US" sz="21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-1825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itchFamily="2" charset="2"/>
              <a:buChar char=""/>
              <a:defRPr kumimoji="0" lang="ru-RU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187450" indent="-1825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itchFamily="2" charset="2"/>
              <a:buChar char=""/>
              <a:defRPr kumimoji="0" lang="ru-RU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462088" indent="-1825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kumimoji="0" lang="ru-RU" altLang="en-US" sz="16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lang="ru-RU" alt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lang="ru-RU" altLang="en-US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lang="ru-RU" altLang="en-US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lang="ru-RU" altLang="en-US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ea typeface="Arial" pitchFamily="34" charset="0"/>
            </a:endParaRPr>
          </a:p>
        </p:txBody>
      </p:sp>
      <p:sp>
        <p:nvSpPr>
          <p:cNvPr id="12292" name="Rectangle 5" title=""/>
          <p:cNvSpPr/>
          <p:nvPr/>
        </p:nvSpPr>
        <p:spPr>
          <a:xfrm>
            <a:off x="33338" y="1173163"/>
            <a:ext cx="9144000" cy="8318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spAutoFit/>
          </a:bodyPr>
          <a:lstStyle>
            <a:lvl1pPr marL="273050" indent="-273050" algn="l" defTabSz="914400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kumimoji="0" lang="ru-RU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39763" indent="-2730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kumimoji="0" lang="ru-RU" altLang="en-US" sz="21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-1825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itchFamily="2" charset="2"/>
              <a:buChar char=""/>
              <a:defRPr kumimoji="0" lang="ru-RU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187450" indent="-1825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itchFamily="2" charset="2"/>
              <a:buChar char=""/>
              <a:defRPr kumimoji="0" lang="ru-RU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462088" indent="-1825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kumimoji="0" lang="ru-RU" altLang="en-US" sz="16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lang="ru-RU" alt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lang="ru-RU" altLang="en-US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lang="ru-RU" altLang="en-US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lang="ru-RU" altLang="en-US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>
                <a:latin typeface="Times New Roman" pitchFamily="18" charset="0"/>
                <a:ea typeface="Times New Roman" pitchFamily="18" charset="0"/>
              </a:rPr>
              <a:t> </a:t>
            </a:r>
            <a:endParaRPr lang="ru-RU" altLang="ru-RU" sz="2800">
              <a:latin typeface="Times New Roman" pitchFamily="18" charset="0"/>
              <a:ea typeface="Times New Roman" pitchFamily="18" charset="0"/>
            </a:endParaRPr>
          </a:p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endParaRPr lang="kk-KZ" altLang="ru-RU" sz="2000" b="1">
              <a:solidFill>
                <a:srgbClr val="0070C0"/>
              </a:solidFill>
              <a:latin typeface="Times New Roman" pitchFamily="18" charset="0"/>
              <a:ea typeface="Times New Roman" pitchFamily="18" charset="0"/>
            </a:endParaRPr>
          </a:p>
        </p:txBody>
      </p:sp>
      <p:sp>
        <p:nvSpPr>
          <p:cNvPr id="12293" name="Прямоугольник 5" title=""/>
          <p:cNvSpPr/>
          <p:nvPr/>
        </p:nvSpPr>
        <p:spPr>
          <a:xfrm rot="20700000">
            <a:off x="552450" y="4192588"/>
            <a:ext cx="7007225" cy="9239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73050" indent="-273050" algn="l" defTabSz="914400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kumimoji="0" lang="ru-RU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39763" indent="-2730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kumimoji="0" lang="ru-RU" altLang="en-US" sz="21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-1825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itchFamily="2" charset="2"/>
              <a:buChar char=""/>
              <a:defRPr kumimoji="0" lang="ru-RU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187450" indent="-1825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itchFamily="2" charset="2"/>
              <a:buChar char=""/>
              <a:defRPr kumimoji="0" lang="ru-RU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462088" indent="-1825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kumimoji="0" lang="ru-RU" altLang="en-US" sz="16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lang="ru-RU" alt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lang="ru-RU" altLang="en-US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lang="ru-RU" altLang="en-US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lang="ru-RU" altLang="en-US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k-KZ" altLang="ru-RU" sz="1800" b="1" i="1">
                <a:latin typeface="Arial" pitchFamily="34" charset="0"/>
                <a:ea typeface="Arial" pitchFamily="34" charset="0"/>
              </a:rPr>
              <a:t>Мәтін дегеніміз- жазбаша немесе ауызша ойды жеткізу. Мәтін бірнеше сөйлемнен құралады. Мәтін сөйлемдері бір-бірімен мағына жағынан байланысып тұрады</a:t>
            </a:r>
            <a:endParaRPr lang="ru-RU" altLang="ru-RU" sz="1800">
              <a:latin typeface="Arial" pitchFamily="34" charset="0"/>
              <a:ea typeface="Arial" pitchFamily="34" charset="0"/>
            </a:endParaRPr>
          </a:p>
        </p:txBody>
      </p:sp>
      <p:sp>
        <p:nvSpPr>
          <p:cNvPr id="12294" name="Rectangle 7" title=""/>
          <p:cNvSpPr/>
          <p:nvPr/>
        </p:nvSpPr>
        <p:spPr>
          <a:xfrm>
            <a:off x="395288" y="-284162"/>
            <a:ext cx="8734425" cy="2584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spAutoFit/>
          </a:bodyPr>
          <a:lstStyle>
            <a:lvl1pPr marL="273050" indent="-273050" algn="l" defTabSz="914400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kumimoji="0" lang="ru-RU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39763" indent="-2730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kumimoji="0" lang="ru-RU" altLang="en-US" sz="21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-1825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itchFamily="2" charset="2"/>
              <a:buChar char=""/>
              <a:defRPr kumimoji="0" lang="ru-RU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187450" indent="-1825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itchFamily="2" charset="2"/>
              <a:buChar char=""/>
              <a:defRPr kumimoji="0" lang="ru-RU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462088" indent="-1825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kumimoji="0" lang="ru-RU" altLang="en-US" sz="16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lang="ru-RU" alt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lang="ru-RU" altLang="en-US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lang="ru-RU" altLang="en-US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lang="ru-RU" altLang="en-US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kk-KZ" altLang="ru-RU" sz="1800">
              <a:latin typeface="&amp;quot" charset="0"/>
              <a:ea typeface="Times New Roman" pitchFamily="18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kk-KZ" altLang="ru-RU" sz="1800">
              <a:latin typeface="&amp;quot" charset="0"/>
              <a:ea typeface="Times New Roman" pitchFamily="18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kk-KZ" altLang="ru-RU" sz="1800">
                <a:latin typeface="&amp;quot" charset="0"/>
                <a:ea typeface="Times New Roman" pitchFamily="18" charset="0"/>
              </a:rPr>
              <a:t>Оқиғаны ретімен баяндайтын мәтін </a:t>
            </a:r>
            <a:r>
              <a:rPr lang="kk-KZ" altLang="ru-RU" sz="1800" b="1">
                <a:latin typeface="&amp;quot" charset="0"/>
                <a:ea typeface="Times New Roman" pitchFamily="18" charset="0"/>
              </a:rPr>
              <a:t>әңгімелеу мәтіні</a:t>
            </a:r>
            <a:r>
              <a:rPr lang="kk-KZ" altLang="ru-RU" sz="1800">
                <a:latin typeface="&amp;quot" charset="0"/>
                <a:ea typeface="Times New Roman" pitchFamily="18" charset="0"/>
              </a:rPr>
              <a:t> деп аталады.</a:t>
            </a:r>
            <a:endParaRPr lang="kk-KZ" altLang="ru-RU" sz="1800">
              <a:latin typeface="&amp;quot" charset="0"/>
              <a:ea typeface="Times New Roman" pitchFamily="18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itchFamily="34" charset="0"/>
              <a:ea typeface="Times New Roman" pitchFamily="18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kk-KZ" altLang="ru-RU" sz="1800">
                <a:latin typeface="&amp;quot" charset="0"/>
                <a:ea typeface="Times New Roman" pitchFamily="18" charset="0"/>
              </a:rPr>
              <a:t>Зат немесе құбылысты суреттеп, сипаттайтын мәтін </a:t>
            </a:r>
            <a:r>
              <a:rPr lang="kk-KZ" altLang="ru-RU" sz="1800" b="1">
                <a:latin typeface="&amp;quot" charset="0"/>
                <a:ea typeface="Times New Roman" pitchFamily="18" charset="0"/>
              </a:rPr>
              <a:t>сипаттау мәтіні</a:t>
            </a:r>
            <a:r>
              <a:rPr lang="kk-KZ" altLang="ru-RU" sz="1800">
                <a:latin typeface="&amp;quot" charset="0"/>
                <a:ea typeface="Times New Roman" pitchFamily="18" charset="0"/>
              </a:rPr>
              <a:t> деп аталады.</a:t>
            </a:r>
            <a:endParaRPr lang="kk-KZ" altLang="ru-RU" sz="1800">
              <a:latin typeface="&amp;quot" charset="0"/>
              <a:ea typeface="Times New Roman" pitchFamily="18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kk-KZ" altLang="ru-RU" sz="1800">
              <a:latin typeface="&amp;quot" charset="0"/>
              <a:ea typeface="Calibri" pitchFamily="34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kk-KZ" altLang="ru-RU" sz="1800">
                <a:latin typeface="&amp;quot" charset="0"/>
                <a:ea typeface="Calibri" pitchFamily="34" charset="0"/>
              </a:rPr>
              <a:t>Оқиға, құбылыстардың себебін дәлелдейтін мәтін </a:t>
            </a:r>
            <a:r>
              <a:rPr lang="kk-KZ" altLang="ru-RU" sz="1800" b="1">
                <a:latin typeface="&amp;quot" charset="0"/>
                <a:ea typeface="Calibri" pitchFamily="34" charset="0"/>
              </a:rPr>
              <a:t>пайымдау мәтіні</a:t>
            </a:r>
            <a:r>
              <a:rPr lang="kk-KZ" altLang="ru-RU" sz="1800">
                <a:latin typeface="&amp;quot" charset="0"/>
                <a:ea typeface="Calibri" pitchFamily="34" charset="0"/>
              </a:rPr>
              <a:t> деп аталады.</a:t>
            </a:r>
            <a:r>
              <a:rPr lang="ru-RU" altLang="ru-RU" sz="1800">
                <a:latin typeface="Arial" pitchFamily="34" charset="0"/>
                <a:ea typeface="Arial" pitchFamily="34" charset="0"/>
              </a:rPr>
              <a:t> </a:t>
            </a:r>
            <a:endParaRPr lang="ru-RU" altLang="ru-RU" sz="1800">
              <a:latin typeface="Arial" pitchFamily="34" charset="0"/>
              <a:ea typeface="Arial" pitchFamily="34" charset="0"/>
            </a:endParaRPr>
          </a:p>
        </p:txBody>
      </p:sp>
      <p:sp>
        <p:nvSpPr>
          <p:cNvPr id="12295" name="TextBox"/>
          <p:cNvSpPr txBox="1">
            <a:spLocks noGrp="1" noSelect="1" noRot="1" noMove="1"/>
          </p:cNvSpPr>
          <p:nvPr/>
        </p:nvSpPr>
        <p:spPr>
          <a:xfrm>
            <a:off x="1366520" y="2644140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Python via .NET 24.10.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pic>
        <p:nvPicPr>
          <p:cNvPr id="13314" name="Рисунок 5" title=""/>
          <p:cNvPicPr>
            <a:picLocks noChangeAspect="1"/>
          </p:cNvPicPr>
          <p:nvPr/>
        </p:nvPicPr>
        <p:blipFill>
          <a:blip r:embed="rId2">
            <a:lum contrast="10000"/>
          </a:blip>
          <a:srcRect l="32628" t="12847" r="27958" b="31667"/>
          <a:stretch>
            <a:fillRect/>
          </a:stretch>
        </p:blipFill>
        <p:spPr>
          <a:xfrm>
            <a:off x="539750" y="476250"/>
            <a:ext cx="7416800" cy="54737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3315" name="TextBox"/>
          <p:cNvSpPr txBox="1">
            <a:spLocks noGrp="1" noSelect="1" noRot="1" noMove="1"/>
          </p:cNvSpPr>
          <p:nvPr/>
        </p:nvSpPr>
        <p:spPr>
          <a:xfrm>
            <a:off x="1366520" y="2644140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Python via .NET 24.10.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pic>
        <p:nvPicPr>
          <p:cNvPr id="14338" name="Рисунок 5" title=""/>
          <p:cNvPicPr>
            <a:picLocks noChangeAspect="1"/>
          </p:cNvPicPr>
          <p:nvPr/>
        </p:nvPicPr>
        <p:blipFill>
          <a:blip r:embed="rId2">
            <a:lum contrast="10000"/>
          </a:blip>
          <a:srcRect l="29461" t="8803" r="33111" b="7626"/>
          <a:stretch>
            <a:fillRect/>
          </a:stretch>
        </p:blipFill>
        <p:spPr>
          <a:xfrm>
            <a:off x="827088" y="260350"/>
            <a:ext cx="5816600" cy="56896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4339" name="TextBox"/>
          <p:cNvSpPr txBox="1">
            <a:spLocks noGrp="1" noSelect="1" noRot="1" noMove="1"/>
          </p:cNvSpPr>
          <p:nvPr/>
        </p:nvSpPr>
        <p:spPr>
          <a:xfrm>
            <a:off x="1366520" y="2644140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Python via .NET 24.10.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pic>
        <p:nvPicPr>
          <p:cNvPr id="15362" name="Picture 3" descr="C:\Users\Дом\Pictures\garyshkazholashuiugagharintungyshgaryshkierdoc_15.png" title=""/>
          <p:cNvPicPr>
            <a:picLocks noChangeAspect="1"/>
          </p:cNvPicPr>
          <p:nvPr/>
        </p:nvPicPr>
        <p:blipFill>
          <a:blip r:embed="rId2"/>
          <a:srcRect l="8594" t="6169" r="3906" b="78178"/>
          <a:stretch>
            <a:fillRect/>
          </a:stretch>
        </p:blipFill>
        <p:spPr>
          <a:xfrm>
            <a:off x="642938" y="857250"/>
            <a:ext cx="8001000" cy="1071563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5363" name="Picture 3" descr="C:\Users\Дом\Pictures\unnamed (16).jpg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5" y="3071813"/>
            <a:ext cx="6519863" cy="3062287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5364" name="Прямоугольник 3" title=""/>
          <p:cNvSpPr/>
          <p:nvPr/>
        </p:nvSpPr>
        <p:spPr>
          <a:xfrm>
            <a:off x="642938" y="500063"/>
            <a:ext cx="1846262" cy="3698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273050" indent="-273050" algn="l" defTabSz="914400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kumimoji="0" lang="ru-RU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39763" indent="-2730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kumimoji="0" lang="ru-RU" altLang="en-US" sz="21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-1825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itchFamily="2" charset="2"/>
              <a:buChar char=""/>
              <a:defRPr kumimoji="0" lang="ru-RU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187450" indent="-1825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itchFamily="2" charset="2"/>
              <a:buChar char=""/>
              <a:defRPr kumimoji="0" lang="ru-RU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462088" indent="-1825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kumimoji="0" lang="ru-RU" altLang="en-US" sz="16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lang="ru-RU" alt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lang="ru-RU" altLang="en-US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lang="ru-RU" altLang="en-US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lang="ru-RU" altLang="en-US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Қорытындылау</a:t>
            </a:r>
            <a:endParaRPr lang="ru-RU" altLang="ru-RU" sz="1800" b="1">
              <a:solidFill>
                <a:srgbClr val="FF0000"/>
              </a:solidFill>
              <a:latin typeface="Times New Roman" pitchFamily="18" charset="0"/>
              <a:ea typeface="Times New Roman" pitchFamily="18" charset="0"/>
            </a:endParaRPr>
          </a:p>
        </p:txBody>
      </p:sp>
      <p:sp>
        <p:nvSpPr>
          <p:cNvPr id="15365" name="Прямоугольник 4" title=""/>
          <p:cNvSpPr/>
          <p:nvPr/>
        </p:nvSpPr>
        <p:spPr>
          <a:xfrm>
            <a:off x="214313" y="6072188"/>
            <a:ext cx="8215312" cy="584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73050" indent="-273050" algn="l" defTabSz="914400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kumimoji="0" lang="ru-RU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39763" indent="-2730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kumimoji="0" lang="ru-RU" altLang="en-US" sz="21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-1825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itchFamily="2" charset="2"/>
              <a:buChar char=""/>
              <a:defRPr kumimoji="0" lang="ru-RU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187450" indent="-1825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itchFamily="2" charset="2"/>
              <a:buChar char=""/>
              <a:defRPr kumimoji="0" lang="ru-RU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462088" indent="-1825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kumimoji="0" lang="ru-RU" altLang="en-US" sz="16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lang="ru-RU" alt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lang="ru-RU" altLang="en-US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lang="ru-RU" altLang="en-US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lang="ru-RU" altLang="en-US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latin typeface="Times New Roman" pitchFamily="18" charset="0"/>
                <a:ea typeface="Times New Roman" pitchFamily="18" charset="0"/>
              </a:rPr>
              <a:t>Бүгінгі тақырыпты қаншалықты меңгергеніңді тиісті баспалдаққа таңба қою арқылы белгілеп көрсет.</a:t>
            </a:r>
            <a:endParaRPr lang="ru-RU" altLang="ru-RU" sz="1600">
              <a:latin typeface="Times New Roman" pitchFamily="18" charset="0"/>
              <a:ea typeface="Times New Roman" pitchFamily="18" charset="0"/>
            </a:endParaRPr>
          </a:p>
        </p:txBody>
      </p:sp>
      <p:sp>
        <p:nvSpPr>
          <p:cNvPr id="15366" name="TextBox"/>
          <p:cNvSpPr txBox="1">
            <a:spLocks noGrp="1" noSelect="1" noRot="1" noMove="1"/>
          </p:cNvSpPr>
          <p:nvPr/>
        </p:nvSpPr>
        <p:spPr>
          <a:xfrm>
            <a:off x="1366520" y="2644140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Python via .NET 24.10.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16386" name="Прямоугольник 1"/>
          <p:cNvSpPr/>
          <p:nvPr/>
        </p:nvSpPr>
        <p:spPr>
          <a:xfrm>
            <a:off x="142844" y="1714488"/>
            <a:ext cx="8429684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k-KZ" sz="3600" b="1" i="0" u="none" strike="noStrike" kern="1200" cap="none" spc="0" normalizeH="0" baseline="0" noProof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Біз мақсатқа жеттік пе?</a:t>
            </a:r>
            <a:endParaRPr kumimoji="0" lang="kk-KZ" sz="3600" b="1" i="0" u="none" strike="noStrike" kern="1200" cap="none" spc="0" normalizeH="0" baseline="0" noProof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387" name="Rectangle 5" title=""/>
          <p:cNvSpPr/>
          <p:nvPr/>
        </p:nvSpPr>
        <p:spPr>
          <a:xfrm>
            <a:off x="714375" y="2571750"/>
            <a:ext cx="7904163" cy="7080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lvl1pPr marL="273050" indent="-273050" algn="l" defTabSz="914400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kumimoji="0" lang="ru-RU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39763" indent="-2730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kumimoji="0" lang="ru-RU" altLang="en-US" sz="21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-1825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itchFamily="2" charset="2"/>
              <a:buChar char=""/>
              <a:defRPr kumimoji="0" lang="ru-RU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187450" indent="-1825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itchFamily="2" charset="2"/>
              <a:buChar char=""/>
              <a:defRPr kumimoji="0" lang="ru-RU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462088" indent="-1825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kumimoji="0" lang="ru-RU" altLang="en-US" sz="16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lang="ru-RU" alt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lang="ru-RU" altLang="en-US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lang="ru-RU" altLang="en-US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lang="ru-RU" altLang="en-US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buClrTx/>
              <a:buSzTx/>
            </a:pP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</a:rPr>
              <a:t>Тыңдалған материал бойынша тірек сөздерді белгілей алдық па?</a:t>
            </a:r>
            <a:endParaRPr lang="ru-RU" altLang="ru-RU" sz="2000" b="1">
              <a:solidFill>
                <a:srgbClr val="002060"/>
              </a:solidFill>
              <a:latin typeface="Times New Roman" pitchFamily="18" charset="0"/>
              <a:ea typeface="Times New Roman" pitchFamily="18" charset="0"/>
            </a:endParaRPr>
          </a:p>
          <a:p>
            <a:pPr marL="0" lvl="0" indent="0">
              <a:spcBef>
                <a:spcPct val="0"/>
              </a:spcBef>
              <a:buClrTx/>
              <a:buSzTx/>
            </a:pPr>
            <a:r>
              <a:rPr lang="kk-KZ" altLang="ru-RU" sz="2000" b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</a:rPr>
              <a:t>Мәтіннің түрлерін  анықтай алдыңдар ма?</a:t>
            </a:r>
            <a:endParaRPr lang="ru-RU" altLang="ru-RU" sz="2000" b="1">
              <a:solidFill>
                <a:srgbClr val="002060"/>
              </a:solidFill>
              <a:latin typeface="Times New Roman" pitchFamily="18" charset="0"/>
              <a:ea typeface="Times New Roman" pitchFamily="18" charset="0"/>
            </a:endParaRPr>
          </a:p>
        </p:txBody>
      </p:sp>
      <p:sp>
        <p:nvSpPr>
          <p:cNvPr id="16388" name="TextBox"/>
          <p:cNvSpPr txBox="1">
            <a:spLocks noGrp="1" noSelect="1" noRot="1" noMove="1"/>
          </p:cNvSpPr>
          <p:nvPr/>
        </p:nvSpPr>
        <p:spPr>
          <a:xfrm>
            <a:off x="1366520" y="2644140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Python via .NET 24.10.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3.1.32"/>
  <p:tag name="AS_OS" val="Microsoft Windows NT 10.0.19044.0"/>
  <p:tag name="AS_RELEASE_DATE" val="2024.10.14"/>
  <p:tag name="AS_TITLE" val="Aspose.Slides for Python via .NET"/>
  <p:tag name="AS_VERSION" val="24.10"/>
</p:tagLst>
</file>

<file path=ppt/theme/_rels/theme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r="http://schemas.openxmlformats.org/officeDocument/2006/relationships"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Century Schoolbook"/>
        <a:cs typeface="Arial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Century Schoolbook"/>
        <a:cs typeface="Arial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Template>Oriel</Template>
  <Company/>
  <PresentationFormat>On-screen Show (4:3)</PresentationFormat>
  <Paragraphs>21</Paragraphs>
  <Slides>9</Slides>
  <Notes>0</Notes>
  <TotalTime>1933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baseType="lpstr" size="17">
      <vt:lpstr>Arial</vt:lpstr>
      <vt:lpstr>Century Schoolbook</vt:lpstr>
      <vt:lpstr>Wingdings</vt:lpstr>
      <vt:lpstr>Wingdings 2</vt:lpstr>
      <vt:lpstr>Calibri</vt:lpstr>
      <vt:lpstr>Times New Roman</vt:lpstr>
      <vt:lpstr>&amp;quot</vt:lpstr>
      <vt:lpstr>Эркер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Python via .NET</Application>
  <AppVersion>24.1000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Слайд 1</dc:title>
  <dc:creator>Дом</dc:creator>
  <cp:lastModifiedBy>Пользователь</cp:lastModifiedBy>
  <cp:revision>324</cp:revision>
  <dcterms:created xsi:type="dcterms:W3CDTF">2020-03-25T07:44:58Z</dcterms:created>
  <dcterms:modified xsi:type="dcterms:W3CDTF">2024-10-15T20:31:58Z</dcterms:modified>
</cp:coreProperties>
</file>