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68" r:id="rId4"/>
    <p:sldId id="269" r:id="rId5"/>
    <p:sldId id="272" r:id="rId6"/>
    <p:sldId id="27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56" autoAdjust="0"/>
  </p:normalViewPr>
  <p:slideViewPr>
    <p:cSldViewPr>
      <p:cViewPr varScale="1">
        <p:scale>
          <a:sx n="68" d="100"/>
          <a:sy n="68" d="100"/>
        </p:scale>
        <p:origin x="-96" y="-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12.08.2020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95536" y="1196752"/>
            <a:ext cx="7848872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6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4- сынып </a:t>
            </a:r>
          </a:p>
          <a:p>
            <a:pPr algn="ctr">
              <a:buNone/>
            </a:pPr>
            <a:r>
              <a:rPr lang="kk-KZ" sz="6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Қашықтықта оқыту</a:t>
            </a:r>
          </a:p>
          <a:p>
            <a:pPr algn="ctr">
              <a:buNone/>
            </a:pPr>
            <a:r>
              <a:rPr lang="kk-KZ" sz="6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22 сабақ</a:t>
            </a:r>
            <a:endParaRPr lang="ru-RU" sz="6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20688"/>
            <a:ext cx="8208912" cy="5472608"/>
          </a:xfrm>
          <a:solidFill>
            <a:schemeClr val="tx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kk-KZ" dirty="0" smtClean="0">
                <a:solidFill>
                  <a:schemeClr val="bg2"/>
                </a:solidFill>
              </a:rPr>
              <a:t> </a:t>
            </a: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Пәні: </a:t>
            </a:r>
            <a:r>
              <a:rPr lang="kk-KZ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Тарау аты: </a:t>
            </a:r>
            <a:r>
              <a:rPr lang="kk-KZ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Жылы жүрек,  тәтті тіл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Пайымдау мәтінінің мазмұндық және құрылымдық ерекшеліктері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8064896" cy="5904656"/>
          </a:xfrm>
          <a:solidFill>
            <a:schemeClr val="tx1">
              <a:lumMod val="9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kk-KZ" sz="53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Оқу мақсаты: </a:t>
            </a:r>
            <a:r>
              <a:rPr lang="kk-KZ" sz="5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53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3.1 Мәтін түрлеріне сәйкес мәтін құрап жазу </a:t>
            </a:r>
            <a:r>
              <a:rPr lang="ru-RU" sz="53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5300" dirty="0" smtClean="0">
                <a:solidFill>
                  <a:schemeClr val="bg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4.3.1.1 Берілген тақырып бойынша әңгімелеу, сипаттау және пайымдау элементтері бар мәтін құрап жазу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12776"/>
            <a:ext cx="835292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8424936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980728"/>
            <a:ext cx="748883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597</TotalTime>
  <Words>14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 Пәні: Қазақ тілі  Тарау аты: Жылы жүрек,  тәтті тіл  Тақырыбы: Пайымдау мәтінінің мазмұндық және құрылымдық ерекшеліктері</vt:lpstr>
      <vt:lpstr>Оқу мақсаты:  3.1 Мәтін түрлеріне сәйкес мәтін құрап жазу  4.3.1.1 Берілген тақырып бойынша әңгімелеу, сипаттау және пайымдау элементтері бар мәтін құрап жазу 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Мұғалім туралы мәлімет</dc:title>
  <dc:creator>Даурен</dc:creator>
  <cp:lastModifiedBy>Даурен</cp:lastModifiedBy>
  <cp:revision>66</cp:revision>
  <dcterms:created xsi:type="dcterms:W3CDTF">2020-03-16T15:31:55Z</dcterms:created>
  <dcterms:modified xsi:type="dcterms:W3CDTF">2020-08-12T17:39:13Z</dcterms:modified>
</cp:coreProperties>
</file>