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sldx" ContentType="application/vnd.openxmlformats-officedocument.presentationml.slide"/>
  <Default Extension="png" ContentType="image/png"/>
  <Default Extension="gif" ContentType="image/gif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4.10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60" r:id="rId1"/>
  </p:sldMasterIdLst>
  <p:sldIdLst>
    <p:sldId id="256" r:id="rId2"/>
    <p:sldId id="288" r:id="rId3"/>
    <p:sldId id="262" r:id="rId4"/>
    <p:sldId id="290" r:id="rId5"/>
    <p:sldId id="266" r:id="rId6"/>
    <p:sldId id="289" r:id="rId7"/>
    <p:sldId id="264" r:id="rId8"/>
    <p:sldId id="269" r:id="rId9"/>
    <p:sldId id="276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Arial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8"/>
  </p:normalViewPr>
  <p:slideViewPr>
    <p:cSldViewPr>
      <p:cViewPr varScale="1">
        <p:scale>
          <a:sx n="105" d="100"/>
          <a:sy n="105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10FCBA-3752-8E44-9A9B-A6D2746D40C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rgbClr val="898989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E363B39C-6917-4CF8-9A7F-76CE9A54B46C}" type="slidenum">
              <a:rPr lang="ru-RU" altLang="en-US" sz="1200">
                <a:solidFill>
                  <a:srgbClr val="898989"/>
                </a:solidFill>
              </a:rPr>
              <a:t>‹#›</a:t>
            </a:fld>
            <a:endParaRPr lang="ru-R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edg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10FCBA-3752-8E44-9A9B-A6D2746D40C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rgbClr val="898989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E363B39C-6917-4CF8-9A7F-76CE9A54B46C}" type="slidenum">
              <a:rPr lang="ru-RU" altLang="en-US" sz="1200">
                <a:solidFill>
                  <a:srgbClr val="898989"/>
                </a:solidFill>
              </a:rPr>
              <a:t>‹#›</a:t>
            </a:fld>
            <a:endParaRPr lang="ru-R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edg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10FCBA-3752-8E44-9A9B-A6D2746D40C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rgbClr val="898989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E363B39C-6917-4CF8-9A7F-76CE9A54B46C}" type="slidenum">
              <a:rPr lang="ru-RU" altLang="en-US" sz="1200">
                <a:solidFill>
                  <a:srgbClr val="898989"/>
                </a:solidFill>
              </a:rPr>
              <a:t>‹#›</a:t>
            </a:fld>
            <a:endParaRPr lang="ru-R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edg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10FCBA-3752-8E44-9A9B-A6D2746D40C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rgbClr val="898989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E363B39C-6917-4CF8-9A7F-76CE9A54B46C}" type="slidenum">
              <a:rPr lang="ru-RU" altLang="en-US" sz="1200">
                <a:solidFill>
                  <a:srgbClr val="898989"/>
                </a:solidFill>
              </a:rPr>
              <a:t>‹#›</a:t>
            </a:fld>
            <a:endParaRPr lang="ru-R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edg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10FCBA-3752-8E44-9A9B-A6D2746D40C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rgbClr val="898989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E363B39C-6917-4CF8-9A7F-76CE9A54B46C}" type="slidenum">
              <a:rPr lang="ru-RU" altLang="en-US" sz="1200">
                <a:solidFill>
                  <a:srgbClr val="898989"/>
                </a:solidFill>
              </a:rPr>
              <a:t>‹#›</a:t>
            </a:fld>
            <a:endParaRPr lang="ru-R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edg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10FCBA-3752-8E44-9A9B-A6D2746D40C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rgbClr val="898989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E363B39C-6917-4CF8-9A7F-76CE9A54B46C}" type="slidenum">
              <a:rPr lang="ru-RU" altLang="en-US" sz="1200">
                <a:solidFill>
                  <a:srgbClr val="898989"/>
                </a:solidFill>
              </a:rPr>
              <a:t>‹#›</a:t>
            </a:fld>
            <a:endParaRPr lang="ru-R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edg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10FCBA-3752-8E44-9A9B-A6D2746D40C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rgbClr val="898989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E363B39C-6917-4CF8-9A7F-76CE9A54B46C}" type="slidenum">
              <a:rPr lang="ru-RU" altLang="en-US" sz="1200">
                <a:solidFill>
                  <a:srgbClr val="898989"/>
                </a:solidFill>
              </a:rPr>
              <a:t>‹#›</a:t>
            </a:fld>
            <a:endParaRPr lang="ru-R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edg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10FCBA-3752-8E44-9A9B-A6D2746D40C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rgbClr val="898989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E363B39C-6917-4CF8-9A7F-76CE9A54B46C}" type="slidenum">
              <a:rPr lang="ru-RU" altLang="en-US" sz="1200">
                <a:solidFill>
                  <a:srgbClr val="898989"/>
                </a:solidFill>
              </a:rPr>
              <a:t>‹#›</a:t>
            </a:fld>
            <a:endParaRPr lang="ru-R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edg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10FCBA-3752-8E44-9A9B-A6D2746D40C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rgbClr val="898989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E363B39C-6917-4CF8-9A7F-76CE9A54B46C}" type="slidenum">
              <a:rPr lang="ru-RU" altLang="en-US" sz="1200">
                <a:solidFill>
                  <a:srgbClr val="898989"/>
                </a:solidFill>
              </a:rPr>
              <a:t>‹#›</a:t>
            </a:fld>
            <a:endParaRPr lang="ru-R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edg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10FCBA-3752-8E44-9A9B-A6D2746D40C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rgbClr val="898989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E363B39C-6917-4CF8-9A7F-76CE9A54B46C}" type="slidenum">
              <a:rPr lang="ru-RU" altLang="en-US" sz="1200">
                <a:solidFill>
                  <a:srgbClr val="898989"/>
                </a:solidFill>
              </a:rPr>
              <a:t>‹#›</a:t>
            </a:fld>
            <a:endParaRPr lang="ru-R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edg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10FCBA-3752-8E44-9A9B-A6D2746D40C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rgbClr val="898989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E363B39C-6917-4CF8-9A7F-76CE9A54B46C}" type="slidenum">
              <a:rPr lang="ru-RU" altLang="en-US" sz="1200">
                <a:solidFill>
                  <a:srgbClr val="898989"/>
                </a:solidFill>
              </a:rPr>
              <a:t>‹#›</a:t>
            </a:fld>
            <a:endParaRPr lang="ru-R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edg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Заголовок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t>Образец заголовка</a:t>
            </a:r>
          </a:p>
        </p:txBody>
      </p:sp>
      <p:sp>
        <p:nvSpPr>
          <p:cNvPr id="1027" name="Текст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10FCBA-3752-8E44-9A9B-A6D2746D40C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rgbClr val="898989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r" eaLnBrk="1" hangingPunct="1"/>
            <a:fld id="{E363B39C-6917-4CF8-9A7F-76CE9A54B46C}" type="slidenum">
              <a:rPr lang="ru-RU" altLang="en-US" sz="1200">
                <a:solidFill>
                  <a:srgbClr val="898989"/>
                </a:solidFill>
              </a:rPr>
              <a:t>‹#›</a:t>
            </a:fld>
            <a:endParaRPr lang="ru-RU" altLang="en-US"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hyperlink" Target="https://imektep.kz/kz/kurmalas-soylem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6.gi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package" Target="../embeddings/oleObject1.sldx" TargetMode="Internal" /><Relationship Id="rId3" Type="http://schemas.openxmlformats.org/officeDocument/2006/relationships/image" Target="../media/image7.emf" /><Relationship Id="rId4" Type="http://schemas.openxmlformats.org/officeDocument/2006/relationships/image" Target="../media/image2.png" /><Relationship Id="rId5" Type="http://schemas.openxmlformats.org/officeDocument/2006/relationships/vmlDrawing" Target="../drawings/vmlDrawing1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3313" name="TextBox 4" title=""/>
          <p:cNvSpPr txBox="1"/>
          <p:nvPr/>
        </p:nvSpPr>
        <p:spPr>
          <a:xfrm>
            <a:off x="179388" y="1817688"/>
            <a:ext cx="8856662" cy="1077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kk-KZ" altLang="en-US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Сабақтың тақырыбы: </a:t>
            </a:r>
            <a:endParaRPr lang="kk-KZ" altLang="en-US" b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kk-KZ" altLang="en-US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</a:rPr>
              <a:t>Жай және құрмалас сөйлем</a:t>
            </a:r>
            <a:endParaRPr lang="ru-RU" altLang="en-US">
              <a:solidFill>
                <a:srgbClr val="0070C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13314" name="Picture 6" descr="Изображение 717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74650"/>
            <a:ext cx="1279525" cy="11096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315" name="Прямоугольник 4" title=""/>
          <p:cNvSpPr/>
          <p:nvPr/>
        </p:nvSpPr>
        <p:spPr>
          <a:xfrm>
            <a:off x="5651500" y="188913"/>
            <a:ext cx="3205163" cy="8620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b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</a:rPr>
              <a:t>Қазақ тілі 4 сынып 1-тоқсан</a:t>
            </a:r>
            <a:br>
              <a:rPr lang="ru-RU" altLang="en-US" sz="1600" b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-RU" altLang="en-US" sz="1600" b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</a:rPr>
              <a:t>Бөлім атауы: Құндылықтар</a:t>
            </a:r>
            <a:endParaRPr lang="ru-RU" altLang="en-US" sz="1600" b="1">
              <a:solidFill>
                <a:srgbClr val="0070C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kk-KZ" altLang="en-US" sz="1600" b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</a:rPr>
              <a:t>61-63 бет</a:t>
            </a:r>
            <a:endParaRPr lang="ru-RU" altLang="en-US" sz="1600" b="1">
              <a:solidFill>
                <a:srgbClr val="0070C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3316" name="Прямоугольник 1" title=""/>
          <p:cNvSpPr/>
          <p:nvPr/>
        </p:nvSpPr>
        <p:spPr>
          <a:xfrm>
            <a:off x="719138" y="2924175"/>
            <a:ext cx="7777162" cy="1939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kk-KZ" altLang="en-US" sz="30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</a:rPr>
              <a:t>Сабақтың мақсаты:</a:t>
            </a:r>
            <a:endParaRPr lang="kk-KZ" altLang="en-US" sz="3000" b="1">
              <a:solidFill>
                <a:srgbClr val="0070C0"/>
              </a:solidFill>
              <a:latin typeface="Times New Roman" pitchFamily="18" charset="0"/>
              <a:ea typeface="Calibri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kk-KZ" altLang="en-US" sz="3000">
                <a:solidFill>
                  <a:srgbClr val="0070C0"/>
                </a:solidFill>
                <a:latin typeface="Times New Roman" pitchFamily="18" charset="0"/>
                <a:ea typeface="Calibri" pitchFamily="34" charset="0"/>
              </a:rPr>
              <a:t>жай сөйлем мен құрмалас сөйлемнің жасалу жолын және бір-бірінен ажырата алуды үйренесің.</a:t>
            </a:r>
            <a:endParaRPr lang="kk-KZ" altLang="en-US" sz="3000">
              <a:solidFill>
                <a:srgbClr val="0070C0"/>
              </a:solidFill>
              <a:latin typeface="Times New Roman" pitchFamily="18" charset="0"/>
              <a:ea typeface="Calibri" pitchFamily="34" charset="0"/>
            </a:endParaRPr>
          </a:p>
        </p:txBody>
      </p:sp>
      <p:sp>
        <p:nvSpPr>
          <p:cNvPr id="13317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 spd="med">
    <p:wedg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4337" name="Picture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8" y="23813"/>
            <a:ext cx="1279525" cy="1109662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4338" name="Прямоугольник 6" title=""/>
          <p:cNvSpPr/>
          <p:nvPr/>
        </p:nvSpPr>
        <p:spPr>
          <a:xfrm>
            <a:off x="1835150" y="484188"/>
            <a:ext cx="6697663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buFontTx/>
              <a:buNone/>
            </a:pPr>
            <a:r>
              <a:rPr lang="kk-KZ" altLang="en-US" sz="2800" b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Сілтемеге өтіп бейнематериалды көр:</a:t>
            </a:r>
            <a:endParaRPr lang="ru-RU" altLang="en-US" sz="2800" b="1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14339" name="Рисунок 2" descr="Изображение выглядит как знак, монитор, компьютер, столАвтоматически созданное описание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488" y="1133475"/>
            <a:ext cx="4645025" cy="31940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40" name="Прямоугольник 4" title=""/>
          <p:cNvSpPr/>
          <p:nvPr/>
        </p:nvSpPr>
        <p:spPr>
          <a:xfrm>
            <a:off x="1476375" y="4724400"/>
            <a:ext cx="673893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ru-RU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eaLnBrk="1" hangingPunct="1"/>
            <a:r>
              <a:rPr lang="en-US" altLang="en-US" sz="2800" b="1">
                <a:solidFill>
                  <a:schemeClr val="tx2"/>
                </a:solidFill>
                <a:hlinkClick r:id="rId4"/>
              </a:rPr>
              <a:t>https://imektep.kz/kz/kurmalas-soylem</a:t>
            </a:r>
            <a:endParaRPr lang="en-US" altLang="en-US" sz="2800" b="1">
              <a:solidFill>
                <a:schemeClr val="tx2"/>
              </a:solidFill>
            </a:endParaRPr>
          </a:p>
        </p:txBody>
      </p:sp>
      <p:sp>
        <p:nvSpPr>
          <p:cNvPr id="14341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 spd="med">
    <p:wedg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5361" name="Прямоугольник 1" title=""/>
          <p:cNvSpPr/>
          <p:nvPr/>
        </p:nvSpPr>
        <p:spPr>
          <a:xfrm>
            <a:off x="3635375" y="404813"/>
            <a:ext cx="5040313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r>
              <a:rPr lang="ru-RU" altLang="en-US" sz="20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1- тапсырма  </a:t>
            </a:r>
            <a:r>
              <a:rPr lang="ru-RU" altLang="en-US" sz="2000">
                <a:latin typeface="Times New Roman" pitchFamily="18" charset="0"/>
                <a:ea typeface="Times New Roman" pitchFamily="18" charset="0"/>
              </a:rPr>
              <a:t>( </a:t>
            </a:r>
            <a:r>
              <a:rPr lang="ru-RU" altLang="en-US" sz="2000" u="sng">
                <a:latin typeface="Times New Roman" pitchFamily="18" charset="0"/>
                <a:ea typeface="Times New Roman" pitchFamily="18" charset="0"/>
              </a:rPr>
              <a:t>оқулық-62 бет,56-жаттығу</a:t>
            </a:r>
            <a:r>
              <a:rPr lang="ru-RU" altLang="en-US" sz="1800">
                <a:latin typeface="Arial"/>
                <a:ea typeface="Arial"/>
              </a:rPr>
              <a:t>)</a:t>
            </a:r>
            <a:endParaRPr lang="ru-RU" altLang="en-US" sz="1800">
              <a:latin typeface="Arial"/>
              <a:ea typeface="Arial"/>
            </a:endParaRPr>
          </a:p>
        </p:txBody>
      </p:sp>
      <p:pic>
        <p:nvPicPr>
          <p:cNvPr id="15362" name="Picture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13"/>
            <a:ext cx="1279525" cy="1109662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5363" name="Прямоугольник 2" title=""/>
          <p:cNvSpPr/>
          <p:nvPr/>
        </p:nvSpPr>
        <p:spPr>
          <a:xfrm>
            <a:off x="827088" y="1444625"/>
            <a:ext cx="7058025" cy="31686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kk-KZ" altLang="en-US" sz="2000">
                <a:latin typeface="Times New Roman" pitchFamily="18" charset="0"/>
                <a:ea typeface="Times New Roman" pitchFamily="18" charset="0"/>
              </a:rPr>
              <a:t>Ол – кішкентай бала. Мұнда алыстан, қаладан келді. </a:t>
            </a:r>
            <a:endParaRPr lang="kk-KZ" altLang="en-US" sz="20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kk-KZ" altLang="en-US" sz="2000">
                <a:latin typeface="Times New Roman" pitchFamily="18" charset="0"/>
                <a:ea typeface="Times New Roman" pitchFamily="18" charset="0"/>
              </a:rPr>
              <a:t>   Жергілікті   бала – Кәрім дөрекі, тентек. Балалар одан қорқады. Кінәсін айтпайды. </a:t>
            </a:r>
            <a:endParaRPr lang="kk-KZ" altLang="en-US" sz="20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kk-KZ" altLang="en-US" sz="2000">
                <a:latin typeface="Times New Roman" pitchFamily="18" charset="0"/>
                <a:ea typeface="Times New Roman" pitchFamily="18" charset="0"/>
              </a:rPr>
              <a:t>   Кішкентай бала қорықпай, оны батыл әшкереледі. </a:t>
            </a:r>
            <a:endParaRPr lang="kk-KZ" altLang="en-US" sz="20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kk-KZ" altLang="en-US" sz="2000">
                <a:latin typeface="Times New Roman" pitchFamily="18" charset="0"/>
                <a:ea typeface="Times New Roman" pitchFamily="18" charset="0"/>
              </a:rPr>
              <a:t> - Мен қорықпадым. Ұжым бір тентекке соққы бере алады ғой. Мені оған ұрғызып қоя ма?... – деді ол. </a:t>
            </a:r>
            <a:endParaRPr lang="kk-KZ" altLang="en-US" sz="2000"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kk-KZ" altLang="en-US" sz="2000">
                <a:latin typeface="Times New Roman" pitchFamily="18" charset="0"/>
                <a:ea typeface="Times New Roman" pitchFamily="18" charset="0"/>
              </a:rPr>
              <a:t>  Тентек жеңілді. Кішкентай бала дұрыс істеді. Досқа адалдықпен көмектеспей, оның кемшілігін бетіне айтпай, адам дұрыс тәрбиеленбейді. «Ауыруын жасырған өледі» дейді халық.</a:t>
            </a:r>
            <a:endParaRPr lang="ru-RU" altLang="en-US" sz="2000"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15364" name="Sound_05931.mp3" descr="Sound_05931.mp3" title="">
            <a:hlinkClick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5" y="4846638"/>
            <a:ext cx="812800" cy="8128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5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 spd="med">
    <p:wedg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6385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333375"/>
            <a:ext cx="1081088" cy="935038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6386" name="Скругленный прямоугольник 3" title=""/>
          <p:cNvSpPr/>
          <p:nvPr/>
        </p:nvSpPr>
        <p:spPr>
          <a:xfrm>
            <a:off x="1476375" y="708025"/>
            <a:ext cx="4103688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>
            <a:solidFill>
              <a:srgbClr val="F69240"/>
            </a:solidFill>
            <a:miter lim="800000"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ru-RU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0"/>
            <a:r>
              <a:rPr lang="kk-KZ" altLang="en-US" sz="3600" b="1" spc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Орында:</a:t>
            </a:r>
            <a:endParaRPr lang="kk-KZ" altLang="en-US" sz="3600" b="1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0"/>
            <a:endParaRPr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87" name="Скругленный прямоугольник 6" title=""/>
          <p:cNvSpPr/>
          <p:nvPr/>
        </p:nvSpPr>
        <p:spPr>
          <a:xfrm>
            <a:off x="4067175" y="1700213"/>
            <a:ext cx="4537075" cy="1512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  <a:miter lim="800000"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ru-RU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0"/>
            <a:r>
              <a:rPr lang="kk-KZ" altLang="en-US" sz="2000" b="1" spc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Мәтінді мәнерлеп оқы.</a:t>
            </a:r>
            <a:endParaRPr lang="kk-KZ" altLang="en-US" sz="2000" b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0"/>
            <a:r>
              <a:rPr lang="kk-KZ" altLang="en-US" sz="2000" b="1" spc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Құрмалас сөйлемдерді теріп жаз</a:t>
            </a:r>
            <a:r>
              <a:rPr lang="kk-KZ" altLang="en-US" sz="2000" b="1" spc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.</a:t>
            </a:r>
            <a:endParaRPr lang="kk-KZ" altLang="en-US" sz="2000" b="1">
              <a:solidFill>
                <a:srgbClr val="0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6388" name="Скругленный прямоугольник 8" title=""/>
          <p:cNvSpPr/>
          <p:nvPr/>
        </p:nvSpPr>
        <p:spPr>
          <a:xfrm>
            <a:off x="1628775" y="3500438"/>
            <a:ext cx="4103688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>
            <a:solidFill>
              <a:srgbClr val="F69240"/>
            </a:solidFill>
            <a:miter lim="800000"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ru-RU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0" lvl="0" indent="0" algn="ctr" eaLnBrk="1" hangingPunct="0"/>
            <a:r>
              <a:rPr lang="kk-KZ" altLang="en-US" sz="3600" b="1" spc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Дескриптор:</a:t>
            </a:r>
            <a:endParaRPr lang="kk-KZ" altLang="en-US" sz="3600" b="1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0"/>
            <a:endParaRPr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89" name="Скругленный прямоугольник 9" title=""/>
          <p:cNvSpPr/>
          <p:nvPr/>
        </p:nvSpPr>
        <p:spPr>
          <a:xfrm>
            <a:off x="4148138" y="4652963"/>
            <a:ext cx="4537075" cy="1512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  <a:miter lim="800000"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ru-RU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/>
                <a:ea typeface="Arial"/>
              </a:defRPr>
            </a:lvl5pPr>
          </a:lstStyle>
          <a:p>
            <a:pPr marL="285750" lvl="0" indent="-285750" algn="ctr" eaLnBrk="1" hangingPunct="0">
              <a:buFont typeface="Wingdings" pitchFamily="2" charset="2"/>
              <a:buChar char="Ø"/>
            </a:pPr>
            <a:r>
              <a:rPr lang="kk-KZ" altLang="en-US" sz="2400" b="1" spc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Мәтінді мәнерлеп оқиды</a:t>
            </a:r>
            <a:endParaRPr lang="kk-KZ" altLang="en-US" sz="2400" b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marL="285750" lvl="0" indent="-285750" algn="ctr" eaLnBrk="1" hangingPunct="0">
              <a:buFont typeface="Wingdings" pitchFamily="2" charset="2"/>
              <a:buChar char="Ø"/>
            </a:pPr>
            <a:r>
              <a:rPr lang="kk-KZ" altLang="en-US" sz="2400" b="1" spc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Құрмалас сөйлемдерді теріп жазады</a:t>
            </a:r>
            <a:r>
              <a:rPr lang="kk-KZ" altLang="en-US" sz="2400" spc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.</a:t>
            </a:r>
            <a:endParaRPr lang="kk-KZ" altLang="en-US" sz="2400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6390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 spd="med">
    <p:wedg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21505" name="Sound_05931.mp3" descr="Sound_05931.mp3" title="">
            <a:hlinkClick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600" y="4437063"/>
            <a:ext cx="812800" cy="812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06" name="Рисунок 5" descr="Изображение выглядит как объект, часыАвтоматически созданное описание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333375"/>
            <a:ext cx="3743325" cy="37433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07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 spd="med">
    <p:wedg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7409" name="Прямоугольник 1" title=""/>
          <p:cNvSpPr/>
          <p:nvPr/>
        </p:nvSpPr>
        <p:spPr>
          <a:xfrm>
            <a:off x="792163" y="1700213"/>
            <a:ext cx="7019925" cy="2062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kk-KZ" altLang="en-US">
                <a:latin typeface="Times New Roman" pitchFamily="18" charset="0"/>
                <a:ea typeface="Times New Roman" pitchFamily="18" charset="0"/>
              </a:rPr>
              <a:t>	</a:t>
            </a:r>
            <a:r>
              <a:rPr lang="kk-KZ" altLang="en-US" i="1">
                <a:latin typeface="Times New Roman" pitchFamily="18" charset="0"/>
                <a:ea typeface="Times New Roman" pitchFamily="18" charset="0"/>
              </a:rPr>
              <a:t>Кішкентай бала қорықпай, оны батыл әшкереледі. Досқа адалдықпен көмектеспей, оның кемшілігін бетіне айтпай, адам дұрыс тәрбиеленбейді. </a:t>
            </a:r>
            <a:endParaRPr lang="kk-KZ" altLang="en-US" i="1"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17410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333375"/>
            <a:ext cx="1081088" cy="935038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7411" name="Прямоугольник 3" title=""/>
          <p:cNvSpPr/>
          <p:nvPr/>
        </p:nvSpPr>
        <p:spPr>
          <a:xfrm>
            <a:off x="2484438" y="692150"/>
            <a:ext cx="4967287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kk-KZ" altLang="en-US" sz="4000" b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Өзіңді тексер:</a:t>
            </a:r>
            <a:endParaRPr lang="ru-RU" altLang="en-US" sz="4000">
              <a:latin typeface="Arial"/>
              <a:ea typeface="Arial"/>
            </a:endParaRPr>
          </a:p>
        </p:txBody>
      </p:sp>
      <p:sp>
        <p:nvSpPr>
          <p:cNvPr id="17412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 spd="med">
    <p:wedg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8433" name="Rectangle 1" title=""/>
          <p:cNvSpPr/>
          <p:nvPr/>
        </p:nvSpPr>
        <p:spPr>
          <a:xfrm>
            <a:off x="468313" y="1409700"/>
            <a:ext cx="8280400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kk-KZ" altLang="en-US" b="1">
              <a:solidFill>
                <a:srgbClr val="0000FF"/>
              </a:solidFill>
              <a:latin typeface="Arial"/>
              <a:ea typeface="Arial"/>
            </a:endParaRPr>
          </a:p>
        </p:txBody>
      </p:sp>
      <p:sp>
        <p:nvSpPr>
          <p:cNvPr id="18434" name="TextBox 1" title=""/>
          <p:cNvSpPr txBox="1"/>
          <p:nvPr/>
        </p:nvSpPr>
        <p:spPr>
          <a:xfrm>
            <a:off x="1476375" y="636588"/>
            <a:ext cx="6264275" cy="1568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en-US" b="1" i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«Жалғасын тап» ойыны</a:t>
            </a:r>
            <a:endParaRPr lang="ru-RU" altLang="en-US" b="1" i="1">
              <a:solidFill>
                <a:srgbClr val="0000FF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en-US" b="1" i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Құрмалас сөйлем жасап жаз</a:t>
            </a:r>
            <a:endParaRPr lang="ru-RU" altLang="en-US" b="1" i="1">
              <a:solidFill>
                <a:srgbClr val="0000FF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kk-KZ" altLang="en-US">
                <a:ea typeface="Arial"/>
              </a:rPr>
              <a:t> </a:t>
            </a:r>
            <a:endParaRPr lang="en-US" altLang="en-US">
              <a:ea typeface="Arial"/>
            </a:endParaRPr>
          </a:p>
        </p:txBody>
      </p:sp>
      <p:sp>
        <p:nvSpPr>
          <p:cNvPr id="18435" name="TextBox 4"/>
          <p:cNvSpPr txBox="1"/>
          <p:nvPr/>
        </p:nvSpPr>
        <p:spPr>
          <a:xfrm>
            <a:off x="1449388" y="2492375"/>
            <a:ext cx="631825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kk-KZ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anose="02020603050405020304" pitchFamily="18" charset="0"/>
              </a:rPr>
              <a:t>Ол бүгін ерте келіп, ... 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kk-KZ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anose="02020603050405020304" pitchFamily="18" charset="0"/>
              </a:rPr>
              <a:t>Лезде аспанды бұлт торлап, ...  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kk-KZ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anose="02020603050405020304" pitchFamily="18" charset="0"/>
              </a:rPr>
              <a:t>Жаз ыстық болса, ...  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-KZ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6" name="Picture 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525" cy="1109663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pic>
        <p:nvPicPr>
          <p:cNvPr id="18437" name="Sound_05931.mp3" descr="Sound_05931.mp3" title="">
            <a:hlinkClick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4611688"/>
            <a:ext cx="812800" cy="8128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38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 spd="med">
    <p:wedg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9457" name="Rectangle 3" title=""/>
          <p:cNvSpPr/>
          <p:nvPr/>
        </p:nvSpPr>
        <p:spPr>
          <a:xfrm>
            <a:off x="2854325" y="727075"/>
            <a:ext cx="3267075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kk-KZ" altLang="en-US" sz="4000" b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</a:rPr>
              <a:t>Өзіңді тексер</a:t>
            </a:r>
            <a:endParaRPr lang="kk-KZ" altLang="en-US" sz="4000" b="1">
              <a:solidFill>
                <a:srgbClr val="0070C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9458" name="Rectangle 1" title=""/>
          <p:cNvSpPr/>
          <p:nvPr/>
        </p:nvSpPr>
        <p:spPr>
          <a:xfrm>
            <a:off x="323850" y="3063875"/>
            <a:ext cx="8820150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kk-KZ" altLang="en-US" sz="2800">
              <a:solidFill>
                <a:srgbClr val="0000FF"/>
              </a:solidFill>
              <a:latin typeface="Times New Roman" pitchFamily="18" charset="0"/>
              <a:ea typeface="Calibri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kk-KZ" altLang="en-US" sz="2800">
              <a:solidFill>
                <a:srgbClr val="0000FF"/>
              </a:solidFill>
              <a:latin typeface="Times New Roman" pitchFamily="18" charset="0"/>
              <a:ea typeface="Calibri" pitchFamily="34" charset="0"/>
            </a:endParaRPr>
          </a:p>
        </p:txBody>
      </p:sp>
      <p:sp>
        <p:nvSpPr>
          <p:cNvPr id="19459" name="TextBox 1" title=""/>
          <p:cNvSpPr txBox="1"/>
          <p:nvPr/>
        </p:nvSpPr>
        <p:spPr>
          <a:xfrm>
            <a:off x="323850" y="1700213"/>
            <a:ext cx="8640763" cy="2062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kk-KZ" altLang="en-US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</a:rPr>
              <a:t>Ол бүгін ерте келіп, бізге ас әзірледі.</a:t>
            </a:r>
            <a:endParaRPr lang="kk-KZ" altLang="en-US">
              <a:solidFill>
                <a:srgbClr val="0070C0"/>
              </a:solidFill>
              <a:latin typeface="Times New Roman" pitchFamily="18" charset="0"/>
              <a:ea typeface="Times New Roman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kk-KZ" altLang="en-US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</a:rPr>
              <a:t>Лезде аспанды бұлт торлап, жаңбыр жауа бастады.</a:t>
            </a:r>
            <a:endParaRPr lang="kk-KZ" altLang="en-US">
              <a:solidFill>
                <a:srgbClr val="0070C0"/>
              </a:solidFill>
              <a:latin typeface="Times New Roman" pitchFamily="18" charset="0"/>
              <a:ea typeface="Times New Roman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kk-KZ" altLang="en-US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</a:rPr>
              <a:t>Жаз ыстық болса, қыс қатты болады.</a:t>
            </a:r>
            <a:endParaRPr lang="en-US" altLang="en-US">
              <a:solidFill>
                <a:srgbClr val="0070C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19460" name="Picture 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79525" cy="1109663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9461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 spd="med">
    <p:wedg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0481" name="Rectangle 2" title="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Arial"/>
            </a:endParaRPr>
          </a:p>
        </p:txBody>
      </p:sp>
      <p:graphicFrame>
        <p:nvGraphicFramePr>
          <p:cNvPr id="20482" name="Object 5" title=""/>
          <p:cNvGraphicFramePr>
            <a:graphicFrameLocks noChangeAspect="1"/>
          </p:cNvGraphicFramePr>
          <p:nvPr/>
        </p:nvGraphicFramePr>
        <p:xfrm>
          <a:off x="684213" y="908050"/>
          <a:ext cx="7632700" cy="5716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Слайд" r:id="rId2" imgW="7632700" imgH="5716588" progId="PowerPoint.Slide.12">
                  <p:embed/>
                </p:oleObj>
              </mc:Choice>
              <mc:Fallback>
                <p:oleObj name="Слайд" r:id="rId2" imgW="7632700" imgH="5716588" progId="PowerPoint.Slide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4213" y="908050"/>
                        <a:ext cx="7632700" cy="571658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 title=""/>
          <p:cNvSpPr/>
          <p:nvPr/>
        </p:nvSpPr>
        <p:spPr>
          <a:xfrm>
            <a:off x="0" y="2162175"/>
            <a:ext cx="9144000" cy="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>
              <a:ea typeface="Arial"/>
            </a:endParaRPr>
          </a:p>
        </p:txBody>
      </p:sp>
      <p:sp>
        <p:nvSpPr>
          <p:cNvPr id="20484" name="Rectangle 3" title=""/>
          <p:cNvSpPr/>
          <p:nvPr/>
        </p:nvSpPr>
        <p:spPr>
          <a:xfrm>
            <a:off x="2689225" y="239713"/>
            <a:ext cx="3597275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kk-KZ" altLang="en-US" sz="4000" b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Кері байланыс</a:t>
            </a:r>
            <a:endParaRPr lang="kk-KZ" altLang="en-US" sz="4000">
              <a:latin typeface="Arial"/>
              <a:ea typeface="Arial"/>
            </a:endParaRPr>
          </a:p>
        </p:txBody>
      </p:sp>
      <p:pic>
        <p:nvPicPr>
          <p:cNvPr id="20485" name="Picture 7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38100"/>
            <a:ext cx="1279525" cy="1109663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20486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 spd="med">
    <p:wedge/>
  </p:transition>
  <p:timing/>
</p:sld>
</file>

<file path=ppt/tags/tag1.xml><?xml version="1.0" encoding="utf-8"?>
<p:tagLst xmlns:p="http://schemas.openxmlformats.org/presentationml/2006/main">
  <p:tag name="AS_NET" val="3.1.32"/>
  <p:tag name="AS_OS" val="Microsoft Windows NT 10.0.19044.0"/>
  <p:tag name="AS_RELEASE_DATE" val="2024.10.14"/>
  <p:tag name="AS_TITLE" val="Aspose.Slides for Python via .NET"/>
  <p:tag name="AS_VERSION" val="24.1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34</Paragraphs>
  <Slides>9</Slides>
  <Notes>0</Notes>
  <TotalTime>620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4">
      <vt:lpstr>Arial</vt:lpstr>
      <vt:lpstr>Calibri</vt:lpstr>
      <vt:lpstr>Times New Roman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Python via .NET</Application>
  <AppVersion>24.1000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BEST</dc:creator>
  <cp:lastModifiedBy>Meruert Baizhanova</cp:lastModifiedBy>
  <cp:revision>68</cp:revision>
  <dcterms:created xsi:type="dcterms:W3CDTF">2015-04-27T10:06:33Z</dcterms:created>
  <dcterms:modified xsi:type="dcterms:W3CDTF">2024-10-15T20:32:01Z</dcterms:modified>
</cp:coreProperties>
</file>