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257" r:id="rId4"/>
    <p:sldId id="258" r:id="rId5"/>
    <p:sldId id="266" r:id="rId6"/>
    <p:sldId id="259" r:id="rId7"/>
    <p:sldId id="265" r:id="rId8"/>
    <p:sldId id="260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" Type="http://schemas.openxmlformats.org/officeDocument/2006/relationships/audio" Target="file:///C:\Users\&#1044;&#1080;&#1085;&#1072;&#1088;&#1072;\Downloads\alarm_clock_ticking_loop_002.mp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&#1044;&#1080;&#1085;&#1072;&#1088;&#1072;\Downloads\alarm_clock_ticking_loop_002.mp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&#1044;&#1080;&#1085;&#1072;&#1088;&#1072;\Downloads\alarm_clock_ticking_loop_002.mp3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4214842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тоқсан</a:t>
            </a:r>
          </a:p>
          <a:p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 тілі </a:t>
            </a:r>
          </a:p>
          <a:p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Сынып: 4 </a:t>
            </a: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1357298"/>
            <a:ext cx="3707144" cy="4809805"/>
          </a:xfrm>
          <a:prstGeom prst="rect">
            <a:avLst/>
          </a:prstGeom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</a:rPr>
              <a:t>1-бөлім:</a:t>
            </a:r>
            <a:r>
              <a:rPr lang="kk-KZ" sz="3600" b="1" dirty="0" smtClean="0">
                <a:solidFill>
                  <a:srgbClr val="C00000"/>
                </a:solidFill>
              </a:rPr>
              <a:t>Менің Отаным – Қазақстан</a:t>
            </a:r>
            <a:endParaRPr lang="ru-RU" sz="3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1214422"/>
            <a:ext cx="47107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Тақырыбы</a:t>
            </a:r>
            <a:r>
              <a:rPr lang="kk-KZ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Сөйлеу мәдениеті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2285992"/>
            <a:ext cx="7429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Осы сабақ арқылы жүзеге асатын оқу мақсаттары: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857224" y="3571876"/>
            <a:ext cx="764386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Сөздерді, дыбыстарды орфоэпиялық нормаларға сәйкес дұрыс айту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Тақырып аясында әңгімелесуге, сөйлемдерді дұрыс құрауға, мәдениетті сөйлеуге үйрету.  </a:t>
            </a:r>
            <a:endParaRPr kumimoji="0" lang="kk-KZ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6172200" cy="875182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</a:rPr>
              <a:t>Бағалау критерийлері</a:t>
            </a:r>
            <a:endParaRPr lang="ru-RU" sz="3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2977" y="1558623"/>
            <a:ext cx="6786610" cy="10131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14415" y="3273135"/>
            <a:ext cx="6786610" cy="10131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57291" y="4987647"/>
            <a:ext cx="6786610" cy="10131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05269" y="1357298"/>
            <a:ext cx="6081507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Диалогке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қатысады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48211" y="4643446"/>
            <a:ext cx="6081507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Оқу мақсатына сәйкес дауыстап, түсініп, іштей, мәнерлеп, сын тұрғысынан бағалап, көз жүгіртіп оқу дағдылары </a:t>
            </a:r>
            <a:r>
              <a:rPr lang="kk-KZ" dirty="0" smtClean="0">
                <a:solidFill>
                  <a:schemeClr val="tx1"/>
                </a:solidFill>
              </a:rPr>
              <a:t>жетілдіріледі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62459" y="3000372"/>
            <a:ext cx="6081507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3208185" y="2992158"/>
            <a:ext cx="493571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Берілген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тақырып бойынша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өз көзқарасын білдіріп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ой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қорыту жасай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алады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-20200801-WA00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4214818"/>
            <a:ext cx="3848100" cy="2362200"/>
          </a:xfrm>
          <a:prstGeom prst="rect">
            <a:avLst/>
          </a:prstGeom>
        </p:spPr>
      </p:pic>
      <p:sp>
        <p:nvSpPr>
          <p:cNvPr id="5" name="Овальная выноска 4"/>
          <p:cNvSpPr/>
          <p:nvPr/>
        </p:nvSpPr>
        <p:spPr>
          <a:xfrm>
            <a:off x="285720" y="1714488"/>
            <a:ext cx="3286148" cy="2643206"/>
          </a:xfrm>
          <a:prstGeom prst="wedgeEllipseCallout">
            <a:avLst>
              <a:gd name="adj1" fmla="val 36188"/>
              <a:gd name="adj2" fmla="val 67037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- Сөйлеу мәдениеті дегеніміз не?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4357686" y="285728"/>
            <a:ext cx="4786314" cy="3714776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857752" y="857232"/>
            <a:ext cx="42862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-Сөйлеу мәдениеті деп – қазақ тілін дұрыс және орынды қолдануды айтады. Ата – анаң, мұғалім мен құрбыларыңмен сөйлескенде </a:t>
            </a: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сөзді дұрыс</a:t>
            </a: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орынды қолдану керек</a:t>
            </a: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Өз ана тілінде </a:t>
            </a: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де, </a:t>
            </a: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басқа тілде де дұрыс сөйлесу адамның қаншалықты мәдениетті екенін көрсететінін жадымыздан </a:t>
            </a: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шығармайық.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0"/>
            <a:ext cx="7100894" cy="1894362"/>
          </a:xfrm>
        </p:spPr>
        <p:txBody>
          <a:bodyPr>
            <a:normAutofit fontScale="90000"/>
          </a:bodyPr>
          <a:lstStyle/>
          <a:p>
            <a:r>
              <a:rPr lang="kk-KZ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kk-KZ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0"/>
            <a:ext cx="8001056" cy="714380"/>
          </a:xfrm>
        </p:spPr>
        <p:txBody>
          <a:bodyPr>
            <a:normAutofit fontScale="55000" lnSpcReduction="20000"/>
          </a:bodyPr>
          <a:lstStyle/>
          <a:p>
            <a:endParaRPr lang="kk-KZ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3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Бірін-бірі оқыту,«Үйрете </a:t>
            </a:r>
            <a:r>
              <a:rPr lang="kk-KZ" sz="3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отырып үйренемін» әдісі бойынша </a:t>
            </a:r>
            <a:r>
              <a:rPr lang="kk-KZ" sz="3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жүргізіледі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8596" y="1785926"/>
            <a:ext cx="76438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       </a:t>
            </a:r>
            <a:r>
              <a:rPr lang="kk-KZ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Сабыр: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Менің ойымша, ана тілін білу – адамның үлкен парызы. Себебі адам тілсіз ешкіммен араласа алмайды. Тіл болмаса, олар бірін-бірі түсіне алмас еді. Ана тілі адамның бойына ана сүтімен бірге енеді. Ана әлдиі арқылы тіл үйренеміз. Сондықтан оны </a:t>
            </a:r>
            <a:r>
              <a:rPr lang="kk-K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“ана тілі”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деп атаған. Тілді де өз анаң секілді құрметтеу керек.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kk-KZ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Күләш</a:t>
            </a:r>
            <a:r>
              <a:rPr lang="kk-KZ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</a:t>
            </a:r>
            <a:r>
              <a:rPr lang="kk-KZ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ана тілі”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дегенді анамдай қымбат, асыл дүние деп түсінемін. Сол себепті ана тілімізді құрметтеуіміз керек.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endParaRPr lang="kk-KZ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785794"/>
            <a:ext cx="7858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20-тапсырмадағы “Ана-тілі” дегенді қалай түсінесің? Сұрағына өздерің сияқты балалардың берген жауаптарын оқып көрейікші.</a:t>
            </a:r>
            <a:endParaRPr lang="ru-RU" dirty="0" smtClean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357158" y="5786454"/>
            <a:ext cx="581028" cy="5810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7158" y="357166"/>
            <a:ext cx="828680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k-KZ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Ерлан: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Менің ана тілім – қазақ тілі. Қазақ халқы – өте батыр, жауынгер халық. Ата-бабаларымыз жаудан елі мен жерін қорғады. Қазақ елі өз тілінің жойылмауы үшін де күресті. Сондықтан тілді дұрыс түсініп, әр адам өз тілінде жақсы сөйлеуі үшін кітапты көп оқуы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керек.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kk-KZ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Сымбат</a:t>
            </a:r>
            <a:r>
              <a:rPr lang="kk-KZ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Біз дүниеге келгеннен бастап анамыздың </a:t>
            </a:r>
            <a:r>
              <a:rPr lang="kk-KZ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“балапаным”, “ботақаным”, “айналайын”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деген сөздерін естіп келеміз. Сол себепті бұл қасиетті тіл </a:t>
            </a:r>
            <a:r>
              <a:rPr lang="kk-KZ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ана тілі”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деп атап, оны бәрінен бұрын үйреніп, бәрінен бұрын білетін боламыз.</a:t>
            </a:r>
          </a:p>
          <a:p>
            <a:endParaRPr lang="kk-KZ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kk-KZ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Қай жауап саған көбірек ұнады? Себебін дәлелде.</a:t>
            </a:r>
          </a:p>
          <a:p>
            <a:pPr>
              <a:buFont typeface="Arial" pitchFamily="34" charset="0"/>
              <a:buChar char="•"/>
            </a:pPr>
            <a:r>
              <a:rPr lang="kk-KZ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Сен де өз жауабыңды жазбаша білдір.</a:t>
            </a:r>
            <a:endParaRPr lang="ru-RU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57290" y="5572140"/>
            <a:ext cx="77867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Дескрипторы: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Тақырып аясында әңгімелесуге, сөйлемдерді дұрыс құрауға, мәдениетті сөйлеуге үйренді.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571472" y="5072074"/>
            <a:ext cx="438152" cy="43815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5720" y="285728"/>
            <a:ext cx="885828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22-тапсырма. Оқып</a:t>
            </a:r>
            <a:r>
              <a:rPr lang="kk-KZ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диалогті жатқа жаз</a:t>
            </a:r>
            <a:r>
              <a:rPr lang="kk-KZ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kk-KZ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Қырманнан дән арқалап келген  Тауық Үйрекке айтты:</a:t>
            </a:r>
          </a:p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Жем шоқыңыз, </a:t>
            </a:r>
            <a:r>
              <a:rPr lang="kk-KZ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мархабат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 </a:t>
            </a:r>
          </a:p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“Аш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қалдық” деп, жаңа ғана қапыда ек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Бауырым, саған жемің үшін </a:t>
            </a:r>
            <a:r>
              <a:rPr lang="kk-KZ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рақмет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2571768" cy="642942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Жазба жұмысы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28596" y="5929330"/>
            <a:ext cx="500066" cy="500066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0" y="1714488"/>
          <a:ext cx="8929720" cy="4000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4857784"/>
                <a:gridCol w="1285884"/>
                <a:gridCol w="1285884"/>
                <a:gridCol w="1071538"/>
              </a:tblGrid>
              <a:tr h="29432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КЕЙДЕ</a:t>
                      </a:r>
                      <a:r>
                        <a:rPr lang="kk-KZ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ЖОҚ</a:t>
                      </a:r>
                      <a:endParaRPr lang="ru-RU" dirty="0"/>
                    </a:p>
                  </a:txBody>
                  <a:tcPr/>
                </a:tc>
              </a:tr>
              <a:tr h="538971"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Белгілі бір тақырыпта сөйлеу үшін алдын ала дайындаласың ба?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770">
                <a:tc>
                  <a:txBody>
                    <a:bodyPr/>
                    <a:lstStyle/>
                    <a:p>
                      <a:r>
                        <a:rPr lang="kk-KZ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Сөйлеуге дайындалғанда</a:t>
                      </a:r>
                      <a:r>
                        <a:rPr lang="kk-KZ" baseline="0" dirty="0" smtClean="0"/>
                        <a:t> жоспар құрасың ба?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3870">
                <a:tc>
                  <a:txBody>
                    <a:bodyPr/>
                    <a:lstStyle/>
                    <a:p>
                      <a:r>
                        <a:rPr lang="kk-KZ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Не сөйлейтініңді жоспарға сәйкес реттейсіңбе?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770">
                <a:tc>
                  <a:txBody>
                    <a:bodyPr/>
                    <a:lstStyle/>
                    <a:p>
                      <a:r>
                        <a:rPr lang="kk-KZ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Сөйлегенде ойыңды дұрыс жеткізе аласың ба?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9172">
                <a:tc>
                  <a:txBody>
                    <a:bodyPr/>
                    <a:lstStyle/>
                    <a:p>
                      <a:r>
                        <a:rPr lang="kk-KZ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Ойыңды</a:t>
                      </a:r>
                      <a:r>
                        <a:rPr lang="kk-KZ" baseline="0" dirty="0" smtClean="0"/>
                        <a:t> нақтылай түсетін мақал-мәтел мен қыстырма сөз қолданасың ба?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3870"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Сөйлегенде дыбыс үндестігін сақтайсың ба?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3870">
                <a:tc>
                  <a:txBody>
                    <a:bodyPr/>
                    <a:lstStyle/>
                    <a:p>
                      <a:r>
                        <a:rPr lang="kk-KZ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Сөйлегенде сыпайы сөздерді пайдаланасың</a:t>
                      </a:r>
                      <a:r>
                        <a:rPr lang="kk-KZ" baseline="0" dirty="0" smtClean="0"/>
                        <a:t> </a:t>
                      </a:r>
                      <a:r>
                        <a:rPr lang="kk-KZ" dirty="0" smtClean="0"/>
                        <a:t>ба?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4282" y="857232"/>
            <a:ext cx="8643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Сөйлеу </a:t>
            </a:r>
            <a:r>
              <a:rPr lang="kk-K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деңгейіңді </a:t>
            </a:r>
            <a:r>
              <a:rPr lang="kk-K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бағалап көр</a:t>
            </a:r>
            <a:r>
              <a:rPr lang="kk-K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Сұраққа “ия”, “кейде”, “жоқ” деп жауап бер.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</a:rPr>
              <a:t>Рефлексия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85860"/>
            <a:ext cx="5214974" cy="73866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kk-KZ" sz="2400" dirty="0" smtClean="0"/>
              <a:t>Кері байланыс. СМС әдісі.</a:t>
            </a:r>
            <a:endParaRPr lang="ru-RU" sz="2400" dirty="0" smtClean="0"/>
          </a:p>
          <a:p>
            <a:endParaRPr lang="ru-RU" dirty="0"/>
          </a:p>
        </p:txBody>
      </p:sp>
      <p:pic>
        <p:nvPicPr>
          <p:cNvPr id="4" name="Рисунок 3" descr="C:\Users\Admin\Desktop\Сауаташу   1-сынып      Ө дыбысы мен әрпі\СМС 2д3с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071678"/>
            <a:ext cx="7429552" cy="421484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1820</TotalTime>
  <Words>510</Words>
  <PresentationFormat>Экран (4:3)</PresentationFormat>
  <Paragraphs>60</Paragraphs>
  <Slides>9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1_Тема Office</vt:lpstr>
      <vt:lpstr>Слайд 1</vt:lpstr>
      <vt:lpstr>1-бөлім:Менің Отаным – Қазақстан</vt:lpstr>
      <vt:lpstr>Бағалау критерийлері</vt:lpstr>
      <vt:lpstr>Слайд 4</vt:lpstr>
      <vt:lpstr>  </vt:lpstr>
      <vt:lpstr>Слайд 6</vt:lpstr>
      <vt:lpstr>Слайд 7</vt:lpstr>
      <vt:lpstr>Жазба жұмысы </vt:lpstr>
      <vt:lpstr>Рефлексия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Динара</cp:lastModifiedBy>
  <cp:revision>10</cp:revision>
  <dcterms:modified xsi:type="dcterms:W3CDTF">2020-08-01T15:33:57Z</dcterms:modified>
</cp:coreProperties>
</file>