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5" r:id="rId8"/>
    <p:sldId id="266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637A3-2300-44CD-BD9B-7FA5CC8E4EC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369C17-B96A-423E-83BA-8DECFF900FB9}">
      <dgm:prSet phldrT="[Текст]"/>
      <dgm:spPr/>
      <dgm:t>
        <a:bodyPr/>
        <a:lstStyle/>
        <a:p>
          <a:r>
            <a:rPr lang="ru-RU" dirty="0" smtClean="0"/>
            <a:t>Фонетика</a:t>
          </a:r>
          <a:endParaRPr lang="ru-RU" dirty="0"/>
        </a:p>
      </dgm:t>
    </dgm:pt>
    <dgm:pt modelId="{6F826E6B-5E17-4235-AC32-B5FCFF5366A3}" type="parTrans" cxnId="{6F48FD2F-420A-4689-BC4B-8815F261B98B}">
      <dgm:prSet/>
      <dgm:spPr/>
      <dgm:t>
        <a:bodyPr/>
        <a:lstStyle/>
        <a:p>
          <a:endParaRPr lang="ru-RU"/>
        </a:p>
      </dgm:t>
    </dgm:pt>
    <dgm:pt modelId="{A3B7F90F-FEAD-4EA6-9EE9-9ABA04AD7C6C}" type="sibTrans" cxnId="{6F48FD2F-420A-4689-BC4B-8815F261B98B}">
      <dgm:prSet/>
      <dgm:spPr/>
      <dgm:t>
        <a:bodyPr/>
        <a:lstStyle/>
        <a:p>
          <a:endParaRPr lang="ru-RU"/>
        </a:p>
      </dgm:t>
    </dgm:pt>
    <dgm:pt modelId="{CA62778F-209D-45CE-BDD2-782B949B676D}">
      <dgm:prSet phldrT="[Текст]"/>
      <dgm:spPr/>
      <dgm:t>
        <a:bodyPr/>
        <a:lstStyle/>
        <a:p>
          <a:r>
            <a:rPr lang="ru-RU" dirty="0" err="1" smtClean="0"/>
            <a:t>Дыбыс</a:t>
          </a:r>
          <a:endParaRPr lang="ru-RU" dirty="0"/>
        </a:p>
      </dgm:t>
    </dgm:pt>
    <dgm:pt modelId="{07B307C5-11FF-470E-AC2F-598BF9A4EA1B}" type="parTrans" cxnId="{F632AC40-C5C0-4224-A9E3-00F01E36D5CE}">
      <dgm:prSet/>
      <dgm:spPr/>
      <dgm:t>
        <a:bodyPr/>
        <a:lstStyle/>
        <a:p>
          <a:endParaRPr lang="ru-RU"/>
        </a:p>
      </dgm:t>
    </dgm:pt>
    <dgm:pt modelId="{CC30D6A7-F9DB-4E01-94F1-22BACD1BB171}" type="sibTrans" cxnId="{F632AC40-C5C0-4224-A9E3-00F01E36D5CE}">
      <dgm:prSet/>
      <dgm:spPr/>
      <dgm:t>
        <a:bodyPr/>
        <a:lstStyle/>
        <a:p>
          <a:endParaRPr lang="ru-RU"/>
        </a:p>
      </dgm:t>
    </dgm:pt>
    <dgm:pt modelId="{05C7F7D9-D8E3-4DA3-9C53-C0B956071583}">
      <dgm:prSet phldrT="[Текст]"/>
      <dgm:spPr/>
      <dgm:t>
        <a:bodyPr/>
        <a:lstStyle/>
        <a:p>
          <a:r>
            <a:rPr lang="ru-RU" dirty="0" err="1" smtClean="0"/>
            <a:t>Дауысты</a:t>
          </a:r>
          <a:r>
            <a:rPr lang="ru-RU" dirty="0" smtClean="0"/>
            <a:t> </a:t>
          </a:r>
          <a:r>
            <a:rPr lang="ru-RU" dirty="0" err="1" smtClean="0"/>
            <a:t>дыбыс</a:t>
          </a:r>
          <a:endParaRPr lang="ru-RU" dirty="0"/>
        </a:p>
      </dgm:t>
    </dgm:pt>
    <dgm:pt modelId="{C91134C3-81AC-4F66-963C-7F0FA4FE366B}" type="parTrans" cxnId="{E84EBCF8-5792-43DE-A582-68132F01BE41}">
      <dgm:prSet/>
      <dgm:spPr/>
      <dgm:t>
        <a:bodyPr/>
        <a:lstStyle/>
        <a:p>
          <a:endParaRPr lang="ru-RU"/>
        </a:p>
      </dgm:t>
    </dgm:pt>
    <dgm:pt modelId="{6C4E9DFF-2282-4DCD-8923-ECCC06E88FC0}" type="sibTrans" cxnId="{E84EBCF8-5792-43DE-A582-68132F01BE41}">
      <dgm:prSet/>
      <dgm:spPr/>
      <dgm:t>
        <a:bodyPr/>
        <a:lstStyle/>
        <a:p>
          <a:endParaRPr lang="ru-RU"/>
        </a:p>
      </dgm:t>
    </dgm:pt>
    <dgm:pt modelId="{2D453A8D-32A5-4E51-AB85-EF9932836A99}">
      <dgm:prSet phldrT="[Текст]"/>
      <dgm:spPr/>
      <dgm:t>
        <a:bodyPr/>
        <a:lstStyle/>
        <a:p>
          <a:r>
            <a:rPr lang="ru-RU" dirty="0" err="1" smtClean="0"/>
            <a:t>Дауыссыз</a:t>
          </a:r>
          <a:r>
            <a:rPr lang="ru-RU" dirty="0" smtClean="0"/>
            <a:t> </a:t>
          </a:r>
          <a:r>
            <a:rPr lang="ru-RU" dirty="0" err="1" smtClean="0"/>
            <a:t>дыбыс</a:t>
          </a:r>
          <a:r>
            <a:rPr lang="ru-RU" dirty="0" smtClean="0"/>
            <a:t> </a:t>
          </a:r>
          <a:endParaRPr lang="ru-RU" dirty="0"/>
        </a:p>
      </dgm:t>
    </dgm:pt>
    <dgm:pt modelId="{E4001D90-5AAC-475E-A5C5-A8AA94F494E4}" type="parTrans" cxnId="{17DDDC01-1462-4CDA-A45B-A1EE79C0C20E}">
      <dgm:prSet/>
      <dgm:spPr/>
      <dgm:t>
        <a:bodyPr/>
        <a:lstStyle/>
        <a:p>
          <a:endParaRPr lang="ru-RU"/>
        </a:p>
      </dgm:t>
    </dgm:pt>
    <dgm:pt modelId="{63014088-40CC-43D8-AE3E-9ACC1DC5CD5C}" type="sibTrans" cxnId="{17DDDC01-1462-4CDA-A45B-A1EE79C0C20E}">
      <dgm:prSet/>
      <dgm:spPr/>
      <dgm:t>
        <a:bodyPr/>
        <a:lstStyle/>
        <a:p>
          <a:endParaRPr lang="ru-RU"/>
        </a:p>
      </dgm:t>
    </dgm:pt>
    <dgm:pt modelId="{DC21D4C5-3FA4-4657-B390-AA49549C3621}">
      <dgm:prSet phldrT="[Текст]"/>
      <dgm:spPr/>
      <dgm:t>
        <a:bodyPr/>
        <a:lstStyle/>
        <a:p>
          <a:r>
            <a:rPr lang="ru-RU" dirty="0" err="1" smtClean="0"/>
            <a:t>Үндестік заңы</a:t>
          </a:r>
          <a:r>
            <a:rPr lang="ru-RU" dirty="0" smtClean="0"/>
            <a:t>  </a:t>
          </a:r>
          <a:endParaRPr lang="ru-RU" dirty="0"/>
        </a:p>
      </dgm:t>
    </dgm:pt>
    <dgm:pt modelId="{E4734C9D-C08B-404F-BD24-37B9E5EA7FD2}" type="parTrans" cxnId="{4B770705-7390-4D27-8856-30AF9E00CF9B}">
      <dgm:prSet/>
      <dgm:spPr/>
      <dgm:t>
        <a:bodyPr/>
        <a:lstStyle/>
        <a:p>
          <a:endParaRPr lang="ru-RU"/>
        </a:p>
      </dgm:t>
    </dgm:pt>
    <dgm:pt modelId="{B090C9BE-DCD7-44A7-8B62-FBFE52F20BD0}" type="sibTrans" cxnId="{4B770705-7390-4D27-8856-30AF9E00CF9B}">
      <dgm:prSet/>
      <dgm:spPr/>
      <dgm:t>
        <a:bodyPr/>
        <a:lstStyle/>
        <a:p>
          <a:endParaRPr lang="ru-RU"/>
        </a:p>
      </dgm:t>
    </dgm:pt>
    <dgm:pt modelId="{E5B9C7D9-A87B-40DA-B371-F1301B19329F}">
      <dgm:prSet phldrT="[Текст]"/>
      <dgm:spPr/>
      <dgm:t>
        <a:bodyPr/>
        <a:lstStyle/>
        <a:p>
          <a:r>
            <a:rPr lang="kk-KZ" dirty="0" smtClean="0"/>
            <a:t> буын үндестігі</a:t>
          </a:r>
          <a:endParaRPr lang="ru-RU" dirty="0"/>
        </a:p>
      </dgm:t>
    </dgm:pt>
    <dgm:pt modelId="{2352FF6E-161A-4D2C-9B7B-776E774BE0F4}" type="parTrans" cxnId="{2021AE29-3032-408B-87B4-517AF78B18E7}">
      <dgm:prSet/>
      <dgm:spPr/>
      <dgm:t>
        <a:bodyPr/>
        <a:lstStyle/>
        <a:p>
          <a:endParaRPr lang="ru-RU"/>
        </a:p>
      </dgm:t>
    </dgm:pt>
    <dgm:pt modelId="{FCCA8E80-CA4D-4538-9838-1B645F051767}" type="sibTrans" cxnId="{2021AE29-3032-408B-87B4-517AF78B18E7}">
      <dgm:prSet/>
      <dgm:spPr/>
      <dgm:t>
        <a:bodyPr/>
        <a:lstStyle/>
        <a:p>
          <a:endParaRPr lang="ru-RU"/>
        </a:p>
      </dgm:t>
    </dgm:pt>
    <dgm:pt modelId="{C51CF12A-BEA9-47FC-8C7B-3EC31B8EB574}">
      <dgm:prSet phldrT="[Текст]"/>
      <dgm:spPr/>
      <dgm:t>
        <a:bodyPr/>
        <a:lstStyle/>
        <a:p>
          <a:r>
            <a:rPr lang="kk-KZ" dirty="0" smtClean="0"/>
            <a:t> дыбыс үндестігі </a:t>
          </a:r>
          <a:endParaRPr lang="ru-RU" dirty="0"/>
        </a:p>
      </dgm:t>
    </dgm:pt>
    <dgm:pt modelId="{1841987A-28C4-4EA6-8B50-199D3C09EDB5}" type="parTrans" cxnId="{F211F1B4-A0F9-4223-B113-2A66963F19FF}">
      <dgm:prSet/>
      <dgm:spPr/>
      <dgm:t>
        <a:bodyPr/>
        <a:lstStyle/>
        <a:p>
          <a:endParaRPr lang="ru-RU"/>
        </a:p>
      </dgm:t>
    </dgm:pt>
    <dgm:pt modelId="{A204D7A4-66B9-4149-B65C-A2DBE056F310}" type="sibTrans" cxnId="{F211F1B4-A0F9-4223-B113-2A66963F19FF}">
      <dgm:prSet/>
      <dgm:spPr/>
      <dgm:t>
        <a:bodyPr/>
        <a:lstStyle/>
        <a:p>
          <a:endParaRPr lang="ru-RU"/>
        </a:p>
      </dgm:t>
    </dgm:pt>
    <dgm:pt modelId="{1CC4EFC7-3660-477D-AF1B-DB64D909F252}">
      <dgm:prSet phldrT="[Текст]"/>
      <dgm:spPr/>
      <dgm:t>
        <a:bodyPr/>
        <a:lstStyle/>
        <a:p>
          <a:r>
            <a:rPr lang="kk-KZ" dirty="0" smtClean="0"/>
            <a:t>Буын </a:t>
          </a:r>
          <a:endParaRPr lang="ru-RU" dirty="0"/>
        </a:p>
      </dgm:t>
    </dgm:pt>
    <dgm:pt modelId="{0DA2BB2B-A19A-4D01-A7C2-4F45C518EB68}" type="parTrans" cxnId="{D70D693E-4CD1-4AEA-85E4-788FED50DAAF}">
      <dgm:prSet/>
      <dgm:spPr/>
      <dgm:t>
        <a:bodyPr/>
        <a:lstStyle/>
        <a:p>
          <a:endParaRPr lang="ru-RU"/>
        </a:p>
      </dgm:t>
    </dgm:pt>
    <dgm:pt modelId="{2CF9BAB1-629C-4D11-A677-8C6F916177D8}" type="sibTrans" cxnId="{D70D693E-4CD1-4AEA-85E4-788FED50DAAF}">
      <dgm:prSet/>
      <dgm:spPr/>
      <dgm:t>
        <a:bodyPr/>
        <a:lstStyle/>
        <a:p>
          <a:endParaRPr lang="ru-RU"/>
        </a:p>
      </dgm:t>
    </dgm:pt>
    <dgm:pt modelId="{F1533C7C-BD1C-4CC7-9D13-A394E6575E68}" type="pres">
      <dgm:prSet presAssocID="{180637A3-2300-44CD-BD9B-7FA5CC8E4EC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8C3E6D-644E-4DC8-8122-E93DD5E8F611}" type="pres">
      <dgm:prSet presAssocID="{57369C17-B96A-423E-83BA-8DECFF900FB9}" presName="root1" presStyleCnt="0"/>
      <dgm:spPr/>
    </dgm:pt>
    <dgm:pt modelId="{93D897D0-959B-4467-BF8B-9E77DA474FE1}" type="pres">
      <dgm:prSet presAssocID="{57369C17-B96A-423E-83BA-8DECFF900FB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FC266F-BBF2-4B9A-AB7F-B82AAB5E2094}" type="pres">
      <dgm:prSet presAssocID="{57369C17-B96A-423E-83BA-8DECFF900FB9}" presName="level2hierChild" presStyleCnt="0"/>
      <dgm:spPr/>
    </dgm:pt>
    <dgm:pt modelId="{91D43804-46B5-4205-8EE2-9CEEAE01BCA7}" type="pres">
      <dgm:prSet presAssocID="{07B307C5-11FF-470E-AC2F-598BF9A4EA1B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38FC1C41-F4C8-4CF8-B449-7A507850C94D}" type="pres">
      <dgm:prSet presAssocID="{07B307C5-11FF-470E-AC2F-598BF9A4EA1B}" presName="connTx" presStyleLbl="parChTrans1D2" presStyleIdx="0" presStyleCnt="3"/>
      <dgm:spPr/>
      <dgm:t>
        <a:bodyPr/>
        <a:lstStyle/>
        <a:p>
          <a:endParaRPr lang="ru-RU"/>
        </a:p>
      </dgm:t>
    </dgm:pt>
    <dgm:pt modelId="{F9779AB6-F90E-4AF8-81DB-8F5186A30BAB}" type="pres">
      <dgm:prSet presAssocID="{CA62778F-209D-45CE-BDD2-782B949B676D}" presName="root2" presStyleCnt="0"/>
      <dgm:spPr/>
    </dgm:pt>
    <dgm:pt modelId="{81AFC4C4-8C7E-4999-B0E5-492ACBB89E8D}" type="pres">
      <dgm:prSet presAssocID="{CA62778F-209D-45CE-BDD2-782B949B676D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221545-4DD2-47FF-82DD-273FE2852955}" type="pres">
      <dgm:prSet presAssocID="{CA62778F-209D-45CE-BDD2-782B949B676D}" presName="level3hierChild" presStyleCnt="0"/>
      <dgm:spPr/>
    </dgm:pt>
    <dgm:pt modelId="{55410E51-0EE5-44B3-A3E9-D7FB07049B33}" type="pres">
      <dgm:prSet presAssocID="{C91134C3-81AC-4F66-963C-7F0FA4FE366B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85F069C2-423E-43B7-BC91-C39158324F8F}" type="pres">
      <dgm:prSet presAssocID="{C91134C3-81AC-4F66-963C-7F0FA4FE366B}" presName="connTx" presStyleLbl="parChTrans1D3" presStyleIdx="0" presStyleCnt="4"/>
      <dgm:spPr/>
      <dgm:t>
        <a:bodyPr/>
        <a:lstStyle/>
        <a:p>
          <a:endParaRPr lang="ru-RU"/>
        </a:p>
      </dgm:t>
    </dgm:pt>
    <dgm:pt modelId="{247CD506-3033-436F-A9E5-15F1517357E7}" type="pres">
      <dgm:prSet presAssocID="{05C7F7D9-D8E3-4DA3-9C53-C0B956071583}" presName="root2" presStyleCnt="0"/>
      <dgm:spPr/>
    </dgm:pt>
    <dgm:pt modelId="{01F8486C-A899-45D8-9BB4-17B55AA27938}" type="pres">
      <dgm:prSet presAssocID="{05C7F7D9-D8E3-4DA3-9C53-C0B956071583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802062-054E-4FC5-98AC-B721B644AFDB}" type="pres">
      <dgm:prSet presAssocID="{05C7F7D9-D8E3-4DA3-9C53-C0B956071583}" presName="level3hierChild" presStyleCnt="0"/>
      <dgm:spPr/>
    </dgm:pt>
    <dgm:pt modelId="{E56F74EE-B864-4EC9-A6AF-FAAA0B911F63}" type="pres">
      <dgm:prSet presAssocID="{E4001D90-5AAC-475E-A5C5-A8AA94F494E4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9596927F-52D5-4AE6-B596-91D21594FAA7}" type="pres">
      <dgm:prSet presAssocID="{E4001D90-5AAC-475E-A5C5-A8AA94F494E4}" presName="connTx" presStyleLbl="parChTrans1D3" presStyleIdx="1" presStyleCnt="4"/>
      <dgm:spPr/>
      <dgm:t>
        <a:bodyPr/>
        <a:lstStyle/>
        <a:p>
          <a:endParaRPr lang="ru-RU"/>
        </a:p>
      </dgm:t>
    </dgm:pt>
    <dgm:pt modelId="{818C1B09-1025-4B15-B367-DFBBAA72471B}" type="pres">
      <dgm:prSet presAssocID="{2D453A8D-32A5-4E51-AB85-EF9932836A99}" presName="root2" presStyleCnt="0"/>
      <dgm:spPr/>
    </dgm:pt>
    <dgm:pt modelId="{C2CA2DB9-908A-47E3-9507-860069571C8A}" type="pres">
      <dgm:prSet presAssocID="{2D453A8D-32A5-4E51-AB85-EF9932836A99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C7183D-6408-42ED-9112-53A0CBFAD4AF}" type="pres">
      <dgm:prSet presAssocID="{2D453A8D-32A5-4E51-AB85-EF9932836A99}" presName="level3hierChild" presStyleCnt="0"/>
      <dgm:spPr/>
    </dgm:pt>
    <dgm:pt modelId="{F4352F6D-985A-4CE2-895A-84ACF1373E0E}" type="pres">
      <dgm:prSet presAssocID="{E4734C9D-C08B-404F-BD24-37B9E5EA7FD2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CA66BCA-51DE-4A0F-9274-DF07C8908DB0}" type="pres">
      <dgm:prSet presAssocID="{E4734C9D-C08B-404F-BD24-37B9E5EA7FD2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C60E4A0-F8F9-4E4B-AE4B-91A5C7B919DD}" type="pres">
      <dgm:prSet presAssocID="{DC21D4C5-3FA4-4657-B390-AA49549C3621}" presName="root2" presStyleCnt="0"/>
      <dgm:spPr/>
    </dgm:pt>
    <dgm:pt modelId="{EEFEC647-C802-4BF1-A7D9-AC0528DA8BC7}" type="pres">
      <dgm:prSet presAssocID="{DC21D4C5-3FA4-4657-B390-AA49549C362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9B1102-F0DF-4156-A346-63DA1DC44754}" type="pres">
      <dgm:prSet presAssocID="{DC21D4C5-3FA4-4657-B390-AA49549C3621}" presName="level3hierChild" presStyleCnt="0"/>
      <dgm:spPr/>
    </dgm:pt>
    <dgm:pt modelId="{2FAADCAA-A123-4AD5-8E9E-1877D174441E}" type="pres">
      <dgm:prSet presAssocID="{2352FF6E-161A-4D2C-9B7B-776E774BE0F4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1691A1A0-0834-4518-9C7E-D168C8514FC2}" type="pres">
      <dgm:prSet presAssocID="{2352FF6E-161A-4D2C-9B7B-776E774BE0F4}" presName="connTx" presStyleLbl="parChTrans1D3" presStyleIdx="2" presStyleCnt="4"/>
      <dgm:spPr/>
      <dgm:t>
        <a:bodyPr/>
        <a:lstStyle/>
        <a:p>
          <a:endParaRPr lang="ru-RU"/>
        </a:p>
      </dgm:t>
    </dgm:pt>
    <dgm:pt modelId="{1A4C187E-48AD-4ECC-9BCA-A74BCF07E3F0}" type="pres">
      <dgm:prSet presAssocID="{E5B9C7D9-A87B-40DA-B371-F1301B19329F}" presName="root2" presStyleCnt="0"/>
      <dgm:spPr/>
    </dgm:pt>
    <dgm:pt modelId="{8E92867D-20D6-4E3F-BEBE-5DC393FB444F}" type="pres">
      <dgm:prSet presAssocID="{E5B9C7D9-A87B-40DA-B371-F1301B19329F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851AEF-0926-4BD9-931D-049BD1058014}" type="pres">
      <dgm:prSet presAssocID="{E5B9C7D9-A87B-40DA-B371-F1301B19329F}" presName="level3hierChild" presStyleCnt="0"/>
      <dgm:spPr/>
    </dgm:pt>
    <dgm:pt modelId="{299EA90F-D6AE-46EF-A768-4EA2E96A77B8}" type="pres">
      <dgm:prSet presAssocID="{1841987A-28C4-4EA6-8B50-199D3C09EDB5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4A933DF7-C91A-4733-AE7F-88EB943C995D}" type="pres">
      <dgm:prSet presAssocID="{1841987A-28C4-4EA6-8B50-199D3C09EDB5}" presName="connTx" presStyleLbl="parChTrans1D3" presStyleIdx="3" presStyleCnt="4"/>
      <dgm:spPr/>
      <dgm:t>
        <a:bodyPr/>
        <a:lstStyle/>
        <a:p>
          <a:endParaRPr lang="ru-RU"/>
        </a:p>
      </dgm:t>
    </dgm:pt>
    <dgm:pt modelId="{378D1A06-0139-41CD-B2F8-B4FB8E03A4E1}" type="pres">
      <dgm:prSet presAssocID="{C51CF12A-BEA9-47FC-8C7B-3EC31B8EB574}" presName="root2" presStyleCnt="0"/>
      <dgm:spPr/>
    </dgm:pt>
    <dgm:pt modelId="{073677BC-29C4-42A7-9A95-BB1FFE424577}" type="pres">
      <dgm:prSet presAssocID="{C51CF12A-BEA9-47FC-8C7B-3EC31B8EB574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225D32-5362-4680-871B-6991570DEBFA}" type="pres">
      <dgm:prSet presAssocID="{C51CF12A-BEA9-47FC-8C7B-3EC31B8EB574}" presName="level3hierChild" presStyleCnt="0"/>
      <dgm:spPr/>
    </dgm:pt>
    <dgm:pt modelId="{7BD19918-2002-4AE7-9DDD-2BFB0CC4A62F}" type="pres">
      <dgm:prSet presAssocID="{0DA2BB2B-A19A-4D01-A7C2-4F45C518EB68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2CE3A30A-BBC4-49A5-8314-3105F6BB397E}" type="pres">
      <dgm:prSet presAssocID="{0DA2BB2B-A19A-4D01-A7C2-4F45C518EB68}" presName="connTx" presStyleLbl="parChTrans1D2" presStyleIdx="2" presStyleCnt="3"/>
      <dgm:spPr/>
      <dgm:t>
        <a:bodyPr/>
        <a:lstStyle/>
        <a:p>
          <a:endParaRPr lang="ru-RU"/>
        </a:p>
      </dgm:t>
    </dgm:pt>
    <dgm:pt modelId="{135858E9-038E-47E8-B0B1-9101F68C1069}" type="pres">
      <dgm:prSet presAssocID="{1CC4EFC7-3660-477D-AF1B-DB64D909F252}" presName="root2" presStyleCnt="0"/>
      <dgm:spPr/>
    </dgm:pt>
    <dgm:pt modelId="{6339700F-EFD9-4D52-B880-C53A0C9C3ED1}" type="pres">
      <dgm:prSet presAssocID="{1CC4EFC7-3660-477D-AF1B-DB64D909F252}" presName="LevelTwoTextNode" presStyleLbl="node2" presStyleIdx="2" presStyleCnt="3" custLinFactY="-100000" custLinFactNeighborX="-392" custLinFactNeighborY="-1285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279A7A-4926-444E-B9C5-92F1C969CEE7}" type="pres">
      <dgm:prSet presAssocID="{1CC4EFC7-3660-477D-AF1B-DB64D909F252}" presName="level3hierChild" presStyleCnt="0"/>
      <dgm:spPr/>
    </dgm:pt>
  </dgm:ptLst>
  <dgm:cxnLst>
    <dgm:cxn modelId="{F211F1B4-A0F9-4223-B113-2A66963F19FF}" srcId="{DC21D4C5-3FA4-4657-B390-AA49549C3621}" destId="{C51CF12A-BEA9-47FC-8C7B-3EC31B8EB574}" srcOrd="1" destOrd="0" parTransId="{1841987A-28C4-4EA6-8B50-199D3C09EDB5}" sibTransId="{A204D7A4-66B9-4149-B65C-A2DBE056F310}"/>
    <dgm:cxn modelId="{F632AC40-C5C0-4224-A9E3-00F01E36D5CE}" srcId="{57369C17-B96A-423E-83BA-8DECFF900FB9}" destId="{CA62778F-209D-45CE-BDD2-782B949B676D}" srcOrd="0" destOrd="0" parTransId="{07B307C5-11FF-470E-AC2F-598BF9A4EA1B}" sibTransId="{CC30D6A7-F9DB-4E01-94F1-22BACD1BB171}"/>
    <dgm:cxn modelId="{D86012B9-93FF-40CE-A9C0-67FA18FBEA2C}" type="presOf" srcId="{E4001D90-5AAC-475E-A5C5-A8AA94F494E4}" destId="{9596927F-52D5-4AE6-B596-91D21594FAA7}" srcOrd="1" destOrd="0" presId="urn:microsoft.com/office/officeart/2005/8/layout/hierarchy2"/>
    <dgm:cxn modelId="{E489B4FE-07BE-49D4-B1EC-24C4A7503417}" type="presOf" srcId="{2352FF6E-161A-4D2C-9B7B-776E774BE0F4}" destId="{1691A1A0-0834-4518-9C7E-D168C8514FC2}" srcOrd="1" destOrd="0" presId="urn:microsoft.com/office/officeart/2005/8/layout/hierarchy2"/>
    <dgm:cxn modelId="{49DA9BD0-08B3-444A-AD23-ABBA6DB55AA3}" type="presOf" srcId="{C91134C3-81AC-4F66-963C-7F0FA4FE366B}" destId="{85F069C2-423E-43B7-BC91-C39158324F8F}" srcOrd="1" destOrd="0" presId="urn:microsoft.com/office/officeart/2005/8/layout/hierarchy2"/>
    <dgm:cxn modelId="{D3FBB100-293A-4EA7-887E-E3D371570ABA}" type="presOf" srcId="{1841987A-28C4-4EA6-8B50-199D3C09EDB5}" destId="{4A933DF7-C91A-4733-AE7F-88EB943C995D}" srcOrd="1" destOrd="0" presId="urn:microsoft.com/office/officeart/2005/8/layout/hierarchy2"/>
    <dgm:cxn modelId="{D5F8B90C-F201-4F99-8E1B-E335FEEF58CC}" type="presOf" srcId="{CA62778F-209D-45CE-BDD2-782B949B676D}" destId="{81AFC4C4-8C7E-4999-B0E5-492ACBB89E8D}" srcOrd="0" destOrd="0" presId="urn:microsoft.com/office/officeart/2005/8/layout/hierarchy2"/>
    <dgm:cxn modelId="{4B770705-7390-4D27-8856-30AF9E00CF9B}" srcId="{57369C17-B96A-423E-83BA-8DECFF900FB9}" destId="{DC21D4C5-3FA4-4657-B390-AA49549C3621}" srcOrd="1" destOrd="0" parTransId="{E4734C9D-C08B-404F-BD24-37B9E5EA7FD2}" sibTransId="{B090C9BE-DCD7-44A7-8B62-FBFE52F20BD0}"/>
    <dgm:cxn modelId="{48FA5EF0-4243-4D3F-ACFD-5057FE7C5007}" type="presOf" srcId="{57369C17-B96A-423E-83BA-8DECFF900FB9}" destId="{93D897D0-959B-4467-BF8B-9E77DA474FE1}" srcOrd="0" destOrd="0" presId="urn:microsoft.com/office/officeart/2005/8/layout/hierarchy2"/>
    <dgm:cxn modelId="{AF626B8A-C11E-4A47-8DD4-73452C6C979D}" type="presOf" srcId="{05C7F7D9-D8E3-4DA3-9C53-C0B956071583}" destId="{01F8486C-A899-45D8-9BB4-17B55AA27938}" srcOrd="0" destOrd="0" presId="urn:microsoft.com/office/officeart/2005/8/layout/hierarchy2"/>
    <dgm:cxn modelId="{D70D693E-4CD1-4AEA-85E4-788FED50DAAF}" srcId="{57369C17-B96A-423E-83BA-8DECFF900FB9}" destId="{1CC4EFC7-3660-477D-AF1B-DB64D909F252}" srcOrd="2" destOrd="0" parTransId="{0DA2BB2B-A19A-4D01-A7C2-4F45C518EB68}" sibTransId="{2CF9BAB1-629C-4D11-A677-8C6F916177D8}"/>
    <dgm:cxn modelId="{45E8791A-9E1F-42DB-8209-F91D03CE65BE}" type="presOf" srcId="{0DA2BB2B-A19A-4D01-A7C2-4F45C518EB68}" destId="{2CE3A30A-BBC4-49A5-8314-3105F6BB397E}" srcOrd="1" destOrd="0" presId="urn:microsoft.com/office/officeart/2005/8/layout/hierarchy2"/>
    <dgm:cxn modelId="{3CA67656-0207-4131-8411-E26963503759}" type="presOf" srcId="{C51CF12A-BEA9-47FC-8C7B-3EC31B8EB574}" destId="{073677BC-29C4-42A7-9A95-BB1FFE424577}" srcOrd="0" destOrd="0" presId="urn:microsoft.com/office/officeart/2005/8/layout/hierarchy2"/>
    <dgm:cxn modelId="{CFBBE124-76E0-4DDE-A8C7-B50D9ED91DE3}" type="presOf" srcId="{C91134C3-81AC-4F66-963C-7F0FA4FE366B}" destId="{55410E51-0EE5-44B3-A3E9-D7FB07049B33}" srcOrd="0" destOrd="0" presId="urn:microsoft.com/office/officeart/2005/8/layout/hierarchy2"/>
    <dgm:cxn modelId="{14B3A2A3-01C2-43AE-814D-C505782A40BB}" type="presOf" srcId="{E4734C9D-C08B-404F-BD24-37B9E5EA7FD2}" destId="{F4352F6D-985A-4CE2-895A-84ACF1373E0E}" srcOrd="0" destOrd="0" presId="urn:microsoft.com/office/officeart/2005/8/layout/hierarchy2"/>
    <dgm:cxn modelId="{5DBCC889-73DE-4F4D-9AC5-ACE3E2AABD92}" type="presOf" srcId="{E4734C9D-C08B-404F-BD24-37B9E5EA7FD2}" destId="{4CA66BCA-51DE-4A0F-9274-DF07C8908DB0}" srcOrd="1" destOrd="0" presId="urn:microsoft.com/office/officeart/2005/8/layout/hierarchy2"/>
    <dgm:cxn modelId="{2021AE29-3032-408B-87B4-517AF78B18E7}" srcId="{DC21D4C5-3FA4-4657-B390-AA49549C3621}" destId="{E5B9C7D9-A87B-40DA-B371-F1301B19329F}" srcOrd="0" destOrd="0" parTransId="{2352FF6E-161A-4D2C-9B7B-776E774BE0F4}" sibTransId="{FCCA8E80-CA4D-4538-9838-1B645F051767}"/>
    <dgm:cxn modelId="{F014D7E9-6936-44F9-9910-ABF8423F646D}" type="presOf" srcId="{07B307C5-11FF-470E-AC2F-598BF9A4EA1B}" destId="{91D43804-46B5-4205-8EE2-9CEEAE01BCA7}" srcOrd="0" destOrd="0" presId="urn:microsoft.com/office/officeart/2005/8/layout/hierarchy2"/>
    <dgm:cxn modelId="{9754A0A0-EE43-418C-AD32-4FE6AE5F4DFF}" type="presOf" srcId="{1CC4EFC7-3660-477D-AF1B-DB64D909F252}" destId="{6339700F-EFD9-4D52-B880-C53A0C9C3ED1}" srcOrd="0" destOrd="0" presId="urn:microsoft.com/office/officeart/2005/8/layout/hierarchy2"/>
    <dgm:cxn modelId="{C660FA48-1D5A-4D54-8DBE-E731C71F9769}" type="presOf" srcId="{E5B9C7D9-A87B-40DA-B371-F1301B19329F}" destId="{8E92867D-20D6-4E3F-BEBE-5DC393FB444F}" srcOrd="0" destOrd="0" presId="urn:microsoft.com/office/officeart/2005/8/layout/hierarchy2"/>
    <dgm:cxn modelId="{70E26A16-3359-4EDC-BFA2-B31E92ABAC4E}" type="presOf" srcId="{180637A3-2300-44CD-BD9B-7FA5CC8E4ECB}" destId="{F1533C7C-BD1C-4CC7-9D13-A394E6575E68}" srcOrd="0" destOrd="0" presId="urn:microsoft.com/office/officeart/2005/8/layout/hierarchy2"/>
    <dgm:cxn modelId="{E84EBCF8-5792-43DE-A582-68132F01BE41}" srcId="{CA62778F-209D-45CE-BDD2-782B949B676D}" destId="{05C7F7D9-D8E3-4DA3-9C53-C0B956071583}" srcOrd="0" destOrd="0" parTransId="{C91134C3-81AC-4F66-963C-7F0FA4FE366B}" sibTransId="{6C4E9DFF-2282-4DCD-8923-ECCC06E88FC0}"/>
    <dgm:cxn modelId="{17DDDC01-1462-4CDA-A45B-A1EE79C0C20E}" srcId="{CA62778F-209D-45CE-BDD2-782B949B676D}" destId="{2D453A8D-32A5-4E51-AB85-EF9932836A99}" srcOrd="1" destOrd="0" parTransId="{E4001D90-5AAC-475E-A5C5-A8AA94F494E4}" sibTransId="{63014088-40CC-43D8-AE3E-9ACC1DC5CD5C}"/>
    <dgm:cxn modelId="{9DF12F9D-E390-4DFB-9251-1BDD6559E83A}" type="presOf" srcId="{DC21D4C5-3FA4-4657-B390-AA49549C3621}" destId="{EEFEC647-C802-4BF1-A7D9-AC0528DA8BC7}" srcOrd="0" destOrd="0" presId="urn:microsoft.com/office/officeart/2005/8/layout/hierarchy2"/>
    <dgm:cxn modelId="{A883AB8E-18A1-4F67-94DC-116C6FFF55F2}" type="presOf" srcId="{E4001D90-5AAC-475E-A5C5-A8AA94F494E4}" destId="{E56F74EE-B864-4EC9-A6AF-FAAA0B911F63}" srcOrd="0" destOrd="0" presId="urn:microsoft.com/office/officeart/2005/8/layout/hierarchy2"/>
    <dgm:cxn modelId="{6F48FD2F-420A-4689-BC4B-8815F261B98B}" srcId="{180637A3-2300-44CD-BD9B-7FA5CC8E4ECB}" destId="{57369C17-B96A-423E-83BA-8DECFF900FB9}" srcOrd="0" destOrd="0" parTransId="{6F826E6B-5E17-4235-AC32-B5FCFF5366A3}" sibTransId="{A3B7F90F-FEAD-4EA6-9EE9-9ABA04AD7C6C}"/>
    <dgm:cxn modelId="{D4FDDF33-D914-44A0-B84E-68A17973C5D5}" type="presOf" srcId="{2D453A8D-32A5-4E51-AB85-EF9932836A99}" destId="{C2CA2DB9-908A-47E3-9507-860069571C8A}" srcOrd="0" destOrd="0" presId="urn:microsoft.com/office/officeart/2005/8/layout/hierarchy2"/>
    <dgm:cxn modelId="{676FC084-0835-4C0E-8469-593C5B4A862B}" type="presOf" srcId="{1841987A-28C4-4EA6-8B50-199D3C09EDB5}" destId="{299EA90F-D6AE-46EF-A768-4EA2E96A77B8}" srcOrd="0" destOrd="0" presId="urn:microsoft.com/office/officeart/2005/8/layout/hierarchy2"/>
    <dgm:cxn modelId="{153C46C9-0C4A-4C8F-B5A1-E037A4DF859C}" type="presOf" srcId="{2352FF6E-161A-4D2C-9B7B-776E774BE0F4}" destId="{2FAADCAA-A123-4AD5-8E9E-1877D174441E}" srcOrd="0" destOrd="0" presId="urn:microsoft.com/office/officeart/2005/8/layout/hierarchy2"/>
    <dgm:cxn modelId="{529008C4-BA70-493D-9C1B-93ADC10AC2C6}" type="presOf" srcId="{07B307C5-11FF-470E-AC2F-598BF9A4EA1B}" destId="{38FC1C41-F4C8-4CF8-B449-7A507850C94D}" srcOrd="1" destOrd="0" presId="urn:microsoft.com/office/officeart/2005/8/layout/hierarchy2"/>
    <dgm:cxn modelId="{3D6B4C76-DCD5-4E84-8C11-59F984F2A726}" type="presOf" srcId="{0DA2BB2B-A19A-4D01-A7C2-4F45C518EB68}" destId="{7BD19918-2002-4AE7-9DDD-2BFB0CC4A62F}" srcOrd="0" destOrd="0" presId="urn:microsoft.com/office/officeart/2005/8/layout/hierarchy2"/>
    <dgm:cxn modelId="{2960AA0D-E94D-4FF0-88F6-2007CF256FBB}" type="presParOf" srcId="{F1533C7C-BD1C-4CC7-9D13-A394E6575E68}" destId="{348C3E6D-644E-4DC8-8122-E93DD5E8F611}" srcOrd="0" destOrd="0" presId="urn:microsoft.com/office/officeart/2005/8/layout/hierarchy2"/>
    <dgm:cxn modelId="{5D09DDB9-6A1D-435B-AB1A-A79D9527FF26}" type="presParOf" srcId="{348C3E6D-644E-4DC8-8122-E93DD5E8F611}" destId="{93D897D0-959B-4467-BF8B-9E77DA474FE1}" srcOrd="0" destOrd="0" presId="urn:microsoft.com/office/officeart/2005/8/layout/hierarchy2"/>
    <dgm:cxn modelId="{0BBB3DE7-E061-4802-B824-11E448942CDC}" type="presParOf" srcId="{348C3E6D-644E-4DC8-8122-E93DD5E8F611}" destId="{05FC266F-BBF2-4B9A-AB7F-B82AAB5E2094}" srcOrd="1" destOrd="0" presId="urn:microsoft.com/office/officeart/2005/8/layout/hierarchy2"/>
    <dgm:cxn modelId="{9426C282-6337-415E-A67C-9AB643DBD2EA}" type="presParOf" srcId="{05FC266F-BBF2-4B9A-AB7F-B82AAB5E2094}" destId="{91D43804-46B5-4205-8EE2-9CEEAE01BCA7}" srcOrd="0" destOrd="0" presId="urn:microsoft.com/office/officeart/2005/8/layout/hierarchy2"/>
    <dgm:cxn modelId="{919BC610-C769-48E9-90FB-383F4D24FD7D}" type="presParOf" srcId="{91D43804-46B5-4205-8EE2-9CEEAE01BCA7}" destId="{38FC1C41-F4C8-4CF8-B449-7A507850C94D}" srcOrd="0" destOrd="0" presId="urn:microsoft.com/office/officeart/2005/8/layout/hierarchy2"/>
    <dgm:cxn modelId="{65ED30FD-B51B-4A5E-B451-02B9A5421593}" type="presParOf" srcId="{05FC266F-BBF2-4B9A-AB7F-B82AAB5E2094}" destId="{F9779AB6-F90E-4AF8-81DB-8F5186A30BAB}" srcOrd="1" destOrd="0" presId="urn:microsoft.com/office/officeart/2005/8/layout/hierarchy2"/>
    <dgm:cxn modelId="{A40810FF-4A7A-4AB4-B542-CEBA9EC67E33}" type="presParOf" srcId="{F9779AB6-F90E-4AF8-81DB-8F5186A30BAB}" destId="{81AFC4C4-8C7E-4999-B0E5-492ACBB89E8D}" srcOrd="0" destOrd="0" presId="urn:microsoft.com/office/officeart/2005/8/layout/hierarchy2"/>
    <dgm:cxn modelId="{EC879C5F-9703-4FF9-97C0-A5CB1EC3A410}" type="presParOf" srcId="{F9779AB6-F90E-4AF8-81DB-8F5186A30BAB}" destId="{2B221545-4DD2-47FF-82DD-273FE2852955}" srcOrd="1" destOrd="0" presId="urn:microsoft.com/office/officeart/2005/8/layout/hierarchy2"/>
    <dgm:cxn modelId="{CD00002D-9123-42F4-A2F2-473BDBD321FA}" type="presParOf" srcId="{2B221545-4DD2-47FF-82DD-273FE2852955}" destId="{55410E51-0EE5-44B3-A3E9-D7FB07049B33}" srcOrd="0" destOrd="0" presId="urn:microsoft.com/office/officeart/2005/8/layout/hierarchy2"/>
    <dgm:cxn modelId="{0F7C5F56-D337-48D9-99C1-40310B2EB339}" type="presParOf" srcId="{55410E51-0EE5-44B3-A3E9-D7FB07049B33}" destId="{85F069C2-423E-43B7-BC91-C39158324F8F}" srcOrd="0" destOrd="0" presId="urn:microsoft.com/office/officeart/2005/8/layout/hierarchy2"/>
    <dgm:cxn modelId="{8C5DBD57-19D3-48EA-8A04-632DA054FA58}" type="presParOf" srcId="{2B221545-4DD2-47FF-82DD-273FE2852955}" destId="{247CD506-3033-436F-A9E5-15F1517357E7}" srcOrd="1" destOrd="0" presId="urn:microsoft.com/office/officeart/2005/8/layout/hierarchy2"/>
    <dgm:cxn modelId="{45AE69FA-C35D-4775-BEB5-8C9BDEEDC951}" type="presParOf" srcId="{247CD506-3033-436F-A9E5-15F1517357E7}" destId="{01F8486C-A899-45D8-9BB4-17B55AA27938}" srcOrd="0" destOrd="0" presId="urn:microsoft.com/office/officeart/2005/8/layout/hierarchy2"/>
    <dgm:cxn modelId="{A478D794-BAF9-4E01-875D-F9040CD864D2}" type="presParOf" srcId="{247CD506-3033-436F-A9E5-15F1517357E7}" destId="{AA802062-054E-4FC5-98AC-B721B644AFDB}" srcOrd="1" destOrd="0" presId="urn:microsoft.com/office/officeart/2005/8/layout/hierarchy2"/>
    <dgm:cxn modelId="{29FBA910-27A2-41DB-9438-82285626D5D1}" type="presParOf" srcId="{2B221545-4DD2-47FF-82DD-273FE2852955}" destId="{E56F74EE-B864-4EC9-A6AF-FAAA0B911F63}" srcOrd="2" destOrd="0" presId="urn:microsoft.com/office/officeart/2005/8/layout/hierarchy2"/>
    <dgm:cxn modelId="{B76F8F35-0540-47B8-9EAA-D8211B06C686}" type="presParOf" srcId="{E56F74EE-B864-4EC9-A6AF-FAAA0B911F63}" destId="{9596927F-52D5-4AE6-B596-91D21594FAA7}" srcOrd="0" destOrd="0" presId="urn:microsoft.com/office/officeart/2005/8/layout/hierarchy2"/>
    <dgm:cxn modelId="{D8FEA3C2-0886-49F0-93B4-397E41E22AD9}" type="presParOf" srcId="{2B221545-4DD2-47FF-82DD-273FE2852955}" destId="{818C1B09-1025-4B15-B367-DFBBAA72471B}" srcOrd="3" destOrd="0" presId="urn:microsoft.com/office/officeart/2005/8/layout/hierarchy2"/>
    <dgm:cxn modelId="{701DF32E-3207-469A-A0A2-D7F4BEF8E241}" type="presParOf" srcId="{818C1B09-1025-4B15-B367-DFBBAA72471B}" destId="{C2CA2DB9-908A-47E3-9507-860069571C8A}" srcOrd="0" destOrd="0" presId="urn:microsoft.com/office/officeart/2005/8/layout/hierarchy2"/>
    <dgm:cxn modelId="{574FC99D-CE27-4EFE-9A82-71960997377B}" type="presParOf" srcId="{818C1B09-1025-4B15-B367-DFBBAA72471B}" destId="{6AC7183D-6408-42ED-9112-53A0CBFAD4AF}" srcOrd="1" destOrd="0" presId="urn:microsoft.com/office/officeart/2005/8/layout/hierarchy2"/>
    <dgm:cxn modelId="{BAB62D74-8891-4785-8F01-6AA7AB875C14}" type="presParOf" srcId="{05FC266F-BBF2-4B9A-AB7F-B82AAB5E2094}" destId="{F4352F6D-985A-4CE2-895A-84ACF1373E0E}" srcOrd="2" destOrd="0" presId="urn:microsoft.com/office/officeart/2005/8/layout/hierarchy2"/>
    <dgm:cxn modelId="{FB69B2CB-121F-48A8-B493-593883159836}" type="presParOf" srcId="{F4352F6D-985A-4CE2-895A-84ACF1373E0E}" destId="{4CA66BCA-51DE-4A0F-9274-DF07C8908DB0}" srcOrd="0" destOrd="0" presId="urn:microsoft.com/office/officeart/2005/8/layout/hierarchy2"/>
    <dgm:cxn modelId="{8098AACB-2D27-4136-8A07-95808CE251F5}" type="presParOf" srcId="{05FC266F-BBF2-4B9A-AB7F-B82AAB5E2094}" destId="{1C60E4A0-F8F9-4E4B-AE4B-91A5C7B919DD}" srcOrd="3" destOrd="0" presId="urn:microsoft.com/office/officeart/2005/8/layout/hierarchy2"/>
    <dgm:cxn modelId="{E61EA93D-A054-4971-B71E-2A7F9C5B6A01}" type="presParOf" srcId="{1C60E4A0-F8F9-4E4B-AE4B-91A5C7B919DD}" destId="{EEFEC647-C802-4BF1-A7D9-AC0528DA8BC7}" srcOrd="0" destOrd="0" presId="urn:microsoft.com/office/officeart/2005/8/layout/hierarchy2"/>
    <dgm:cxn modelId="{E40AB3B9-E386-4D5B-9386-4478EDD54644}" type="presParOf" srcId="{1C60E4A0-F8F9-4E4B-AE4B-91A5C7B919DD}" destId="{D99B1102-F0DF-4156-A346-63DA1DC44754}" srcOrd="1" destOrd="0" presId="urn:microsoft.com/office/officeart/2005/8/layout/hierarchy2"/>
    <dgm:cxn modelId="{60DD7D68-2AF8-4B27-A78C-5D4BF7F23627}" type="presParOf" srcId="{D99B1102-F0DF-4156-A346-63DA1DC44754}" destId="{2FAADCAA-A123-4AD5-8E9E-1877D174441E}" srcOrd="0" destOrd="0" presId="urn:microsoft.com/office/officeart/2005/8/layout/hierarchy2"/>
    <dgm:cxn modelId="{476E58CA-02DF-4002-847C-7915D3E50D95}" type="presParOf" srcId="{2FAADCAA-A123-4AD5-8E9E-1877D174441E}" destId="{1691A1A0-0834-4518-9C7E-D168C8514FC2}" srcOrd="0" destOrd="0" presId="urn:microsoft.com/office/officeart/2005/8/layout/hierarchy2"/>
    <dgm:cxn modelId="{1CCB0AA9-01A7-4344-B4F4-97615F29E2A5}" type="presParOf" srcId="{D99B1102-F0DF-4156-A346-63DA1DC44754}" destId="{1A4C187E-48AD-4ECC-9BCA-A74BCF07E3F0}" srcOrd="1" destOrd="0" presId="urn:microsoft.com/office/officeart/2005/8/layout/hierarchy2"/>
    <dgm:cxn modelId="{A2FFC9F2-3D1D-47D2-B2D4-3CA71833F445}" type="presParOf" srcId="{1A4C187E-48AD-4ECC-9BCA-A74BCF07E3F0}" destId="{8E92867D-20D6-4E3F-BEBE-5DC393FB444F}" srcOrd="0" destOrd="0" presId="urn:microsoft.com/office/officeart/2005/8/layout/hierarchy2"/>
    <dgm:cxn modelId="{B438AA54-7BBB-4543-A25C-B9DEA92FC7AB}" type="presParOf" srcId="{1A4C187E-48AD-4ECC-9BCA-A74BCF07E3F0}" destId="{46851AEF-0926-4BD9-931D-049BD1058014}" srcOrd="1" destOrd="0" presId="urn:microsoft.com/office/officeart/2005/8/layout/hierarchy2"/>
    <dgm:cxn modelId="{23363757-EB0B-4751-A02C-95BD4F2FEF3A}" type="presParOf" srcId="{D99B1102-F0DF-4156-A346-63DA1DC44754}" destId="{299EA90F-D6AE-46EF-A768-4EA2E96A77B8}" srcOrd="2" destOrd="0" presId="urn:microsoft.com/office/officeart/2005/8/layout/hierarchy2"/>
    <dgm:cxn modelId="{58BC428D-7507-4319-83C9-6A341D4E06E0}" type="presParOf" srcId="{299EA90F-D6AE-46EF-A768-4EA2E96A77B8}" destId="{4A933DF7-C91A-4733-AE7F-88EB943C995D}" srcOrd="0" destOrd="0" presId="urn:microsoft.com/office/officeart/2005/8/layout/hierarchy2"/>
    <dgm:cxn modelId="{F6A6EA18-3F5E-4219-80DB-D0B23DCE74AC}" type="presParOf" srcId="{D99B1102-F0DF-4156-A346-63DA1DC44754}" destId="{378D1A06-0139-41CD-B2F8-B4FB8E03A4E1}" srcOrd="3" destOrd="0" presId="urn:microsoft.com/office/officeart/2005/8/layout/hierarchy2"/>
    <dgm:cxn modelId="{5F83E6D0-8FAB-4C87-9A78-D8A034365473}" type="presParOf" srcId="{378D1A06-0139-41CD-B2F8-B4FB8E03A4E1}" destId="{073677BC-29C4-42A7-9A95-BB1FFE424577}" srcOrd="0" destOrd="0" presId="urn:microsoft.com/office/officeart/2005/8/layout/hierarchy2"/>
    <dgm:cxn modelId="{7495D78F-AD68-4792-A79D-EDF7C678FB95}" type="presParOf" srcId="{378D1A06-0139-41CD-B2F8-B4FB8E03A4E1}" destId="{B4225D32-5362-4680-871B-6991570DEBFA}" srcOrd="1" destOrd="0" presId="urn:microsoft.com/office/officeart/2005/8/layout/hierarchy2"/>
    <dgm:cxn modelId="{A86AD0D3-EE6E-404D-B9DA-A083E439C442}" type="presParOf" srcId="{05FC266F-BBF2-4B9A-AB7F-B82AAB5E2094}" destId="{7BD19918-2002-4AE7-9DDD-2BFB0CC4A62F}" srcOrd="4" destOrd="0" presId="urn:microsoft.com/office/officeart/2005/8/layout/hierarchy2"/>
    <dgm:cxn modelId="{AF35CAC6-7002-4902-B0FB-B264893BE615}" type="presParOf" srcId="{7BD19918-2002-4AE7-9DDD-2BFB0CC4A62F}" destId="{2CE3A30A-BBC4-49A5-8314-3105F6BB397E}" srcOrd="0" destOrd="0" presId="urn:microsoft.com/office/officeart/2005/8/layout/hierarchy2"/>
    <dgm:cxn modelId="{9C7784FA-4094-40A7-86B7-B417C2F2C372}" type="presParOf" srcId="{05FC266F-BBF2-4B9A-AB7F-B82AAB5E2094}" destId="{135858E9-038E-47E8-B0B1-9101F68C1069}" srcOrd="5" destOrd="0" presId="urn:microsoft.com/office/officeart/2005/8/layout/hierarchy2"/>
    <dgm:cxn modelId="{939728E3-A828-4D3E-95EE-8D6FBB82D2FF}" type="presParOf" srcId="{135858E9-038E-47E8-B0B1-9101F68C1069}" destId="{6339700F-EFD9-4D52-B880-C53A0C9C3ED1}" srcOrd="0" destOrd="0" presId="urn:microsoft.com/office/officeart/2005/8/layout/hierarchy2"/>
    <dgm:cxn modelId="{7AE1041C-69A7-4265-9561-4B61BFB67054}" type="presParOf" srcId="{135858E9-038E-47E8-B0B1-9101F68C1069}" destId="{F6279A7A-4926-444E-B9C5-92F1C969CEE7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E6F8-0763-4337-8F5E-7C216C1F7125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1BA7-AD5B-4202-B954-3B386CFE4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E6F8-0763-4337-8F5E-7C216C1F7125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1BA7-AD5B-4202-B954-3B386CFE4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E6F8-0763-4337-8F5E-7C216C1F7125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1BA7-AD5B-4202-B954-3B386CFE4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E6F8-0763-4337-8F5E-7C216C1F7125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1BA7-AD5B-4202-B954-3B386CFE4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E6F8-0763-4337-8F5E-7C216C1F7125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1BA7-AD5B-4202-B954-3B386CFE4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E6F8-0763-4337-8F5E-7C216C1F7125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1BA7-AD5B-4202-B954-3B386CFE4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E6F8-0763-4337-8F5E-7C216C1F7125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1BA7-AD5B-4202-B954-3B386CFE4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E6F8-0763-4337-8F5E-7C216C1F7125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1BA7-AD5B-4202-B954-3B386CFE4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E6F8-0763-4337-8F5E-7C216C1F7125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1BA7-AD5B-4202-B954-3B386CFE4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E6F8-0763-4337-8F5E-7C216C1F7125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1BA7-AD5B-4202-B954-3B386CFE4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9E6F8-0763-4337-8F5E-7C216C1F7125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91BA7-AD5B-4202-B954-3B386CFE4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9E6F8-0763-4337-8F5E-7C216C1F7125}" type="datetimeFigureOut">
              <a:rPr lang="ru-RU" smtClean="0"/>
              <a:pPr/>
              <a:t>02.08.2020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91BA7-AD5B-4202-B954-3B386CFE46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44;&#1080;&#1085;&#1072;&#1088;&#1072;\Downloads\alarm_clock_ticking_loop_002.mp3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11111111111111.sld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png"/><Relationship Id="rId3" Type="http://schemas.openxmlformats.org/officeDocument/2006/relationships/audio" Target="file:///C:\Users\&#1044;&#1080;&#1085;&#1072;&#1088;&#1072;\AppData\Local\Microsoft\Windows\INetCache\IE\57W6UQ4C\&#1058;&#1077;&#1095;&#1077;&#1085;&#1080;&#1077;-&#1088;&#1091;&#1095;&#1100;&#1103;_copy%5b1%5d.mp3" TargetMode="External"/><Relationship Id="rId7" Type="http://schemas.openxmlformats.org/officeDocument/2006/relationships/image" Target="../media/image2.jpeg"/><Relationship Id="rId12" Type="http://schemas.openxmlformats.org/officeDocument/2006/relationships/image" Target="../media/image7.png"/><Relationship Id="rId2" Type="http://schemas.openxmlformats.org/officeDocument/2006/relationships/audio" Target="file:///C:\Users\&#1044;&#1080;&#1085;&#1072;&#1088;&#1072;\Desktop\fonoteca-raskat-groma.mp3" TargetMode="External"/><Relationship Id="rId16" Type="http://schemas.openxmlformats.org/officeDocument/2006/relationships/image" Target="../media/image11.png"/><Relationship Id="rId1" Type="http://schemas.openxmlformats.org/officeDocument/2006/relationships/audio" Target="file:///C:\Users\&#1044;&#1080;&#1085;&#1072;&#1088;&#1072;\Desktop\samolety_04545.mp3" TargetMode="Externa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6.jpeg"/><Relationship Id="rId5" Type="http://schemas.openxmlformats.org/officeDocument/2006/relationships/audio" Target="file:///C:\Users\&#1044;&#1080;&#1085;&#1072;&#1088;&#1072;\AppData\Local\Microsoft\Windows\INetCache\IE\PZSELO73\neizvsten-zvuk-vetra-v-pustyne_copy%5b1%5d.mp3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5.jpeg"/><Relationship Id="rId4" Type="http://schemas.openxmlformats.org/officeDocument/2006/relationships/audio" Target="file:///C:\Users\&#1044;&#1080;&#1085;&#1072;&#1088;&#1072;\AppData\Local\Microsoft\Windows\INetCache\IE\S3CI96MM\veter-gonit-listja_copy%5b1%5d.mp3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44;&#1080;&#1085;&#1072;&#1088;&#1072;\Downloads\alarm_clock_ticking_loop_002.mp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44;&#1080;&#1085;&#1072;&#1088;&#1072;\Downloads\alarm_clock_ticking_loop_002.mp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34" y="571480"/>
            <a:ext cx="421484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kk-KZ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тоқсан,</a:t>
            </a:r>
          </a:p>
          <a:p>
            <a:r>
              <a:rPr lang="kk-KZ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қазақ тілі, </a:t>
            </a:r>
          </a:p>
          <a:p>
            <a:r>
              <a:rPr lang="kk-KZ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Сынып: 4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357298"/>
            <a:ext cx="3707144" cy="4809805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5143512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</a:rPr>
              <a:t>Дескрипторы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8" y="5715016"/>
            <a:ext cx="59293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1.Мәтелді таба алды.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Фонетикалық талдау жасады </a:t>
            </a:r>
            <a:endParaRPr kumimoji="0" lang="kk-KZ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3571876"/>
            <a:ext cx="492919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kk-KZ" sz="2800" b="1" dirty="0" smtClean="0">
                <a:solidFill>
                  <a:srgbClr val="C00000"/>
                </a:solidFill>
              </a:rPr>
              <a:t>Туған жердің ауасы да шипа.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8" name="alarm_clock_ticking_loop_0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358082" y="5786454"/>
            <a:ext cx="581028" cy="5810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282" y="214290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/>
              <a:t>29-тапсырма.Сызық </a:t>
            </a:r>
            <a:r>
              <a:rPr lang="kk-KZ" sz="2000" b="1" dirty="0" smtClean="0"/>
              <a:t>бағытымен бастапқы бір әріптен кейін екі әріп тастай отырып </a:t>
            </a:r>
            <a:r>
              <a:rPr lang="kk-KZ" sz="2000" b="1" dirty="0" smtClean="0"/>
              <a:t>оқығанда</a:t>
            </a:r>
            <a:r>
              <a:rPr lang="kk-KZ" sz="2000" b="1" dirty="0" smtClean="0"/>
              <a:t>, мәтел </a:t>
            </a:r>
            <a:r>
              <a:rPr lang="kk-KZ" sz="2000" b="1" dirty="0" smtClean="0"/>
              <a:t>шығады</a:t>
            </a:r>
            <a:r>
              <a:rPr lang="kk-KZ" sz="2000" b="1" dirty="0" smtClean="0"/>
              <a:t>. Мәтелді түсін</a:t>
            </a:r>
            <a:r>
              <a:rPr lang="kk-KZ" sz="2000" dirty="0" smtClean="0"/>
              <a:t>.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928670"/>
            <a:ext cx="7929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k-KZ" b="1" dirty="0" smtClean="0"/>
              <a:t> </a:t>
            </a:r>
            <a:r>
              <a:rPr lang="kk-KZ" sz="2000" b="1" dirty="0" smtClean="0"/>
              <a:t>Шыққан мәтелдегі сөздерге ауызша және жазбаша фонетикалық талдау жасау </a:t>
            </a:r>
          </a:p>
          <a:p>
            <a:pPr>
              <a:buFont typeface="Arial" pitchFamily="34" charset="0"/>
              <a:buChar char="•"/>
            </a:pPr>
            <a:r>
              <a:rPr lang="kk-KZ" sz="2000" b="1" dirty="0" smtClean="0"/>
              <a:t>Мәтелден бірде дауысты, бірде дауыссыз болып тұрған дыбысы бар сөздерді тап. Неге олай екенін дәлелдеп көр</a:t>
            </a:r>
            <a:endParaRPr lang="ru-RU" sz="2000" b="1" dirty="0"/>
          </a:p>
        </p:txBody>
      </p:sp>
      <p:pic>
        <p:nvPicPr>
          <p:cNvPr id="11" name="Рисунок 10" descr="Безымянный 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285992"/>
            <a:ext cx="2928958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6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kk-KZ" sz="2400" b="1" dirty="0" smtClean="0">
                <a:solidFill>
                  <a:schemeClr val="tx1"/>
                </a:solidFill>
              </a:rPr>
              <a:t>«Бас бармақ» кері байланыс.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785786" y="1928802"/>
          <a:ext cx="6643734" cy="4112788"/>
        </p:xfrm>
        <a:graphic>
          <a:graphicData uri="http://schemas.openxmlformats.org/presentationml/2006/ole">
            <p:oleObj spid="_x0000_s32769" r:id="rId3" imgW="4570524" imgH="342750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072494" cy="1303810"/>
          </a:xfrm>
        </p:spPr>
        <p:txBody>
          <a:bodyPr>
            <a:normAutofit/>
          </a:bodyPr>
          <a:lstStyle/>
          <a:p>
            <a:r>
              <a:rPr lang="kk-KZ" sz="3600" b="1" dirty="0" smtClean="0">
                <a:solidFill>
                  <a:schemeClr val="accent1">
                    <a:lumMod val="75000"/>
                  </a:schemeClr>
                </a:solidFill>
              </a:rPr>
              <a:t>1-бөлім:</a:t>
            </a:r>
            <a:r>
              <a:rPr lang="kk-KZ" sz="3600" b="1" dirty="0" smtClean="0">
                <a:solidFill>
                  <a:srgbClr val="C00000"/>
                </a:solidFill>
              </a:rPr>
              <a:t>Менің Отаным – Қазақстан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000504"/>
            <a:ext cx="6743704" cy="20717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kk-KZ" sz="2800" b="1" dirty="0" smtClean="0">
                <a:solidFill>
                  <a:schemeClr val="tx1"/>
                </a:solidFill>
              </a:rPr>
              <a:t> Тыңдаған материал бойынша негізгі тұсын түртіп алу және солардың негізінде мәтіннің мазмұнын айту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643050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</a:rPr>
              <a:t>Тақырыбы</a:t>
            </a:r>
            <a:r>
              <a:rPr lang="kk-KZ" sz="2800" b="1" dirty="0" smtClean="0">
                <a:solidFill>
                  <a:srgbClr val="C00000"/>
                </a:solidFill>
              </a:rPr>
              <a:t>: Фонетика әлеміне саяхат </a:t>
            </a:r>
            <a:r>
              <a:rPr lang="ru-RU" sz="2800" b="1" dirty="0" smtClean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714620"/>
            <a:ext cx="7143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</a:rPr>
              <a:t>Осы сабақ арқылы жүзеге асатын оқу мақсаттары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71670" y="214290"/>
            <a:ext cx="6172200" cy="73230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Бағалау критерийлері</a:t>
            </a:r>
            <a:endParaRPr kumimoji="0" lang="ru-RU" sz="36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357298"/>
            <a:ext cx="6509141" cy="1155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3071810"/>
            <a:ext cx="6509141" cy="1155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4786322"/>
            <a:ext cx="6509141" cy="11559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62126" y="1167879"/>
            <a:ext cx="5832867" cy="1059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Диалогке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қатысады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05068" y="4454027"/>
            <a:ext cx="5832867" cy="1059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tx1"/>
                </a:solidFill>
              </a:rPr>
              <a:t>Оқу мақсатына сәйкес дауыстап, түсініп, іштей, мәнерлеп, сын тұрғысынан бағалап, көз жүгіртіп оқу дағдылары жетілдіріледі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19316" y="2810953"/>
            <a:ext cx="5832867" cy="1059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918197" y="2842561"/>
            <a:ext cx="473392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Берілген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тақырып бойынша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өз көзқарасын білдіріп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ой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қорыту жасай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алады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98c34f8cdbbf46f80cbca5dba5cfd1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6" y="3643314"/>
            <a:ext cx="3934387" cy="2508502"/>
          </a:xfrm>
          <a:prstGeom prst="rect">
            <a:avLst/>
          </a:prstGeom>
        </p:spPr>
      </p:pic>
      <p:pic>
        <p:nvPicPr>
          <p:cNvPr id="7" name="Рисунок 6" descr="817f597c2ec71aca5db158e8936116bd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4942" y="3643314"/>
            <a:ext cx="3429024" cy="2521771"/>
          </a:xfrm>
          <a:prstGeom prst="rect">
            <a:avLst/>
          </a:prstGeom>
        </p:spPr>
      </p:pic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0"/>
            <a:ext cx="3740180" cy="226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80f65b8fbafd9d3256d079b379b678f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720" y="0"/>
            <a:ext cx="2857520" cy="2357430"/>
          </a:xfrm>
          <a:prstGeom prst="rect">
            <a:avLst/>
          </a:prstGeom>
        </p:spPr>
      </p:pic>
      <p:pic>
        <p:nvPicPr>
          <p:cNvPr id="8" name="Рисунок 7" descr="2b4a5f513e2e50d3b40f9d728df0f536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2865" y="0"/>
            <a:ext cx="2531135" cy="2650354"/>
          </a:xfrm>
          <a:prstGeom prst="rect">
            <a:avLst/>
          </a:prstGeom>
        </p:spPr>
      </p:pic>
      <p:pic>
        <p:nvPicPr>
          <p:cNvPr id="11" name="samolety_0454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928662" y="2500306"/>
            <a:ext cx="428628" cy="428628"/>
          </a:xfrm>
          <a:prstGeom prst="rect">
            <a:avLst/>
          </a:prstGeom>
        </p:spPr>
      </p:pic>
      <p:pic>
        <p:nvPicPr>
          <p:cNvPr id="14" name="fonoteca-raskat-grom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/>
          <a:stretch>
            <a:fillRect/>
          </a:stretch>
        </p:blipFill>
        <p:spPr>
          <a:xfrm>
            <a:off x="6858016" y="6143644"/>
            <a:ext cx="438152" cy="438152"/>
          </a:xfrm>
          <a:prstGeom prst="rect">
            <a:avLst/>
          </a:prstGeom>
        </p:spPr>
      </p:pic>
      <p:pic>
        <p:nvPicPr>
          <p:cNvPr id="16" name="Течение-ручья_copy[1]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4"/>
          <a:stretch>
            <a:fillRect/>
          </a:stretch>
        </p:blipFill>
        <p:spPr>
          <a:xfrm>
            <a:off x="4714876" y="2571744"/>
            <a:ext cx="438152" cy="438152"/>
          </a:xfrm>
          <a:prstGeom prst="rect">
            <a:avLst/>
          </a:prstGeom>
        </p:spPr>
      </p:pic>
      <p:pic>
        <p:nvPicPr>
          <p:cNvPr id="17" name="veter-gonit-listja_copy[1]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5"/>
          <a:stretch>
            <a:fillRect/>
          </a:stretch>
        </p:blipFill>
        <p:spPr>
          <a:xfrm>
            <a:off x="7929586" y="2643182"/>
            <a:ext cx="438152" cy="438152"/>
          </a:xfrm>
          <a:prstGeom prst="rect">
            <a:avLst/>
          </a:prstGeom>
        </p:spPr>
      </p:pic>
      <p:pic>
        <p:nvPicPr>
          <p:cNvPr id="18" name="neizvsten-zvuk-vetra-v-pustyne_copy[1]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6"/>
          <a:stretch>
            <a:fillRect/>
          </a:stretch>
        </p:blipFill>
        <p:spPr>
          <a:xfrm>
            <a:off x="2071670" y="6286520"/>
            <a:ext cx="366714" cy="366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9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8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06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6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214478" y="214290"/>
            <a:ext cx="6172200" cy="517992"/>
          </a:xfrm>
        </p:spPr>
        <p:txBody>
          <a:bodyPr>
            <a:noAutofit/>
          </a:bodyPr>
          <a:lstStyle/>
          <a:p>
            <a:r>
              <a:rPr lang="kk-KZ" sz="2800" b="1" dirty="0" smtClean="0"/>
              <a:t>Түсіндірме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214422"/>
            <a:ext cx="84296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kk-K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Мерей, тыңдашы. Айналамыздан сан түрлі дыбыстар </a:t>
            </a:r>
            <a:r>
              <a:rPr lang="kk-K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естілді</a:t>
            </a:r>
            <a:r>
              <a:rPr lang="kk-K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ұшып бара жатқан ұшақтың гүрілі, желдің гуілі</a:t>
            </a:r>
            <a:r>
              <a:rPr lang="kk-K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k-K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судың сылдыры, құстардың </a:t>
            </a:r>
            <a:r>
              <a:rPr lang="kk-K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сайрағаны, күннің күркірегені, ағаш жапырақтарының сыбдыры </a:t>
            </a:r>
            <a:r>
              <a:rPr lang="kk-K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k-KZ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k-K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Бұлардан басқа тіл дыбыстары бар емес пе?! Олар бір-бірімен бірігіп, мағыналы сөз жасайды. Тіл дыбыстарын естиміз әрі айтамыз. Осы тіл дыбыстарының жасалу, айтылу, естілуін, буын, екпін, интонация мәселелерін тілдің фонетика саласы қарастырады.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>
            <a:normAutofit/>
          </a:bodyPr>
          <a:lstStyle/>
          <a:p>
            <a:r>
              <a:rPr lang="kk-KZ" sz="2800" b="1" dirty="0" smtClean="0"/>
              <a:t>Фонетика дегеніміз - тіл білімінің, яғни тілдің дыбыстық жағын зерттейтін саласы.</a:t>
            </a:r>
            <a:endParaRPr lang="ru-RU" sz="2800" b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928662" y="1285860"/>
          <a:ext cx="7191404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sz="3600" dirty="0" smtClean="0"/>
              <a:t>Бұлт өзеннен су алса</a:t>
            </a:r>
            <a:br>
              <a:rPr lang="kk-KZ" sz="3600" dirty="0" smtClean="0"/>
            </a:b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502688"/>
            <a:ext cx="850109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Кейде сіркіреп, кейде нөсерлеп жауатын жаңбыр қайдан шығады?Шағын бұлақтар, үлкен өзендер қайда барып құяды?</a:t>
            </a:r>
          </a:p>
          <a:p>
            <a:r>
              <a:rPr lang="kk-K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Осы сулардың біразы егінді суғарғанда, жазық жайылымға жайылғанда жерге сіңіп, жер астындағы су қорына қосылады.Содан кейін бастау немесе құдық арқылы қайтадан жердің бетіне шығады.</a:t>
            </a:r>
          </a:p>
          <a:p>
            <a:r>
              <a:rPr lang="kk-K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Ал кейбіреуі үлкен көлдерге құяды.Көл айдыны арқылы буланады да, бұлтқа айналады. Содан соң жаңбыр болып жерге қайта жауады.</a:t>
            </a:r>
          </a:p>
          <a:p>
            <a:r>
              <a:rPr lang="kk-K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Бабаларымыздың “Бұлт өзенннен су алса ғана жауады” деуі содан шығар.</a:t>
            </a:r>
          </a:p>
          <a:p>
            <a:endParaRPr lang="kk-K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k-KZ" dirty="0" smtClean="0"/>
              <a:t/>
            </a:r>
            <a:br>
              <a:rPr lang="kk-KZ" dirty="0" smtClean="0"/>
            </a:br>
            <a:endParaRPr lang="kk-KZ" dirty="0" smtClean="0"/>
          </a:p>
          <a:p>
            <a:r>
              <a:rPr lang="kk-KZ" dirty="0" smtClean="0"/>
              <a:t>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214290"/>
            <a:ext cx="485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/>
              <a:t>27-тапсырма.Мәтінді </a:t>
            </a:r>
            <a:r>
              <a:rPr lang="kk-KZ" sz="2000" b="1" dirty="0" smtClean="0"/>
              <a:t>тыңда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57166"/>
            <a:ext cx="792961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Сұрақтарға жауап бер.</a:t>
            </a:r>
          </a:p>
          <a:p>
            <a:pPr>
              <a:buFont typeface="Arial" pitchFamily="34" charset="0"/>
              <a:buChar char="•"/>
            </a:pPr>
            <a:r>
              <a:rPr lang="kk-K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Бірінші сұрақ </a:t>
            </a:r>
            <a:r>
              <a:rPr lang="kk-K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kk-K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туралы?</a:t>
            </a:r>
          </a:p>
          <a:p>
            <a:pPr>
              <a:buFont typeface="Arial" pitchFamily="34" charset="0"/>
              <a:buChar char="•"/>
            </a:pPr>
            <a:r>
              <a:rPr lang="kk-K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Екінші сұрақ</a:t>
            </a:r>
            <a:r>
              <a:rPr lang="kk-K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нелер </a:t>
            </a:r>
            <a:r>
              <a:rPr lang="kk-K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туралы?</a:t>
            </a:r>
          </a:p>
          <a:p>
            <a:pPr>
              <a:buFont typeface="Arial" pitchFamily="34" charset="0"/>
              <a:buChar char="•"/>
            </a:pPr>
            <a:r>
              <a:rPr lang="kk-K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Жер астындағы су қорына </a:t>
            </a:r>
            <a:r>
              <a:rPr lang="kk-K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нелер</a:t>
            </a:r>
            <a:r>
              <a:rPr lang="kk-K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қосылады?</a:t>
            </a:r>
          </a:p>
          <a:p>
            <a:pPr>
              <a:buFont typeface="Arial" pitchFamily="34" charset="0"/>
              <a:buChar char="•"/>
            </a:pPr>
            <a:r>
              <a:rPr lang="kk-K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 жердің бетіне </a:t>
            </a:r>
            <a:r>
              <a:rPr lang="kk-K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kk-K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арқылы шығады?</a:t>
            </a:r>
          </a:p>
          <a:p>
            <a:pPr>
              <a:buFont typeface="Arial" pitchFamily="34" charset="0"/>
              <a:buChar char="•"/>
            </a:pPr>
            <a:r>
              <a:rPr lang="kk-K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Кейбіреуі </a:t>
            </a:r>
            <a:r>
              <a:rPr lang="kk-K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қайда</a:t>
            </a:r>
            <a:r>
              <a:rPr lang="kk-K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құяды?</a:t>
            </a:r>
          </a:p>
          <a:p>
            <a:pPr>
              <a:buFont typeface="Arial" pitchFamily="34" charset="0"/>
              <a:buChar char="•"/>
            </a:pPr>
            <a:r>
              <a:rPr lang="kk-K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Көл айдыны арқылы </a:t>
            </a:r>
            <a:r>
              <a:rPr lang="kk-K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істейді</a:t>
            </a:r>
            <a:r>
              <a:rPr lang="kk-K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>
              <a:buFont typeface="Arial" pitchFamily="34" charset="0"/>
              <a:buChar char="•"/>
            </a:pPr>
            <a:r>
              <a:rPr lang="kk-K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Бабаларымыз бұл туралы </a:t>
            </a:r>
            <a:r>
              <a:rPr lang="kk-K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kk-K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деген?</a:t>
            </a:r>
          </a:p>
          <a:p>
            <a:endParaRPr lang="kk-K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k-K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k-K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Қарамен жазылған сұрау мағынасындағы сөздерге жауап болатын сөздерден тірек сөздер қатарын құра.</a:t>
            </a:r>
          </a:p>
          <a:p>
            <a:endParaRPr lang="kk-K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k-K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Жаңбыр, шағын бұлақтар, ... </a:t>
            </a:r>
          </a:p>
          <a:p>
            <a:pPr>
              <a:buFont typeface="Arial" pitchFamily="34" charset="0"/>
              <a:buChar char="•"/>
            </a:pPr>
            <a:r>
              <a:rPr lang="kk-K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Өзің құрған тірек сөздер бойынша мәтіннің мазмұнын айтып көр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larm_clock_ticking_loop_0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715272" y="6000768"/>
            <a:ext cx="652466" cy="652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8992" y="714356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Жаңбырдың қайдан шығуы туралы 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1142984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Өзендердің қайда барып құятыны туралы 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1500174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Осы сулардың қалдығы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6" y="1857364"/>
            <a:ext cx="407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Құдық және бастау арқылы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6116" y="2214554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Үлкен көлдерге барып құяды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6248" y="2571744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Буланып, бұлтқа айналады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1670" y="3214686"/>
            <a:ext cx="7072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“Бұлт өзенннен су алса ғана жауады”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96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5429264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</a:rPr>
              <a:t>Дескрипторы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42910" y="5857892"/>
            <a:ext cx="60007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1.Тақырыпты және негізгі ойды анықтап үйренді.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2.Дыбыс пен 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әріпті 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ажырата алды.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10" y="3714752"/>
            <a:ext cx="5924127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kk-KZ" sz="2400" b="1" dirty="0" smtClean="0">
                <a:solidFill>
                  <a:schemeClr val="tx2"/>
                </a:solidFill>
              </a:rPr>
              <a:t>Көбелек -7 әріп, 7 дыбыс 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4071942"/>
            <a:ext cx="487869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kk-KZ" sz="2400" b="1" dirty="0" smtClean="0">
                <a:solidFill>
                  <a:schemeClr val="tx2"/>
                </a:solidFill>
              </a:rPr>
              <a:t>Шың – 3 әріп, 3 дыбыс 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7" y="4429132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kk-KZ" sz="2400" b="1" dirty="0" smtClean="0">
                <a:solidFill>
                  <a:schemeClr val="tx2"/>
                </a:solidFill>
              </a:rPr>
              <a:t>Пияз – 4 әріп, 5 дыбыс 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7686" y="450057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kk-KZ" b="1" dirty="0" smtClean="0">
                <a:solidFill>
                  <a:srgbClr val="C00000"/>
                </a:solidFill>
              </a:rPr>
              <a:t>Неліктен?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1" name="alarm_clock_ticking_loop_0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286644" y="5948378"/>
            <a:ext cx="500066" cy="5000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8596" y="500042"/>
            <a:ext cx="87154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25-тапсырма.Сөздерді </a:t>
            </a:r>
            <a:r>
              <a:rPr lang="kk-K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оқы. </a:t>
            </a:r>
          </a:p>
          <a:p>
            <a:endParaRPr lang="kk-KZ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kk-K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Көбелек, шың, ұлан, ер, жапырақ, өлке, көгершін, пияз, киік.</a:t>
            </a:r>
          </a:p>
          <a:p>
            <a:endParaRPr lang="kk-KZ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Әр сөзде неше дыбыс, неше әріп барын айт 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Қай сөзде дыбыс пен әріптің саны бірдей емес?</a:t>
            </a:r>
          </a:p>
          <a:p>
            <a:pPr>
              <a:buFont typeface="Arial" pitchFamily="34" charset="0"/>
              <a:buChar char="•"/>
            </a:pPr>
            <a:r>
              <a:rPr lang="kk-K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Дыбыс пен әріптің бір-бірінен өзгешілігі неде?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96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 build="p"/>
      <p:bldP spid="8" grpId="0" build="p"/>
      <p:bldP spid="9" grpId="0" build="p"/>
      <p:bldP spid="10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1778</TotalTime>
  <Words>526</Words>
  <Application>Microsoft Office PowerPoint</Application>
  <PresentationFormat>Экран (4:3)</PresentationFormat>
  <Paragraphs>75</Paragraphs>
  <Slides>11</Slides>
  <Notes>0</Notes>
  <HiddenSlides>0</HiddenSlides>
  <MMClips>8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1-бөлім:Менің Отаным – Қазақстан</vt:lpstr>
      <vt:lpstr>Слайд 3</vt:lpstr>
      <vt:lpstr>Слайд 4</vt:lpstr>
      <vt:lpstr>Түсіндірме</vt:lpstr>
      <vt:lpstr>Слайд 6</vt:lpstr>
      <vt:lpstr> Бұлт өзеннен су алса </vt:lpstr>
      <vt:lpstr>Слайд 8</vt:lpstr>
      <vt:lpstr>Слайд 9</vt:lpstr>
      <vt:lpstr>Слайд 10</vt:lpstr>
      <vt:lpstr> «Бас бармақ» кері байланыс.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Динара</dc:creator>
  <cp:lastModifiedBy>Динара</cp:lastModifiedBy>
  <cp:revision>15</cp:revision>
  <dcterms:created xsi:type="dcterms:W3CDTF">2020-07-26T13:12:28Z</dcterms:created>
  <dcterms:modified xsi:type="dcterms:W3CDTF">2020-08-02T19:06:25Z</dcterms:modified>
</cp:coreProperties>
</file>