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1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8" r:id="rId3"/>
    <p:sldId id="343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42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24" autoAdjust="0"/>
  </p:normalViewPr>
  <p:slideViewPr>
    <p:cSldViewPr>
      <p:cViewPr>
        <p:scale>
          <a:sx n="60" d="100"/>
          <a:sy n="60" d="100"/>
        </p:scale>
        <p:origin x="0" y="0"/>
      </p:cViewPr>
    </p:cSldViewPr>
  </p:slideViewPr>
  <p:notesViewPr>
    <p:cSldViewPr>
      <p:cViewPr varScale="1">
        <p:scale>
          <a:sx n="66" d="100"/>
          <a:sy n="66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tags" Target="tags/tag1.xml" /><Relationship Id="rId17" Type="http://schemas.openxmlformats.org/officeDocument/2006/relationships/presProps" Target="presProps.xml" /><Relationship Id="rId18" Type="http://schemas.openxmlformats.org/officeDocument/2006/relationships/viewProps" Target="viewProps.xml" /><Relationship Id="rId19" Type="http://schemas.openxmlformats.org/officeDocument/2006/relationships/theme" Target="theme/theme1.xml" /><Relationship Id="rId2" Type="http://schemas.openxmlformats.org/officeDocument/2006/relationships/notesMaster" Target="notesMasters/notesMaster1.xml" /><Relationship Id="rId20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388" name="Rectangle 4" title="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r" eaLnBrk="1" hangingPunct="1"/>
            <a:fld id="{FC3F7686-F2BA-4C15-95D8-ABA08D082420}" type="slidenum">
              <a:rPr sz="1200"/>
              <a:t>‹#›</a:t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Титульный слайд"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sp>
        <p:nvSpPr>
          <p:cNvPr id="2056" name="Freeform 17" title=""/>
          <p:cNvSpPr/>
          <p:nvPr/>
        </p:nvSpPr>
        <p:spPr bwMode="gray">
          <a:xfrm>
            <a:off x="-9525" y="1447800"/>
            <a:ext cx="9164638" cy="383222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2057" name="Freeform 18" title=""/>
          <p:cNvSpPr/>
          <p:nvPr/>
        </p:nvSpPr>
        <p:spPr bwMode="gray">
          <a:xfrm>
            <a:off x="-9525" y="1730375"/>
            <a:ext cx="9150350" cy="3265488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2058" name="Group 19" title=""/>
          <p:cNvGrpSpPr/>
          <p:nvPr/>
        </p:nvGrpSpPr>
        <p:grpSpPr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2073" name="Oval 20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4" name="Oval 21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59" name="Group 22" title=""/>
          <p:cNvGrpSpPr/>
          <p:nvPr/>
        </p:nvGrpSpPr>
        <p:grpSpPr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2071" name="Oval 23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2" name="Oval 24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0" name="Group 25" title=""/>
          <p:cNvGrpSpPr/>
          <p:nvPr/>
        </p:nvGrpSpPr>
        <p:grpSpPr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2069" name="Oval 26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0" name="Oval 27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1" name="Group 16" title=""/>
          <p:cNvGrpSpPr/>
          <p:nvPr/>
        </p:nvGrpSpPr>
        <p:grpSpPr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2067" name="Text Box 14" title=""/>
            <p:cNvSpPr txBox="1"/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r>
                <a:rPr sz="2400" b="1">
                  <a:solidFill>
                    <a:schemeClr val="tx2"/>
                  </a:solidFill>
                </a:rPr>
                <a:t>LOGO</a:t>
              </a:r>
              <a:endParaRPr sz="2400" b="1">
                <a:solidFill>
                  <a:schemeClr val="tx2"/>
                </a:solidFill>
              </a:endParaRPr>
            </a:p>
          </p:txBody>
        </p:sp>
        <p:sp>
          <p:nvSpPr>
            <p:cNvPr id="2068" name="AutoShape 15" title=""/>
            <p:cNvSpPr/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06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8D6B8A75-2BDF-41ED-9ADC-F5E8E2FF5097}" type="slidenum">
              <a:rPr sz="1200"/>
              <a:t>‹#›</a:t>
            </a:fld>
            <a:endParaRPr sz="1200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kumimoji="0" lang="ru-RU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jpe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pic>
        <p:nvPicPr>
          <p:cNvPr id="1026" name="Object 27" title="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white">
          <a:xfrm>
            <a:off x="0" y="0"/>
            <a:ext cx="9144000" cy="12001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7" name="Freeform 16" title=""/>
          <p:cNvSpPr/>
          <p:nvPr/>
        </p:nvSpPr>
        <p:spPr bwMode="gray">
          <a:xfrm>
            <a:off x="-11112" y="280988"/>
            <a:ext cx="9155112" cy="1620837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1028" name="Freeform 17" title=""/>
          <p:cNvSpPr/>
          <p:nvPr/>
        </p:nvSpPr>
        <p:spPr bwMode="gray">
          <a:xfrm>
            <a:off x="-20637" y="533400"/>
            <a:ext cx="9161462" cy="100647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1029" name="Group 18" title=""/>
          <p:cNvGrpSpPr/>
          <p:nvPr/>
        </p:nvGrpSpPr>
        <p:grpSpPr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1" name="Oval 19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2" name="Oval 20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0" name="Group 21" title=""/>
          <p:cNvGrpSpPr/>
          <p:nvPr/>
        </p:nvGrpSpPr>
        <p:grpSpPr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39" name="Oval 22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0" name="Oval 23" title=""/>
            <p:cNvSpPr/>
            <p:nvPr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1" name="Group 24" title=""/>
          <p:cNvGrpSpPr/>
          <p:nvPr/>
        </p:nvGrpSpPr>
        <p:grpSpPr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37" name="Oval 25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38" name="Oval 26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1032" name="Rectangle 3" title="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020A807-412B-4286-ABA3-88A87B8A7D78}" type="slidenum">
              <a:rPr sz="1400"/>
              <a:t>‹#›</a:t>
            </a:fld>
            <a:endParaRPr sz="1400"/>
          </a:p>
        </p:txBody>
      </p:sp>
      <p:sp>
        <p:nvSpPr>
          <p:cNvPr id="1036" name="Rectangle 2" title=""/>
          <p:cNvSpPr>
            <a:spLocks noGrp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4" r:id="rId1"/>
    <p:sldLayoutId id="2147484275" r:id="rId2"/>
    <p:sldLayoutId id="2147484276" r:id="rId3"/>
    <p:sldLayoutId id="2147484277" r:id="rId4"/>
    <p:sldLayoutId id="2147484278" r:id="rId5"/>
    <p:sldLayoutId id="2147484279" r:id="rId6"/>
    <p:sldLayoutId id="2147484280" r:id="rId7"/>
    <p:sldLayoutId id="2147484281" r:id="rId8"/>
    <p:sldLayoutId id="2147484282" r:id="rId9"/>
    <p:sldLayoutId id="2147484283" r:id="rId10"/>
    <p:sldLayoutId id="2147484284" r:id="rId11"/>
    <p:sldLayoutId id="2147484285" r:id="rId12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baseline="0">
          <a:solidFill>
            <a:schemeClr val="bg1"/>
          </a:solidFill>
          <a:effectLst/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itchFamily="2" charset="2"/>
        <a:buChar char="v"/>
        <a:defRPr kumimoji="0" sz="28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 typeface="Wingdings" pitchFamily="2" charset="2"/>
        <a:buChar char="§"/>
        <a:defRPr kumimoji="0" sz="24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kumimoji="0" sz="22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351837" cy="25193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Қазақ тілі пәні     </a:t>
            </a: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4 -сынып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Мәдени мұра сыр шертеді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Сабақтың тақырыбы:</a:t>
            </a:r>
            <a:b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000" b="1" i="0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75" name="Заголовок 1" title=""/>
          <p:cNvSpPr txBox="1"/>
          <p:nvPr/>
        </p:nvSpPr>
        <p:spPr bwMode="white">
          <a:xfrm>
            <a:off x="900113" y="1557338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6" name="Содержимое 2" title=""/>
          <p:cNvSpPr>
            <a:spLocks noGrp="1"/>
          </p:cNvSpPr>
          <p:nvPr>
            <p:ph idx="1"/>
          </p:nvPr>
        </p:nvSpPr>
        <p:spPr>
          <a:xfrm>
            <a:off x="611188" y="3357563"/>
            <a:ext cx="7921625" cy="2592387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Біздің жобамыз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Тест тапсырмаларының түрлері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46-сабақ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229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algn="l"/>
            <a:b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b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3. Бағанның сол жағы мен оң жағын сәйкестендір. (сәйкестендіру тапсырмалары)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12291" name="Picture 2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2565400"/>
            <a:ext cx="8208963" cy="3600450"/>
          </a:xfrm>
          <a:prstGeom prst="rect">
            <a:avLst/>
          </a:prstGeom>
          <a:noFill/>
          <a:ln>
            <a:noFill/>
            <a:miter lim="800000"/>
          </a:ln>
        </p:spPr>
      </p:pic>
      <p:cxnSp>
        <p:nvCxnSpPr>
          <p:cNvPr id="12292" name="Прямая со стрелкой 4" title=""/>
          <p:cNvCxnSpPr/>
          <p:nvPr/>
        </p:nvCxnSpPr>
        <p:spPr>
          <a:xfrm>
            <a:off x="2268538" y="3068638"/>
            <a:ext cx="1150937" cy="865187"/>
          </a:xfrm>
          <a:prstGeom prst="line">
            <a:avLst/>
          </a:prstGeom>
          <a:noFill/>
          <a:ln>
            <a:solidFill>
              <a:srgbClr val="00B050"/>
            </a:solidFill>
            <a:miter lim="800000"/>
            <a:tailEnd type="arrow"/>
          </a:ln>
        </p:spPr>
      </p:cxnSp>
      <p:cxnSp>
        <p:nvCxnSpPr>
          <p:cNvPr id="12293" name="Прямая со стрелкой 6" title=""/>
          <p:cNvCxnSpPr/>
          <p:nvPr/>
        </p:nvCxnSpPr>
        <p:spPr>
          <a:xfrm>
            <a:off x="2268538" y="3500438"/>
            <a:ext cx="1295400" cy="1081087"/>
          </a:xfrm>
          <a:prstGeom prst="line">
            <a:avLst/>
          </a:prstGeom>
          <a:noFill/>
          <a:ln>
            <a:solidFill>
              <a:srgbClr val="00B050"/>
            </a:solidFill>
            <a:miter lim="800000"/>
            <a:tailEnd type="arrow"/>
          </a:ln>
        </p:spPr>
      </p:cxnSp>
      <p:cxnSp>
        <p:nvCxnSpPr>
          <p:cNvPr id="12294" name="Прямая со стрелкой 9" title=""/>
          <p:cNvCxnSpPr/>
          <p:nvPr/>
        </p:nvCxnSpPr>
        <p:spPr>
          <a:xfrm flipV="1">
            <a:off x="2843213" y="3357563"/>
            <a:ext cx="720725" cy="1079500"/>
          </a:xfrm>
          <a:prstGeom prst="line">
            <a:avLst/>
          </a:prstGeom>
          <a:noFill/>
          <a:ln>
            <a:solidFill>
              <a:srgbClr val="00B050"/>
            </a:solidFill>
            <a:miter lim="800000"/>
            <a:tailEnd type="arrow"/>
          </a:ln>
        </p:spPr>
      </p:cxnSp>
      <p:cxnSp>
        <p:nvCxnSpPr>
          <p:cNvPr id="12295" name="Прямая со стрелкой 11" title=""/>
          <p:cNvCxnSpPr/>
          <p:nvPr/>
        </p:nvCxnSpPr>
        <p:spPr>
          <a:xfrm>
            <a:off x="2771775" y="4724400"/>
            <a:ext cx="647700" cy="576263"/>
          </a:xfrm>
          <a:prstGeom prst="line">
            <a:avLst/>
          </a:prstGeom>
          <a:noFill/>
          <a:ln>
            <a:solidFill>
              <a:srgbClr val="00B050"/>
            </a:solidFill>
            <a:miter lim="800000"/>
            <a:tailEnd type="arrow"/>
          </a:ln>
        </p:spPr>
      </p:cxnSp>
      <p:sp>
        <p:nvSpPr>
          <p:cNvPr id="1229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3314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978775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algn="l"/>
            <a: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4. Сөйлем айтылу мақсатына қарай нешеге бөлінеді? (дұрыс жауабын таңдау тапсырмалары)</a:t>
            </a:r>
            <a:endParaRPr lang="ru-RU" altLang="en-US" sz="28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3315" name="Содержимое 2" title=""/>
          <p:cNvSpPr>
            <a:spLocks noGrp="1"/>
          </p:cNvSpPr>
          <p:nvPr>
            <p:ph idx="1"/>
          </p:nvPr>
        </p:nvSpPr>
        <p:spPr>
          <a:xfrm>
            <a:off x="2051050" y="1773238"/>
            <a:ext cx="4897438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а) екіге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ә) үшке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б) төртке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331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4338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978775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algn="l"/>
            <a: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4. Сөйлем айтылу мақсатына қарай нешеге бөлінеді?</a:t>
            </a:r>
            <a:endParaRPr lang="ru-RU" altLang="en-US" sz="28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4339" name="Содержимое 2" title=""/>
          <p:cNvSpPr>
            <a:spLocks noGrp="1"/>
          </p:cNvSpPr>
          <p:nvPr>
            <p:ph idx="1"/>
          </p:nvPr>
        </p:nvSpPr>
        <p:spPr>
          <a:xfrm>
            <a:off x="2051050" y="1773238"/>
            <a:ext cx="4897438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а) екіге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sz="360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ә) үшке</a:t>
            </a:r>
            <a:endParaRPr lang="kk-KZ" altLang="en-US" sz="3600">
              <a:solidFill>
                <a:srgbClr val="00B05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б) төртке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4340" name="Фигура, имеющая форму буквы L 3"/>
          <p:cNvSpPr/>
          <p:nvPr/>
        </p:nvSpPr>
        <p:spPr>
          <a:xfrm rot="19080000">
            <a:off x="1387475" y="2955925"/>
            <a:ext cx="427038" cy="331788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41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5362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/>
        </p:txBody>
      </p:sp>
      <p:sp>
        <p:nvSpPr>
          <p:cNvPr id="15363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/>
        </p:txBody>
      </p:sp>
      <p:pic>
        <p:nvPicPr>
          <p:cNvPr id="15364" name="Picture 2" descr="http://ds04.infourok.ru/uploads/ex/0a6a/0006c129-83871dff/640/img3.jp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5365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4098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Психологиялық дайындық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099" name="Содержимое 2" title=""/>
          <p:cNvSpPr>
            <a:spLocks noGrp="1"/>
          </p:cNvSpPr>
          <p:nvPr>
            <p:ph idx="1"/>
          </p:nvPr>
        </p:nvSpPr>
        <p:spPr>
          <a:xfrm>
            <a:off x="2555875" y="1700213"/>
            <a:ext cx="4248150" cy="4840287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Қонақ күту салтымыз,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Оқып –біліп жатырмыз.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Келген қонақ сіздерге,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Сәлем бердік жалпымыз.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Қазақ тілі –бал тілім,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Өзің барда шалқыдым.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Тілімнен нәр табамын,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Тіліме кім тағар мін?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0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5122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Тест дегеніміз не?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23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     Тест </a:t>
            </a: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–ағылшын тілі сөзі, </a:t>
            </a:r>
            <a:r>
              <a:rPr lang="kk-KZ" altLang="en-US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сынақ, байқау </a:t>
            </a: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дегенді білдіреді. Ең алғаш тест тапсырмаларын 1864 жылы ағылшын педагогі </a:t>
            </a: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ДЖ.Филлер </a:t>
            </a: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қолданған. 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24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6146" name="Заголовок 1" title=""/>
          <p:cNvSpPr txBox="1"/>
          <p:nvPr/>
        </p:nvSpPr>
        <p:spPr bwMode="white">
          <a:xfrm>
            <a:off x="539750" y="1773238"/>
            <a:ext cx="5040313" cy="647700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0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Баламалы (альтернативті) тапсырмалар</a:t>
            </a:r>
            <a:endParaRPr lang="kk-KZ" altLang="en-US" sz="20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6147" name="Заголовок 1" title=""/>
          <p:cNvSpPr txBox="1"/>
          <p:nvPr/>
        </p:nvSpPr>
        <p:spPr bwMode="white">
          <a:xfrm>
            <a:off x="1042988" y="2708275"/>
            <a:ext cx="5329237" cy="706438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0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Толықтыру (еске түсіру) тапсырмалары</a:t>
            </a:r>
            <a:endParaRPr lang="ru-RU" altLang="en-US" sz="20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6148" name="Заголовок 1" title=""/>
          <p:cNvSpPr txBox="1"/>
          <p:nvPr/>
        </p:nvSpPr>
        <p:spPr bwMode="white">
          <a:xfrm>
            <a:off x="1619250" y="3716338"/>
            <a:ext cx="5545138" cy="706437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0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Сәйкестендіру тапсырмалары</a:t>
            </a:r>
            <a:endParaRPr lang="ru-RU" altLang="en-US" sz="20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6149" name="Заголовок 1" title=""/>
          <p:cNvSpPr txBox="1"/>
          <p:nvPr/>
        </p:nvSpPr>
        <p:spPr bwMode="white">
          <a:xfrm>
            <a:off x="1979613" y="4652963"/>
            <a:ext cx="5761037" cy="792162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0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Дұрыс жауабын таңдау тапсырмалары</a:t>
            </a:r>
            <a:endParaRPr lang="ru-RU" altLang="en-US" sz="20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6150" name="Заголовок 7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Тест тапсырмаларының түрлері</a:t>
            </a:r>
            <a:endParaRPr lang="ru-RU" altLang="en-US"/>
          </a:p>
        </p:txBody>
      </p:sp>
      <p:sp>
        <p:nvSpPr>
          <p:cNvPr id="6151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717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</a:rPr>
              <a:t>“</a:t>
            </a: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Орындап көр</a:t>
            </a:r>
            <a:r>
              <a:rPr lang="kk-KZ" altLang="en-US">
                <a:solidFill>
                  <a:srgbClr val="002060"/>
                </a:solidFill>
              </a:rPr>
              <a:t>”</a:t>
            </a:r>
            <a:endParaRPr lang="ru-RU" altLang="en-US">
              <a:solidFill>
                <a:srgbClr val="002060"/>
              </a:solidFill>
            </a:endParaRPr>
          </a:p>
        </p:txBody>
      </p:sp>
      <p:sp>
        <p:nvSpPr>
          <p:cNvPr id="7171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lvl="0" indent="-514350">
              <a:lnSpc>
                <a:spcPct val="150000"/>
              </a:lnSpc>
              <a:buNone/>
            </a:pPr>
            <a:r>
              <a:rPr lang="kk-KZ" altLang="en-US" sz="3200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1.Алақай, қандай,  тамаша,  жасасын сөздерінің барлығы лепті сөйлем құрауға қатыса ала ма? (баламалы тапсырмалар)</a:t>
            </a:r>
            <a:endParaRPr lang="kk-KZ" altLang="en-US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marL="514350" lvl="0" indent="-514350" algn="ctr">
              <a:lnSpc>
                <a:spcPct val="150000"/>
              </a:lnSpc>
              <a:buNone/>
            </a:pPr>
            <a:r>
              <a:rPr lang="kk-KZ" altLang="en-US" sz="32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Иә        жоқ  </a:t>
            </a:r>
            <a:endParaRPr lang="ru-RU" altLang="en-US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2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8194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</a:rPr>
              <a:t>“</a:t>
            </a: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Орындап көр</a:t>
            </a:r>
            <a:r>
              <a:rPr lang="kk-KZ" altLang="en-US">
                <a:solidFill>
                  <a:srgbClr val="002060"/>
                </a:solidFill>
              </a:rPr>
              <a:t>”</a:t>
            </a:r>
            <a:endParaRPr lang="ru-RU" altLang="en-US">
              <a:solidFill>
                <a:srgbClr val="002060"/>
              </a:solidFill>
            </a:endParaRPr>
          </a:p>
        </p:txBody>
      </p:sp>
      <p:sp>
        <p:nvSpPr>
          <p:cNvPr id="8195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lvl="0" indent="-514350">
              <a:lnSpc>
                <a:spcPct val="150000"/>
              </a:lnSpc>
              <a:buNone/>
            </a:pPr>
            <a:r>
              <a:rPr lang="kk-KZ" altLang="en-US" sz="3200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1.Алақай, қандай,  тамаша,  жасасын сөздерінің барлығы лепті сөйлем құрауға қатыса ала ма?</a:t>
            </a:r>
            <a:endParaRPr lang="kk-KZ" altLang="en-US" sz="32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" pitchFamily="2" charset="2"/>
              <a:buAutoNum type="arabicPeriod"/>
            </a:pPr>
            <a:endParaRPr lang="kk-KZ" altLang="en-US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marL="514350" lvl="0" indent="-514350" algn="ctr">
              <a:lnSpc>
                <a:spcPct val="150000"/>
              </a:lnSpc>
              <a:buNone/>
            </a:pPr>
            <a:r>
              <a:rPr lang="kk-KZ" altLang="en-US" sz="320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Иә </a:t>
            </a:r>
            <a:r>
              <a:rPr lang="kk-KZ" altLang="en-US" sz="32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           жоқ  </a:t>
            </a:r>
            <a:endParaRPr lang="ru-RU" altLang="en-US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6" name="Фигура, имеющая форму буквы L 3"/>
          <p:cNvSpPr/>
          <p:nvPr/>
        </p:nvSpPr>
        <p:spPr>
          <a:xfrm rot="19080000">
            <a:off x="3652838" y="5102225"/>
            <a:ext cx="431800" cy="431800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9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9218" name="Содержимое 2" title=""/>
          <p:cNvSpPr>
            <a:spLocks noGrp="1"/>
          </p:cNvSpPr>
          <p:nvPr>
            <p:ph idx="1"/>
          </p:nvPr>
        </p:nvSpPr>
        <p:spPr>
          <a:xfrm>
            <a:off x="2051050" y="1828800"/>
            <a:ext cx="4105275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Отан туған үйіміз,</a:t>
            </a:r>
            <a:endParaRPr lang="kk-KZ" altLang="en-US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Отан туған жеріміз.</a:t>
            </a:r>
            <a:endParaRPr lang="kk-KZ" altLang="en-US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Отан ортақ үйіміз,</a:t>
            </a:r>
            <a:endParaRPr lang="kk-KZ" altLang="en-US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Көңілді ән мен күйіміз. </a:t>
            </a:r>
            <a:endParaRPr lang="ru-RU" altLang="en-US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9219" name="Заголовок 1" title=""/>
          <p:cNvSpPr>
            <a:spLocks noGrp="1"/>
          </p:cNvSpPr>
          <p:nvPr>
            <p:ph type="title"/>
          </p:nvPr>
        </p:nvSpPr>
        <p:spPr>
          <a:xfrm>
            <a:off x="900113" y="549275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algn="l"/>
            <a:b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2. Өлеңнен тұрлаулы мүшелерді тауып, тиісті жеріне сызықша қой.</a:t>
            </a:r>
            <a:br>
              <a:rPr lang="kk-KZ" altLang="en-US"/>
            </a:br>
            <a:endParaRPr lang="ru-RU" altLang="en-US">
              <a:solidFill>
                <a:srgbClr val="002060"/>
              </a:solidFill>
            </a:endParaRPr>
          </a:p>
        </p:txBody>
      </p:sp>
      <p:sp>
        <p:nvSpPr>
          <p:cNvPr id="9220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0242" name="Содержимое 2" title=""/>
          <p:cNvSpPr>
            <a:spLocks noGrp="1"/>
          </p:cNvSpPr>
          <p:nvPr>
            <p:ph idx="1"/>
          </p:nvPr>
        </p:nvSpPr>
        <p:spPr>
          <a:xfrm>
            <a:off x="2051050" y="1828800"/>
            <a:ext cx="4105275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Отан - туған үйіміз,</a:t>
            </a:r>
            <a:endParaRPr lang="kk-KZ" altLang="en-US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Отан - туған жеріміз.</a:t>
            </a:r>
            <a:endParaRPr lang="kk-KZ" altLang="en-US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Отан - ортақ үйіміз,</a:t>
            </a:r>
            <a:endParaRPr lang="kk-KZ" altLang="en-US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Көңілді ән мен күйіміз. </a:t>
            </a:r>
            <a:endParaRPr lang="ru-RU" altLang="en-US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243" name="Заголовок 1" title=""/>
          <p:cNvSpPr>
            <a:spLocks noGrp="1"/>
          </p:cNvSpPr>
          <p:nvPr>
            <p:ph type="title"/>
          </p:nvPr>
        </p:nvSpPr>
        <p:spPr>
          <a:xfrm>
            <a:off x="900113" y="549275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algn="l"/>
            <a:b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2. Өлеңнен тұрлаулы мүшелерді тауып, тиісті жеріне сызықша қой.</a:t>
            </a:r>
            <a:b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(толықтыру тапсырмалары)</a:t>
            </a:r>
            <a:br>
              <a:rPr lang="kk-KZ" altLang="en-US"/>
            </a:br>
            <a:endParaRPr lang="ru-RU" altLang="en-US">
              <a:solidFill>
                <a:srgbClr val="002060"/>
              </a:solidFill>
            </a:endParaRPr>
          </a:p>
        </p:txBody>
      </p:sp>
      <p:sp>
        <p:nvSpPr>
          <p:cNvPr id="10244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1266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algn="l"/>
            <a:b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b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3. Бағанның сол жағы мен оң жағын сәйкестендір. (сәйкестендіру тапсырмалары)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11267" name="Picture 2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2420938"/>
            <a:ext cx="8208963" cy="36004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1268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Microsoft Windows NT 10.0.19044.0"/>
  <p:tag name="AS_RELEASE_DATE" val="2024.10.14"/>
  <p:tag name="AS_TITLE" val="Aspose.Slides for Python via .NET"/>
  <p:tag name="AS_VERSION" val="24.10"/>
</p:tagLst>
</file>

<file path=ppt/theme/theme1.xml><?xml version="1.0" encoding="utf-8"?>
<a:theme xmlns:r="http://schemas.openxmlformats.org/officeDocument/2006/relationships"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cdb2004169gl</Template>
  <Company>home</Company>
  <PresentationFormat>On-screen Show (4:3)</PresentationFormat>
  <Paragraphs>47</Paragraphs>
  <Slides>13</Slides>
  <Notes>0</Notes>
  <TotalTime>2937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18">
      <vt:lpstr>Arial</vt:lpstr>
      <vt:lpstr>Wingdings</vt:lpstr>
      <vt:lpstr>Times New Roman</vt:lpstr>
      <vt:lpstr>Calibri</vt:lpstr>
      <vt:lpstr>cdb2004169gl</vt:lpstr>
      <vt:lpstr>Қазақ тілі пәні      4 -сыныпМәдени мұра сыр шертедіСабақтың тақырыбы: </vt:lpstr>
      <vt:lpstr>Психологиялық дайындық</vt:lpstr>
      <vt:lpstr>Тест дегеніміз не?</vt:lpstr>
      <vt:lpstr>Тест тапсырмаларының түрлері</vt:lpstr>
      <vt:lpstr>“Орындап көр”</vt:lpstr>
      <vt:lpstr>“Орындап көр”</vt:lpstr>
      <vt:lpstr>2. Өлеңнен тұрлаулы мүшелерді тауып, тиісті жеріне сызықша қой.</vt:lpstr>
      <vt:lpstr>2. Өлеңнен тұрлаулы мүшелерді тауып, тиісті жеріне сызықша қой.(толықтыру тапсырмалары)</vt:lpstr>
      <vt:lpstr>3. Бағанның сол жағы мен оң жағын сәйкестендір. (сәйкестендіру тапсырмалары)</vt:lpstr>
      <vt:lpstr>3. Бағанның сол жағы мен оң жағын сәйкестендір. (сәйкестендіру тапсырмалары)</vt:lpstr>
      <vt:lpstr>4. Сөйлем айтылу мақсатына қарай нешеге бөлінеді? (дұрыс жауабын таңдау тапсырмалары)</vt:lpstr>
      <vt:lpstr>4. Сөйлем айтылу мақсатына қарай нешеге бөлінеді?</vt:lpstr>
      <vt:lpstr>PowerPoint Presentation</vt:lpstr>
    </vt:vector>
  </TitlesOfParts>
  <LinksUpToDate>0</LinksUpToDate>
  <SharedDoc>0</SharedDoc>
  <HyperlinksChanged>0</HyperlinksChanged>
  <Application>Aspose.Slides for Python via .NET</Application>
  <AppVersion>24.1000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user</dc:creator>
  <cp:lastModifiedBy>админ</cp:lastModifiedBy>
  <cp:revision>201</cp:revision>
  <dcterms:created xsi:type="dcterms:W3CDTF">2011-10-14T09:11:52Z</dcterms:created>
  <dcterms:modified xsi:type="dcterms:W3CDTF">2024-10-15T20:48:33Z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TAG2">
    <vt:lpwstr>00080062400000000000010243100207f6000400038000</vt:lpwstr>
  </property>
</Properties>
</file>