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24.10-->
<p:presentation xmlns:r="http://schemas.openxmlformats.org/officeDocument/2006/relationships" xmlns:a="http://schemas.openxmlformats.org/drawingml/2006/main" xmlns:p="http://schemas.openxmlformats.org/presentationml/2006/main">
  <p:sldMasterIdLst>
    <p:sldMasterId id="2147483972" r:id="rId1"/>
  </p:sldMasterIdLst>
  <p:notesMasterIdLst>
    <p:notesMasterId r:id="rId2"/>
  </p:notesMasterIdLst>
  <p:handoutMasterIdLst>
    <p:handoutMasterId r:id="rId3"/>
  </p:handoutMasterIdLst>
  <p:sldIdLst>
    <p:sldId id="330" r:id="rId4"/>
    <p:sldId id="317" r:id="rId5"/>
    <p:sldId id="392" r:id="rId6"/>
    <p:sldId id="405" r:id="rId7"/>
    <p:sldId id="406" r:id="rId8"/>
    <p:sldId id="402" r:id="rId9"/>
    <p:sldId id="403" r:id="rId10"/>
  </p:sldIdLst>
  <p:sldSz cx="9144000" cy="6858000" type="screen4x3"/>
  <p:notesSz cx="6858000" cy="9144000"/>
  <p:custDataLst>
    <p:tags r:id="rId11"/>
  </p:custDataLst>
  <p:defaultTextStyle>
    <a:defPPr>
      <a:defRPr lang="ru-RU"/>
    </a:defPPr>
    <a:lvl1pPr marL="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defRPr>
    </a:lvl5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showPr showNarration="1">
    <p:present/>
    <p:extLs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Средний стиль 1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fill>
          <a:solidFill>
            <a:schemeClr val="accent6">
              <a:tint val="20000"/>
            </a:schemeClr>
          </a:solidFill>
        </a:fill>
      </a:tcStyle>
    </a:band1H>
    <a:band1V>
      <a:tcStyle>
        <a:fill>
          <a:solidFill>
            <a:schemeClr val="accent6">
              <a:tint val="20000"/>
            </a:schemeClr>
          </a:solidFill>
        </a:fill>
      </a:tcStyle>
    </a:band1V>
    <a:lastCol>
      <a:tcTxStyle b="on"/>
    </a:lastCol>
    <a:firstCol>
      <a:tcTxStyle b="on"/>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fill>
          <a:solidFill>
            <a:schemeClr val="accent6"/>
          </a:solidFill>
        </a:fill>
      </a:tcStyle>
    </a:firstRow>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fill>
          <a:solidFill>
            <a:schemeClr val="accent2">
              <a:alpha val="20000"/>
            </a:schemeClr>
          </a:solidFill>
        </a:fill>
      </a:tcStyle>
    </a:band1H>
    <a:band1V>
      <a:tcStyle>
        <a:fill>
          <a:solidFill>
            <a:schemeClr val="accent2">
              <a:alpha val="20000"/>
            </a:schemeClr>
          </a:solidFill>
        </a:fill>
      </a:tcStyle>
    </a:band1V>
    <a:lastCol>
      <a:tcTxStyle b="on"/>
    </a:lastCol>
    <a:firstCol>
      <a:tcTxStyle b="on"/>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60" autoAdjust="0"/>
    <p:restoredTop sz="92032" autoAdjust="0"/>
  </p:normalViewPr>
  <p:slideViewPr>
    <p:cSldViewPr>
      <p:cViewPr>
        <p:scale>
          <a:sx n="80" d="100"/>
          <a:sy n="80" d="100"/>
        </p:scale>
        <p:origin x="0" y="0"/>
      </p:cViewPr>
    </p:cSldViewPr>
  </p:slideViewPr>
  <p:notesViewPr>
    <p:cSldViewPr>
      <p:cViewPr varScale="1">
        <p:scale>
          <a:sx n="56" d="100"/>
          <a:sy n="56" d="100"/>
        </p:scale>
        <p:origin x="0" y="0"/>
      </p:cViewPr>
    </p:cSldViewPr>
  </p:notesViewPr>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7.xml" /><Relationship Id="rId11" Type="http://schemas.openxmlformats.org/officeDocument/2006/relationships/tags" Target="tags/tag1.xml" /><Relationship Id="rId12" Type="http://schemas.openxmlformats.org/officeDocument/2006/relationships/presProps" Target="presProps.xml" /><Relationship Id="rId13" Type="http://schemas.openxmlformats.org/officeDocument/2006/relationships/viewProps" Target="viewProps.xml" /><Relationship Id="rId14" Type="http://schemas.openxmlformats.org/officeDocument/2006/relationships/theme" Target="theme/theme1.xml" /><Relationship Id="rId15" Type="http://schemas.openxmlformats.org/officeDocument/2006/relationships/tableStyles" Target="tableStyles.xml" /><Relationship Id="rId2" Type="http://schemas.openxmlformats.org/officeDocument/2006/relationships/notesMaster" Target="notesMasters/notesMaster1.xml" /><Relationship Id="rId3" Type="http://schemas.openxmlformats.org/officeDocument/2006/relationships/handoutMaster" Target="handoutMasters/handoutMaster1.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bg>
      <p:bgPr>
        <a:solidFill>
          <a:schemeClr val="bg1"/>
        </a:solidFill>
      </p:bgPr>
    </p:bg>
    <p:spTree>
      <p:nvGrpSpPr>
        <p:cNvPr id="1" name="" title=""/>
        <p:cNvGrpSpPr/>
        <p:nvPr/>
      </p:nvGrpSpPr>
      <p:grpSpPr/>
      <p:sp>
        <p:nvSpPr>
          <p:cNvPr id="1024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Arial" pitchFamily="34" charset="0"/>
              <a:ea typeface="+mn-ea"/>
              <a:cs typeface="+mn-cs"/>
            </a:endParaRPr>
          </a:p>
        </p:txBody>
      </p:sp>
      <p:sp>
        <p:nvSpPr>
          <p:cNvPr id="1024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DA07E091-BD32-4CBA-9576-66BBEDDD5B53}" type="datetime1">
              <a:rPr kumimoji="0" lang="ru-RU" sz="1200" b="0" i="0" u="none" strike="noStrike" kern="1200" cap="none" spc="0" normalizeH="0" baseline="0" noProof="0">
                <a:ln>
                  <a:noFill/>
                </a:ln>
                <a:solidFill>
                  <a:schemeClr val="tx1"/>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defRPr/>
              </a:pPr>
              <a:t>*</a:t>
            </a:fld>
            <a:endParaRPr kumimoji="0" lang="ru-RU" sz="1200" b="0" i="0" u="none" strike="noStrike" kern="1200" cap="none" spc="0" normalizeH="0" baseline="0" noProof="0">
              <a:ln>
                <a:noFill/>
              </a:ln>
              <a:solidFill>
                <a:schemeClr val="tx1"/>
              </a:solidFill>
              <a:effectLst/>
              <a:uLnTx/>
              <a:uFillTx/>
              <a:latin typeface="Arial" pitchFamily="34" charset="0"/>
              <a:ea typeface="+mn-ea"/>
              <a:cs typeface="+mn-cs"/>
            </a:endParaRPr>
          </a:p>
        </p:txBody>
      </p:sp>
      <p:sp>
        <p:nvSpPr>
          <p:cNvPr id="1024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Arial" pitchFamily="34" charset="0"/>
              <a:ea typeface="+mn-ea"/>
              <a:cs typeface="+mn-cs"/>
            </a:endParaRPr>
          </a:p>
        </p:txBody>
      </p:sp>
      <p:sp>
        <p:nvSpPr>
          <p:cNvPr id="10245" name="Номер слайда 4"/>
          <p:cNvSpPr>
            <a:spLocks noGrp="1"/>
          </p:cNvSpPr>
          <p:nvPr>
            <p:ph type="sldNum" sz="quarter" idx="3"/>
          </p:nvPr>
        </p:nvSpPr>
        <p:spPr>
          <a:xfrm>
            <a:off x="3884613" y="8685213"/>
            <a:ext cx="2971800" cy="457200"/>
          </a:xfrm>
          <a:prstGeom prst="rect">
            <a:avLst/>
          </a:prstGeom>
        </p:spPr>
        <p:txBody>
          <a:bodyPr rtlCol="0" anchor="b" anchorCtr="0"/>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08827064-BFBE-4CA5-B673-8A33F6B2D5C9}" type="slidenum">
              <a:rPr sz="1200"/>
              <a:t>‹#›</a:t>
            </a:fld>
            <a:endParaRPr sz="1200"/>
          </a:p>
        </p:txBody>
      </p:sp>
    </p:spTree>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bg>
      <p:bgPr>
        <a:solidFill>
          <a:schemeClr val="bg1"/>
        </a:solidFill>
      </p:bgPr>
    </p:bg>
    <p:spTree>
      <p:nvGrpSpPr>
        <p:cNvPr id="1" name="" title=""/>
        <p:cNvGrpSpPr/>
        <p:nvPr/>
      </p:nvGrpSpPr>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defRPr sz="1200">
                <a:latin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Arial"/>
              <a:ea typeface="+mn-ea"/>
              <a:cs typeface="+mn-cs"/>
            </a:endParaRPr>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r">
              <a:defRPr sz="1200">
                <a:latin typeface="Arial"/>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Arial"/>
              <a:ea typeface="+mn-ea"/>
              <a:cs typeface="+mn-cs"/>
            </a:endParaRPr>
          </a:p>
        </p:txBody>
      </p:sp>
      <p:sp>
        <p:nvSpPr>
          <p:cNvPr id="9220" name="Rectangle 4" title=""/>
          <p:cNvSpPr>
            <a:spLocks noRot="1" noTextEdit="1"/>
          </p:cNvSpPr>
          <p:nvPr>
            <p:ph type="sldImg" idx="2"/>
          </p:nvPr>
        </p:nvSpPr>
        <p:spPr>
          <a:xfrm>
            <a:off x="1143000" y="685800"/>
            <a:ext cx="4572000" cy="3429000"/>
          </a:xfrm>
          <a:prstGeom prst="rect">
            <a:avLst/>
          </a:prstGeom>
          <a:noFill/>
          <a:ln>
            <a:solidFill>
              <a:prstClr val="black"/>
            </a:solidFill>
            <a:miter lim="800000"/>
          </a:ln>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Arial"/>
                <a:ea typeface="+mn-ea"/>
                <a:cs typeface="+mn-cs"/>
              </a:rPr>
              <a:t>Образец текста</a:t>
            </a: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Arial"/>
                <a:ea typeface="+mn-ea"/>
                <a:cs typeface="+mn-cs"/>
              </a:rPr>
              <a:t>Второй уровень</a:t>
            </a: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Arial"/>
                <a:ea typeface="+mn-ea"/>
                <a:cs typeface="+mn-cs"/>
              </a:rPr>
              <a:t>Третий уровень</a:t>
            </a: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Arial"/>
                <a:ea typeface="+mn-ea"/>
                <a:cs typeface="+mn-cs"/>
              </a:rPr>
              <a:t>Четвертый уровень</a:t>
            </a: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Arial"/>
                <a:ea typeface="+mn-ea"/>
                <a:cs typeface="+mn-cs"/>
              </a:rPr>
              <a:t>Пятый уровень</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prstTxWarp prst="textNoShape">
              <a:avLst/>
            </a:prstTxWarp>
          </a:bodyPr>
          <a:lstStyle>
            <a:lvl1pPr>
              <a:defRPr sz="1200">
                <a:latin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Arial"/>
              <a:ea typeface="+mn-ea"/>
              <a:cs typeface="+mn-cs"/>
            </a:endParaRPr>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numCol="1" anchor="b" anchorCtr="0" compatLnSpc="1">
            <a:prstTxWarp prst="textNoShape">
              <a:avLst/>
            </a:prstTxWarp>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A70A8F23-6782-4EAA-ABDD-921036ED5C99}" type="slidenum">
              <a:rPr sz="1200"/>
              <a:t>‹#›</a:t>
            </a:fld>
            <a:endParaRPr sz="1200"/>
          </a:p>
        </p:txBody>
      </p:sp>
    </p:spTree>
  </p:cSld>
  <p:clrMap bg1="lt1" tx1="dk1" bg2="lt2" tx2="dk2" accent1="accent1" accent2="accent2" accent3="accent3" accent4="accent4" accent5="accent5" accent6="accent6" hlink="hlink" folHlink="folHlink"/>
  <p:notesStyle/>
</p:notesMaster>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Титульный слайд">
    <p:spTree>
      <p:nvGrpSpPr>
        <p:cNvPr id="1" name=""/>
        <p:cNvGrpSpPr/>
        <p:nvPr/>
      </p:nvGrpSpPr>
      <p:grpSpPr>
        <a:xfrm>
          <a:off x="0" y="0"/>
          <a: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6" name="Номер слайда 5"/>
          <p:cNvSpPr>
            <a:spLocks noGrp="1"/>
          </p:cNvSpPr>
          <p:nvPr>
            <p:ph type="sldNum" sz="quarter" idx="12"/>
          </p:nvPr>
        </p:nvSpPr>
        <p:spPr>
          <a:xfrm>
            <a:off x="6553200" y="6356350"/>
            <a:ext cx="2133600" cy="365125"/>
          </a:xfrm>
          <a:prstGeom prst="rect">
            <a:avLst/>
          </a:prstGeom>
        </p:spPr>
        <p:txBody>
          <a:bodyPr rtlCol="0" anchor="ctr" anchorCtr="0"/>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lvl="0" algn="r" eaLnBrk="1" hangingPunct="1"/>
            <a:fld id="{DE35555C-E765-47E4-91BA-F512B47F3C64}"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Заголовок и вертикальный текст">
    <p:spTree>
      <p:nvGrpSpPr>
        <p:cNvPr id="1" name=""/>
        <p:cNvGrpSpPr/>
        <p:nvPr/>
      </p:nvGrpSpPr>
      <p:grpSpPr>
        <a:xfrm>
          <a:off x="0" y="0"/>
          <a: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6" name="Номер слайда 5"/>
          <p:cNvSpPr>
            <a:spLocks noGrp="1"/>
          </p:cNvSpPr>
          <p:nvPr>
            <p:ph type="sldNum" sz="quarter" idx="12"/>
          </p:nvPr>
        </p:nvSpPr>
        <p:spPr>
          <a:xfrm>
            <a:off x="6553200" y="6356350"/>
            <a:ext cx="2133600" cy="365125"/>
          </a:xfrm>
          <a:prstGeom prst="rect">
            <a:avLst/>
          </a:prstGeom>
        </p:spPr>
        <p:txBody>
          <a:bodyPr rtlCol="0" anchor="ctr" anchorCtr="0"/>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lvl="0" algn="r" eaLnBrk="1" hangingPunct="1"/>
            <a:fld id="{DE35555C-E765-47E4-91BA-F512B47F3C64}"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Вертикальный заголовок и текст">
    <p:spTree>
      <p:nvGrpSpPr>
        <p:cNvPr id="1" name=""/>
        <p:cNvGrpSpPr/>
        <p:nvPr/>
      </p:nvGrpSpPr>
      <p:grpSpPr>
        <a:xfrm>
          <a:off x="0" y="0"/>
          <a: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6" name="Номер слайда 5"/>
          <p:cNvSpPr>
            <a:spLocks noGrp="1"/>
          </p:cNvSpPr>
          <p:nvPr>
            <p:ph type="sldNum" sz="quarter" idx="12"/>
          </p:nvPr>
        </p:nvSpPr>
        <p:spPr>
          <a:xfrm>
            <a:off x="6553200" y="6356350"/>
            <a:ext cx="2133600" cy="365125"/>
          </a:xfrm>
          <a:prstGeom prst="rect">
            <a:avLst/>
          </a:prstGeom>
        </p:spPr>
        <p:txBody>
          <a:bodyPr rtlCol="0" anchor="ctr" anchorCtr="0"/>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lvl="0" algn="r" eaLnBrk="1" hangingPunct="1"/>
            <a:fld id="{DE35555C-E765-47E4-91BA-F512B47F3C64}"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Заголовок и объект">
    <p:spTree>
      <p:nvGrpSpPr>
        <p:cNvPr id="1" name=""/>
        <p:cNvGrpSpPr/>
        <p:nvPr/>
      </p:nvGrpSpPr>
      <p:grpSpPr>
        <a:xfrm>
          <a:off x="0" y="0"/>
          <a: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6" name="Номер слайда 5"/>
          <p:cNvSpPr>
            <a:spLocks noGrp="1"/>
          </p:cNvSpPr>
          <p:nvPr>
            <p:ph type="sldNum" sz="quarter" idx="12"/>
          </p:nvPr>
        </p:nvSpPr>
        <p:spPr>
          <a:xfrm>
            <a:off x="6553200" y="6356350"/>
            <a:ext cx="2133600" cy="365125"/>
          </a:xfrm>
          <a:prstGeom prst="rect">
            <a:avLst/>
          </a:prstGeom>
        </p:spPr>
        <p:txBody>
          <a:bodyPr rtlCol="0" anchor="ctr" anchorCtr="0"/>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lvl="0" algn="r" eaLnBrk="1" hangingPunct="1"/>
            <a:fld id="{DE35555C-E765-47E4-91BA-F512B47F3C64}"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Заголовок раздела">
    <p:spTree>
      <p:nvGrpSpPr>
        <p:cNvPr id="1" name=""/>
        <p:cNvGrpSpPr/>
        <p:nvPr/>
      </p:nvGrpSpPr>
      <p:grpSpPr>
        <a:xfrm>
          <a:off x="0" y="0"/>
          <a: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6" name="Номер слайда 5"/>
          <p:cNvSpPr>
            <a:spLocks noGrp="1"/>
          </p:cNvSpPr>
          <p:nvPr>
            <p:ph type="sldNum" sz="quarter" idx="12"/>
          </p:nvPr>
        </p:nvSpPr>
        <p:spPr>
          <a:xfrm>
            <a:off x="6553200" y="6356350"/>
            <a:ext cx="2133600" cy="365125"/>
          </a:xfrm>
          <a:prstGeom prst="rect">
            <a:avLst/>
          </a:prstGeom>
        </p:spPr>
        <p:txBody>
          <a:bodyPr rtlCol="0" anchor="ctr" anchorCtr="0"/>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lvl="0" algn="r" eaLnBrk="1" hangingPunct="1"/>
            <a:fld id="{DE35555C-E765-47E4-91BA-F512B47F3C64}"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Два объекта">
    <p:spTree>
      <p:nvGrpSpPr>
        <p:cNvPr id="1" name=""/>
        <p:cNvGrpSpPr/>
        <p:nvPr/>
      </p:nvGrpSpPr>
      <p:grpSpPr>
        <a:xfrm>
          <a:off x="0" y="0"/>
          <a: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6"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7" name="Номер слайда 5"/>
          <p:cNvSpPr>
            <a:spLocks noGrp="1"/>
          </p:cNvSpPr>
          <p:nvPr>
            <p:ph type="sldNum" sz="quarter" idx="12"/>
          </p:nvPr>
        </p:nvSpPr>
        <p:spPr>
          <a:xfrm>
            <a:off x="6553200" y="6356350"/>
            <a:ext cx="2133600" cy="365125"/>
          </a:xfrm>
          <a:prstGeom prst="rect">
            <a:avLst/>
          </a:prstGeom>
        </p:spPr>
        <p:txBody>
          <a:bodyPr rtlCol="0" anchor="ctr" anchorCtr="0"/>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lvl="0" algn="r" eaLnBrk="1" hangingPunct="1"/>
            <a:fld id="{DE35555C-E765-47E4-91BA-F512B47F3C64}"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Сравнение">
    <p:spTree>
      <p:nvGrpSpPr>
        <p:cNvPr id="1" name=""/>
        <p:cNvGrpSpPr/>
        <p:nvPr/>
      </p:nvGrpSpPr>
      <p:grpSpPr>
        <a:xfrm>
          <a:off x="0" y="0"/>
          <a: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8"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9" name="Номер слайда 5"/>
          <p:cNvSpPr>
            <a:spLocks noGrp="1"/>
          </p:cNvSpPr>
          <p:nvPr>
            <p:ph type="sldNum" sz="quarter" idx="12"/>
          </p:nvPr>
        </p:nvSpPr>
        <p:spPr>
          <a:xfrm>
            <a:off x="6553200" y="6356350"/>
            <a:ext cx="2133600" cy="365125"/>
          </a:xfrm>
          <a:prstGeom prst="rect">
            <a:avLst/>
          </a:prstGeom>
        </p:spPr>
        <p:txBody>
          <a:bodyPr rtlCol="0" anchor="ctr" anchorCtr="0"/>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lvl="0" algn="r" eaLnBrk="1" hangingPunct="1"/>
            <a:fld id="{DE35555C-E765-47E4-91BA-F512B47F3C64}"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Только заголовок">
    <p:spTree>
      <p:nvGrpSpPr>
        <p:cNvPr id="1" name=""/>
        <p:cNvGrpSpPr/>
        <p:nvPr/>
      </p:nvGrpSpPr>
      <p:grpSpPr>
        <a:xfrm>
          <a:off x="0" y="0"/>
          <a: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4"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5" name="Номер слайда 5"/>
          <p:cNvSpPr>
            <a:spLocks noGrp="1"/>
          </p:cNvSpPr>
          <p:nvPr>
            <p:ph type="sldNum" sz="quarter" idx="12"/>
          </p:nvPr>
        </p:nvSpPr>
        <p:spPr>
          <a:xfrm>
            <a:off x="6553200" y="6356350"/>
            <a:ext cx="2133600" cy="365125"/>
          </a:xfrm>
          <a:prstGeom prst="rect">
            <a:avLst/>
          </a:prstGeom>
        </p:spPr>
        <p:txBody>
          <a:bodyPr rtlCol="0" anchor="ctr" anchorCtr="0"/>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lvl="0" algn="r" eaLnBrk="1" hangingPunct="1"/>
            <a:fld id="{DE35555C-E765-47E4-91BA-F512B47F3C64}"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Пустой слайд">
    <p:spTree>
      <p:nvGrpSpPr>
        <p:cNvPr id="1" name=""/>
        <p:cNvGrpSpPr/>
        <p:nvPr/>
      </p:nvGrpSpPr>
      <p:grpSpPr>
        <a:xfrm>
          <a:off x="0" y="0"/>
          <a:ext cx="0" cy="0"/>
        </a:xfrm>
      </p:grpSpPr>
      <p:sp>
        <p:nvSpPr>
          <p:cNvPr id="2"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3"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4" name="Номер слайда 5"/>
          <p:cNvSpPr>
            <a:spLocks noGrp="1"/>
          </p:cNvSpPr>
          <p:nvPr>
            <p:ph type="sldNum" sz="quarter" idx="12"/>
          </p:nvPr>
        </p:nvSpPr>
        <p:spPr>
          <a:xfrm>
            <a:off x="6553200" y="6356350"/>
            <a:ext cx="2133600" cy="365125"/>
          </a:xfrm>
          <a:prstGeom prst="rect">
            <a:avLst/>
          </a:prstGeom>
        </p:spPr>
        <p:txBody>
          <a:bodyPr rtlCol="0" anchor="ctr" anchorCtr="0"/>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lvl="0" algn="r" eaLnBrk="1" hangingPunct="1"/>
            <a:fld id="{DE35555C-E765-47E4-91BA-F512B47F3C64}"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Объект с подписью">
    <p:spTree>
      <p:nvGrpSpPr>
        <p:cNvPr id="1" name=""/>
        <p:cNvGrpSpPr/>
        <p:nvPr/>
      </p:nvGrpSpPr>
      <p:grpSpPr>
        <a:xfrm>
          <a:off x="0" y="0"/>
          <a: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6"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7" name="Номер слайда 5"/>
          <p:cNvSpPr>
            <a:spLocks noGrp="1"/>
          </p:cNvSpPr>
          <p:nvPr>
            <p:ph type="sldNum" sz="quarter" idx="12"/>
          </p:nvPr>
        </p:nvSpPr>
        <p:spPr>
          <a:xfrm>
            <a:off x="6553200" y="6356350"/>
            <a:ext cx="2133600" cy="365125"/>
          </a:xfrm>
          <a:prstGeom prst="rect">
            <a:avLst/>
          </a:prstGeom>
        </p:spPr>
        <p:txBody>
          <a:bodyPr rtlCol="0" anchor="ctr" anchorCtr="0"/>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lvl="0" algn="r" eaLnBrk="1" hangingPunct="1"/>
            <a:fld id="{DE35555C-E765-47E4-91BA-F512B47F3C64}"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Рисунок с подписью">
    <p:spTree>
      <p:nvGrpSpPr>
        <p:cNvPr id="1" name=""/>
        <p:cNvGrpSpPr/>
        <p:nvPr/>
      </p:nvGrpSpPr>
      <p:grpSpPr>
        <a:xfrm>
          <a:off x="0" y="0"/>
          <a: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vert="horz" wrap="square" lIns="91440" tIns="45720" rIns="91440" bIns="45720" numCol="1" rtlCol="0" anchor="t" anchorCtr="0" compatLnSpc="1">
            <a:prstTxWarp prst="textNoShape">
              <a:avLst/>
            </a:prstTxWarp>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 typeface="Arial"/>
              <a:buNone/>
              <a:defRPr/>
            </a:pPr>
            <a:endParaRPr kumimoji="0" lang="ru-RU"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6"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7" name="Номер слайда 5"/>
          <p:cNvSpPr>
            <a:spLocks noGrp="1"/>
          </p:cNvSpPr>
          <p:nvPr>
            <p:ph type="sldNum" sz="quarter" idx="12"/>
          </p:nvPr>
        </p:nvSpPr>
        <p:spPr>
          <a:xfrm>
            <a:off x="6553200" y="6356350"/>
            <a:ext cx="2133600" cy="365125"/>
          </a:xfrm>
          <a:prstGeom prst="rect">
            <a:avLst/>
          </a:prstGeom>
        </p:spPr>
        <p:txBody>
          <a:bodyPr rtlCol="0" anchor="ctr" anchorCtr="0"/>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lvl="0" algn="r" eaLnBrk="1" hangingPunct="1"/>
            <a:fld id="{DE35555C-E765-47E4-91BA-F512B47F3C64}" type="slidenum">
              <a:rPr sz="1200">
                <a:solidFill>
                  <a:srgbClr val="898989"/>
                </a:solidFill>
              </a:rPr>
              <a:t>‹#›</a:t>
            </a:fld>
            <a:endParaRPr sz="1200">
              <a:solidFill>
                <a:srgbClr val="898989"/>
              </a:solidFill>
            </a:endParaRPr>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chemeClr val="bg1"/>
        </a:solidFill>
      </p:bgPr>
    </p:bg>
    <p:spTree>
      <p:nvGrpSpPr>
        <p:cNvPr id="1" name="" title=""/>
        <p:cNvGrpSpPr/>
        <p:nvPr/>
      </p:nvGrpSpPr>
      <p:grpSpPr/>
      <p:sp>
        <p:nvSpPr>
          <p:cNvPr id="1026" name="Заголовок 1" title=""/>
          <p:cNvSpPr>
            <a:spLocks noGrp="1"/>
          </p:cNvSpPr>
          <p:nvPr>
            <p:ph type="title"/>
          </p:nvPr>
        </p:nvSpPr>
        <p:spPr>
          <a:xfrm>
            <a:off x="457200" y="274638"/>
            <a:ext cx="8229600" cy="1143000"/>
          </a:xfrm>
          <a:prstGeom prst="rect">
            <a:avLst/>
          </a:prstGeom>
          <a:noFill/>
          <a:ln>
            <a:noFill/>
            <a:miter lim="800000"/>
          </a:ln>
        </p:spPr>
        <p:txBody>
          <a:bodyPr anchor="ctr" anchorCtr="0"/>
          <a:lstStyle>
            <a:lvl1pPr marL="0" indent="0" algn="ctr" defTabSz="914400" rtl="0" eaLnBrk="0" fontAlgn="base" hangingPunct="0">
              <a:lnSpc>
                <a:spcPct val="100000"/>
              </a:lnSpc>
              <a:spcBef>
                <a:spcPct val="0"/>
              </a:spcBef>
              <a:spcAft>
                <a:spcPct val="0"/>
              </a:spcAft>
              <a:buClrTx/>
              <a:buSzTx/>
              <a:buFontTx/>
              <a:buNone/>
              <a:defRPr kumimoji="0" lang="ru-RU" altLang="en-US" sz="4400" b="0" i="0" u="none" kern="1200" baseline="0">
                <a:solidFill>
                  <a:schemeClr val="tx1"/>
                </a:solidFill>
                <a:latin typeface="Calibri" pitchFamily="34" charset="0"/>
                <a:ea typeface="+mj-ea"/>
                <a:cs typeface="+mj-cs"/>
              </a:defRPr>
            </a:lvl1pPr>
          </a:lstStyle>
          <a:p>
            <a:pPr lvl="0"/>
            <a:r>
              <a:t>Образец заголовка</a:t>
            </a:r>
          </a:p>
        </p:txBody>
      </p:sp>
      <p:sp>
        <p:nvSpPr>
          <p:cNvPr id="1027" name="Текст 2" title=""/>
          <p:cNvSpPr>
            <a:spLocks noGrp="1"/>
          </p:cNvSpPr>
          <p:nvPr>
            <p:ph type="body" idx="1"/>
          </p:nvPr>
        </p:nvSpPr>
        <p:spPr>
          <a:xfrm>
            <a:off x="457200" y="1600200"/>
            <a:ext cx="8229600" cy="4525963"/>
          </a:xfrm>
          <a:prstGeom prst="rect">
            <a:avLst/>
          </a:prstGeom>
          <a:noFill/>
          <a:ln>
            <a:noFill/>
            <a:miter lim="800000"/>
          </a:ln>
        </p:spPr>
        <p:txBody>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ru-RU" altLang="en-US" sz="3200" b="0" i="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ru-RU" altLang="en-US" sz="2800" b="0" i="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ru-RU" altLang="en-US" sz="2400" b="0" i="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ru-RU" altLang="en-US" sz="2000" b="0" i="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ru-RU"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ru-RU"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ru-RU"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ru-RU"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ru-RU" altLang="en-US" sz="2000" kern="1200">
                <a:solidFill>
                  <a:schemeClr val="tx1"/>
                </a:solidFill>
                <a:latin typeface="+mn-lt"/>
                <a:ea typeface="+mn-ea"/>
                <a:cs typeface="+mn-cs"/>
              </a:defRPr>
            </a:lvl9pPr>
          </a:lstStyle>
          <a:p>
            <a:pPr lvl="0"/>
            <a:r>
              <a:t>Образец текста</a:t>
            </a:r>
          </a:p>
          <a:p>
            <a:pPr lvl="1"/>
            <a:r>
              <a:t>Второй уровень</a:t>
            </a:r>
          </a:p>
          <a:p>
            <a:pPr lvl="2"/>
            <a:r>
              <a:t>Третий уровень</a:t>
            </a:r>
          </a:p>
          <a:p>
            <a:pPr lvl="3"/>
            <a:r>
              <a:t>Четвертый уровень</a:t>
            </a:r>
          </a:p>
          <a:p>
            <a:pPr lvl="4"/>
            <a:r>
              <a:t>Пятый уровень</a:t>
            </a:r>
          </a:p>
        </p:txBody>
      </p:sp>
      <p:sp>
        <p:nvSpPr>
          <p:cNvPr id="1028"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1029"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1030" name="Номер слайда 5"/>
          <p:cNvSpPr>
            <a:spLocks noGrp="1"/>
          </p:cNvSpPr>
          <p:nvPr>
            <p:ph type="sldNum" sz="quarter" idx="4"/>
          </p:nvPr>
        </p:nvSpPr>
        <p:spPr>
          <a:xfrm>
            <a:off x="6553200" y="6356350"/>
            <a:ext cx="2133600" cy="365125"/>
          </a:xfrm>
          <a:prstGeom prst="rect">
            <a:avLst/>
          </a:prstGeom>
        </p:spPr>
        <p:txBody>
          <a:bodyPr rtlCol="0" anchor="ctr" anchorCtr="0"/>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lvl="0" algn="r" eaLnBrk="1" hangingPunct="1"/>
            <a:fld id="{DE35555C-E765-47E4-91BA-F512B47F3C64}" type="slidenum">
              <a:rPr sz="1200">
                <a:solidFill>
                  <a:srgbClr val="898989"/>
                </a:solidFill>
              </a:rPr>
              <a:t>‹#›</a:t>
            </a:fld>
            <a:endParaRPr sz="1200">
              <a:solidFill>
                <a:srgbClr val="898989"/>
              </a:solidFill>
            </a:endParaRPr>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768" decel="100000"/>
                                        <p:tgtEl>
                                          <p:spTgt spid="1026"/>
                                        </p:tgtEl>
                                      </p:cBhvr>
                                    </p:animEffect>
                                    <p:animScale>
                                      <p:cBhvr>
                                        <p:cTn id="8" dur="768" decel="100000"/>
                                        <p:tgtEl>
                                          <p:spTgt spid="1026"/>
                                        </p:tgtEl>
                                      </p:cBhvr>
                                      <p:from x="10000" y="10000"/>
                                      <p:to x="200000" y="450000"/>
                                    </p:animScale>
                                    <p:animScale>
                                      <p:cBhvr>
                                        <p:cTn id="9" dur="1230" accel="100000" fill="hold">
                                          <p:stCondLst>
                                            <p:cond delay="768"/>
                                          </p:stCondLst>
                                        </p:cTn>
                                        <p:tgtEl>
                                          <p:spTgt spid="1026"/>
                                        </p:tgtEl>
                                      </p:cBhvr>
                                      <p:from x="200000" y="450000"/>
                                      <p:to x="100000" y="100000"/>
                                    </p:animScale>
                                    <p:set>
                                      <p:cBhvr>
                                        <p:cTn id="10" dur="768" fill="hold"/>
                                        <p:tgtEl>
                                          <p:spTgt spid="1026"/>
                                        </p:tgtEl>
                                        <p:attrNameLst>
                                          <p:attrName>ppt_x</p:attrName>
                                        </p:attrNameLst>
                                      </p:cBhvr>
                                      <p:to>
                                        <p:strVal val="(0.5)"/>
                                      </p:to>
                                    </p:set>
                                    <p:anim from="(0.5)" to="(#ppt_x)" calcmode="lin" valueType="num">
                                      <p:cBhvr>
                                        <p:cTn id="11" dur="1230" accel="100000" fill="hold">
                                          <p:stCondLst>
                                            <p:cond delay="768"/>
                                          </p:stCondLst>
                                        </p:cTn>
                                        <p:tgtEl>
                                          <p:spTgt spid="1026"/>
                                        </p:tgtEl>
                                        <p:attrNameLst>
                                          <p:attrName>ppt_x</p:attrName>
                                        </p:attrNameLst>
                                      </p:cBhvr>
                                    </p:anim>
                                    <p:set>
                                      <p:cBhvr>
                                        <p:cTn id="12" dur="768" fill="hold"/>
                                        <p:tgtEl>
                                          <p:spTgt spid="1026"/>
                                        </p:tgtEl>
                                        <p:attrNameLst>
                                          <p:attrName>ppt_y</p:attrName>
                                        </p:attrNameLst>
                                      </p:cBhvr>
                                      <p:to>
                                        <p:strVal val="(#ppt_y+0.4)"/>
                                      </p:to>
                                    </p:set>
                                    <p:anim from="(#ppt_y+0.4)" to="(#ppt_y)" calcmode="lin" valueType="num">
                                      <p:cBhvr>
                                        <p:cTn id="13" dur="1230" accel="100000" fill="hold">
                                          <p:stCondLst>
                                            <p:cond delay="768"/>
                                          </p:stCondLst>
                                        </p:cTn>
                                        <p:tgtEl>
                                          <p:spTgt spid="1026"/>
                                        </p:tgtEl>
                                        <p:attrNameLst>
                                          <p:attrName>ppt_y</p:attrName>
                                        </p:attrNameLst>
                                      </p:cBhvr>
                                    </p:anim>
                                  </p:childTnLst>
                                </p:cTn>
                              </p:par>
                            </p:childTnLst>
                          </p:cTn>
                        </p:par>
                      </p:childTnLst>
                    </p:cTn>
                  </p:par>
                  <p:par>
                    <p:cTn id="14" fill="hold" nodeType="clickPar">
                      <p:stCondLst>
                        <p:cond delay="indefinite"/>
                        <p:cond evt="onBegin" delay="0">
                          <p:tn val="13"/>
                        </p:cond>
                      </p:stCondLst>
                      <p:childTnLst>
                        <p:par>
                          <p:cTn id="15" fill="hold" nodeType="withGroup">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1027">
                                            <p:txEl>
                                              <p:pRg st="0" end="0"/>
                                            </p:txEl>
                                          </p:spTgt>
                                        </p:tgtEl>
                                        <p:attrNameLst>
                                          <p:attrName>style.visibility</p:attrName>
                                        </p:attrNameLst>
                                      </p:cBhvr>
                                      <p:to>
                                        <p:strVal val="visible"/>
                                      </p:to>
                                    </p:set>
                                    <p:anim calcmode="lin" valueType="num">
                                      <p:cBhvr>
                                        <p:cTn id="18" dur="500" fill="hold"/>
                                        <p:tgtEl>
                                          <p:spTgt spid="1027">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1027">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1027">
                                            <p:txEl>
                                              <p:pRg st="0" end="0"/>
                                            </p:txEl>
                                          </p:spTgt>
                                        </p:tgtEl>
                                      </p:cBhvr>
                                    </p:animEffect>
                                  </p:childTnLst>
                                </p:cTn>
                              </p:par>
                              <p:par>
                                <p:cTn id="21" presetID="53" presetClass="entr" presetSubtype="0" fill="hold" grpId="0" nodeType="withEffect">
                                  <p:stCondLst>
                                    <p:cond delay="0"/>
                                  </p:stCondLst>
                                  <p:childTnLst>
                                    <p:set>
                                      <p:cBhvr>
                                        <p:cTn id="22" dur="1" fill="hold">
                                          <p:stCondLst>
                                            <p:cond delay="0"/>
                                          </p:stCondLst>
                                        </p:cTn>
                                        <p:tgtEl>
                                          <p:spTgt spid="1027">
                                            <p:txEl>
                                              <p:pRg st="1" end="1"/>
                                            </p:txEl>
                                          </p:spTgt>
                                        </p:tgtEl>
                                        <p:attrNameLst>
                                          <p:attrName>style.visibility</p:attrName>
                                        </p:attrNameLst>
                                      </p:cBhvr>
                                      <p:to>
                                        <p:strVal val="visible"/>
                                      </p:to>
                                    </p:set>
                                    <p:anim calcmode="lin" valueType="num">
                                      <p:cBhvr>
                                        <p:cTn id="23" dur="500" fill="hold"/>
                                        <p:tgtEl>
                                          <p:spTgt spid="1027">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1027">
                                            <p:txEl>
                                              <p:pRg st="1" end="1"/>
                                            </p:txEl>
                                          </p:spTgt>
                                        </p:tgtEl>
                                        <p:attrNameLst>
                                          <p:attrName>ppt_h</p:attrName>
                                        </p:attrNameLst>
                                      </p:cBhvr>
                                      <p:tavLst>
                                        <p:tav tm="0">
                                          <p:val>
                                            <p:fltVal val="0"/>
                                          </p:val>
                                        </p:tav>
                                        <p:tav tm="100000">
                                          <p:val>
                                            <p:strVal val="#ppt_h"/>
                                          </p:val>
                                        </p:tav>
                                      </p:tavLst>
                                    </p:anim>
                                    <p:animEffect transition="in" filter="fade">
                                      <p:cBhvr>
                                        <p:cTn id="25" dur="500"/>
                                        <p:tgtEl>
                                          <p:spTgt spid="1027">
                                            <p:txEl>
                                              <p:pRg st="1" end="1"/>
                                            </p:txEl>
                                          </p:spTgt>
                                        </p:tgtEl>
                                      </p:cBhvr>
                                    </p:animEffect>
                                  </p:childTnLst>
                                </p:cTn>
                              </p:par>
                              <p:par>
                                <p:cTn id="26" presetID="53" presetClass="entr" presetSubtype="0" fill="hold" grpId="0" nodeType="withEffect">
                                  <p:stCondLst>
                                    <p:cond delay="0"/>
                                  </p:stCondLst>
                                  <p:childTnLst>
                                    <p:set>
                                      <p:cBhvr>
                                        <p:cTn id="27" dur="1" fill="hold">
                                          <p:stCondLst>
                                            <p:cond delay="0"/>
                                          </p:stCondLst>
                                        </p:cTn>
                                        <p:tgtEl>
                                          <p:spTgt spid="1027">
                                            <p:txEl>
                                              <p:pRg st="2" end="2"/>
                                            </p:txEl>
                                          </p:spTgt>
                                        </p:tgtEl>
                                        <p:attrNameLst>
                                          <p:attrName>style.visibility</p:attrName>
                                        </p:attrNameLst>
                                      </p:cBhvr>
                                      <p:to>
                                        <p:strVal val="visible"/>
                                      </p:to>
                                    </p:set>
                                    <p:anim calcmode="lin" valueType="num">
                                      <p:cBhvr>
                                        <p:cTn id="28" dur="500" fill="hold"/>
                                        <p:tgtEl>
                                          <p:spTgt spid="1027">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1027">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1027">
                                            <p:txEl>
                                              <p:pRg st="2" end="2"/>
                                            </p:txEl>
                                          </p:spTgt>
                                        </p:tgtEl>
                                      </p:cBhvr>
                                    </p:animEffect>
                                  </p:childTnLst>
                                </p:cTn>
                              </p:par>
                              <p:par>
                                <p:cTn id="31" presetID="53" presetClass="entr" presetSubtype="0" fill="hold" grpId="0" nodeType="withEffect">
                                  <p:stCondLst>
                                    <p:cond delay="0"/>
                                  </p:stCondLst>
                                  <p:childTnLst>
                                    <p:set>
                                      <p:cBhvr>
                                        <p:cTn id="32" dur="1" fill="hold">
                                          <p:stCondLst>
                                            <p:cond delay="0"/>
                                          </p:stCondLst>
                                        </p:cTn>
                                        <p:tgtEl>
                                          <p:spTgt spid="1027">
                                            <p:txEl>
                                              <p:pRg st="3" end="3"/>
                                            </p:txEl>
                                          </p:spTgt>
                                        </p:tgtEl>
                                        <p:attrNameLst>
                                          <p:attrName>style.visibility</p:attrName>
                                        </p:attrNameLst>
                                      </p:cBhvr>
                                      <p:to>
                                        <p:strVal val="visible"/>
                                      </p:to>
                                    </p:set>
                                    <p:anim calcmode="lin" valueType="num">
                                      <p:cBhvr>
                                        <p:cTn id="33" dur="500" fill="hold"/>
                                        <p:tgtEl>
                                          <p:spTgt spid="1027">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1027">
                                            <p:txEl>
                                              <p:pRg st="3" end="3"/>
                                            </p:txEl>
                                          </p:spTgt>
                                        </p:tgtEl>
                                        <p:attrNameLst>
                                          <p:attrName>ppt_h</p:attrName>
                                        </p:attrNameLst>
                                      </p:cBhvr>
                                      <p:tavLst>
                                        <p:tav tm="0">
                                          <p:val>
                                            <p:fltVal val="0"/>
                                          </p:val>
                                        </p:tav>
                                        <p:tav tm="100000">
                                          <p:val>
                                            <p:strVal val="#ppt_h"/>
                                          </p:val>
                                        </p:tav>
                                      </p:tavLst>
                                    </p:anim>
                                    <p:animEffect transition="in" filter="fade">
                                      <p:cBhvr>
                                        <p:cTn id="35" dur="500"/>
                                        <p:tgtEl>
                                          <p:spTgt spid="1027">
                                            <p:txEl>
                                              <p:pRg st="3" end="3"/>
                                            </p:txEl>
                                          </p:spTgt>
                                        </p:tgtEl>
                                      </p:cBhvr>
                                    </p:animEffect>
                                  </p:childTnLst>
                                </p:cTn>
                              </p:par>
                              <p:par>
                                <p:cTn id="36" presetID="53" presetClass="entr" presetSubtype="0" fill="hold" grpId="0" nodeType="withEffect">
                                  <p:stCondLst>
                                    <p:cond delay="0"/>
                                  </p:stCondLst>
                                  <p:childTnLst>
                                    <p:set>
                                      <p:cBhvr>
                                        <p:cTn id="37" dur="1" fill="hold">
                                          <p:stCondLst>
                                            <p:cond delay="0"/>
                                          </p:stCondLst>
                                        </p:cTn>
                                        <p:tgtEl>
                                          <p:spTgt spid="1027">
                                            <p:txEl>
                                              <p:pRg st="4" end="4"/>
                                            </p:txEl>
                                          </p:spTgt>
                                        </p:tgtEl>
                                        <p:attrNameLst>
                                          <p:attrName>style.visibility</p:attrName>
                                        </p:attrNameLst>
                                      </p:cBhvr>
                                      <p:to>
                                        <p:strVal val="visible"/>
                                      </p:to>
                                    </p:set>
                                    <p:anim calcmode="lin" valueType="num">
                                      <p:cBhvr>
                                        <p:cTn id="38" dur="500" fill="hold"/>
                                        <p:tgtEl>
                                          <p:spTgt spid="1027">
                                            <p:txEl>
                                              <p:pRg st="4" end="4"/>
                                            </p:txEl>
                                          </p:spTgt>
                                        </p:tgtEl>
                                        <p:attrNameLst>
                                          <p:attrName>ppt_w</p:attrName>
                                        </p:attrNameLst>
                                      </p:cBhvr>
                                      <p:tavLst>
                                        <p:tav tm="0">
                                          <p:val>
                                            <p:fltVal val="0"/>
                                          </p:val>
                                        </p:tav>
                                        <p:tav tm="100000">
                                          <p:val>
                                            <p:strVal val="#ppt_w"/>
                                          </p:val>
                                        </p:tav>
                                      </p:tavLst>
                                    </p:anim>
                                    <p:anim calcmode="lin" valueType="num">
                                      <p:cBhvr>
                                        <p:cTn id="39" dur="500" fill="hold"/>
                                        <p:tgtEl>
                                          <p:spTgt spid="1027">
                                            <p:txEl>
                                              <p:pRg st="4" end="4"/>
                                            </p:txEl>
                                          </p:spTgt>
                                        </p:tgtEl>
                                        <p:attrNameLst>
                                          <p:attrName>ppt_h</p:attrName>
                                        </p:attrNameLst>
                                      </p:cBhvr>
                                      <p:tavLst>
                                        <p:tav tm="0">
                                          <p:val>
                                            <p:fltVal val="0"/>
                                          </p:val>
                                        </p:tav>
                                        <p:tav tm="100000">
                                          <p:val>
                                            <p:strVal val="#ppt_h"/>
                                          </p:val>
                                        </p:tav>
                                      </p:tavLst>
                                    </p:anim>
                                    <p:animEffect transition="in" filter="fade">
                                      <p:cBhvr>
                                        <p:cTn id="40" dur="500"/>
                                        <p:tgtEl>
                                          <p:spTgt spid="10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p:bldP spid="1027" grpId="0" uiExpand="1" build="p"/>
    </p:bldLst>
  </p:timing>
  <p:txStyles>
    <p:titleStyle>
      <a:lvl1pPr marL="0" indent="0" algn="ctr" defTabSz="914400" rtl="0" eaLnBrk="0" fontAlgn="base" hangingPunct="0">
        <a:lnSpc>
          <a:spcPct val="100000"/>
        </a:lnSpc>
        <a:spcBef>
          <a:spcPct val="0"/>
        </a:spcBef>
        <a:spcAft>
          <a:spcPct val="0"/>
        </a:spcAft>
        <a:buClrTx/>
        <a:buSzTx/>
        <a:buFontTx/>
        <a:buNone/>
        <a:defRPr kumimoji="0" sz="4400" b="0" i="0" u="none" kern="1200" baseline="0">
          <a:solidFill>
            <a:schemeClr val="tx1"/>
          </a:solidFill>
          <a:effectLst/>
          <a:latin typeface="Calibri" pitchFamily="34" charset="0"/>
          <a:ea typeface="+mj-ea"/>
          <a:cs typeface="+mj-cs"/>
        </a:defRPr>
      </a:lvl1pPr>
    </p:titleStyle>
    <p:bodyStyle>
      <a:lvl1pPr marL="342900" indent="-342900" algn="l" defTabSz="914400" rtl="0" eaLnBrk="0" fontAlgn="base" hangingPunct="0">
        <a:lnSpc>
          <a:spcPct val="100000"/>
        </a:lnSpc>
        <a:spcBef>
          <a:spcPct val="20000"/>
        </a:spcBef>
        <a:spcAft>
          <a:spcPct val="0"/>
        </a:spcAft>
        <a:buClrTx/>
        <a:buSzTx/>
        <a:buFont typeface="Arial"/>
        <a:buChar char="•"/>
        <a:defRPr kumimoji="0" sz="3200" b="0" i="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sz="2800" b="0" i="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sz="2400" b="0" i="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sz="2000" b="0" i="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jpe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2.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2.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3.jpeg" /><Relationship Id="rId3" Type="http://schemas.openxmlformats.org/officeDocument/2006/relationships/image" Target="../media/image4.jpeg" /><Relationship Id="rId4" Type="http://schemas.openxmlformats.org/officeDocument/2006/relationships/image" Target="../media/image5.jpeg" /><Relationship Id="rId5" Type="http://schemas.openxmlformats.org/officeDocument/2006/relationships/image" Target="../media/image1.jpe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2.pn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2.png"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2.png"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2050" name="Rectangle 2" title=""/>
          <p:cNvSpPr>
            <a:spLocks noGrp="1"/>
          </p:cNvSpPr>
          <p:nvPr>
            <p:ph type="ctrTitle"/>
          </p:nvPr>
        </p:nvSpPr>
        <p:spPr>
          <a:xfrm>
            <a:off x="766763" y="765175"/>
            <a:ext cx="8135937" cy="3600450"/>
          </a:xfrm>
          <a:noFill/>
          <a:ln>
            <a:miter lim="800000"/>
          </a:ln>
        </p:spPr>
        <p:txBody>
          <a:bodyPr wrap="square" lIns="91440" tIns="45720" rIns="91440" bIns="45720" anchor="ctr" anchorCtr="0"/>
          <a:lstStyle>
            <a:lvl1pPr marL="0" indent="0" algn="ctr" defTabSz="914400" rtl="0" eaLnBrk="0" fontAlgn="base" hangingPunct="0">
              <a:lnSpc>
                <a:spcPct val="100000"/>
              </a:lnSpc>
              <a:spcBef>
                <a:spcPct val="0"/>
              </a:spcBef>
              <a:spcAft>
                <a:spcPct val="0"/>
              </a:spcAft>
              <a:buClrTx/>
              <a:buSzTx/>
              <a:buFontTx/>
              <a:buNone/>
              <a:defRPr kumimoji="0" lang="ru-RU" altLang="en-US" sz="4400" b="0" i="0" u="none" baseline="0">
                <a:solidFill>
                  <a:schemeClr val="tx1"/>
                </a:solidFill>
                <a:effectLst/>
                <a:latin typeface="Calibri" pitchFamily="34" charset="0"/>
              </a:defRPr>
            </a:lvl1pPr>
          </a:lstStyle>
          <a:p>
            <a:pPr lvl="0" eaLnBrk="1" hangingPunct="1"/>
            <a:br>
              <a:rPr lang="ru-RU" altLang="ru-RU" sz="5400" b="1">
                <a:solidFill>
                  <a:schemeClr val="accent2"/>
                </a:solidFill>
                <a:latin typeface="Times New Roman" pitchFamily="18" charset="0"/>
              </a:rPr>
            </a:br>
            <a:r>
              <a:rPr lang="ru-RU" altLang="ru-RU" sz="5400" b="1">
                <a:solidFill>
                  <a:schemeClr val="accent2"/>
                </a:solidFill>
                <a:latin typeface="Times New Roman" pitchFamily="18" charset="0"/>
              </a:rPr>
              <a:t>Бақылау диктанты</a:t>
            </a:r>
            <a:br>
              <a:rPr lang="ru-RU" altLang="ru-RU" sz="5400" b="1">
                <a:solidFill>
                  <a:schemeClr val="accent2"/>
                </a:solidFill>
                <a:latin typeface="Times New Roman" pitchFamily="18" charset="0"/>
              </a:rPr>
            </a:br>
            <a:r>
              <a:rPr lang="kk-KZ" altLang="ru-RU" sz="3200" b="1">
                <a:solidFill>
                  <a:schemeClr val="accent2"/>
                </a:solidFill>
                <a:latin typeface="Times New Roman" pitchFamily="18" charset="0"/>
              </a:rPr>
              <a:t> </a:t>
            </a:r>
            <a:br>
              <a:rPr lang="ru-RU" altLang="ru-RU" sz="3200" b="1">
                <a:solidFill>
                  <a:schemeClr val="accent2"/>
                </a:solidFill>
                <a:latin typeface="Times New Roman" pitchFamily="18" charset="0"/>
              </a:rPr>
            </a:br>
            <a:r>
              <a:rPr lang="ru-RU" altLang="ru-RU" sz="6000" i="1">
                <a:solidFill>
                  <a:schemeClr val="accent2"/>
                </a:solidFill>
                <a:latin typeface="Times New Roman" pitchFamily="18" charset="0"/>
              </a:rPr>
              <a:t>Кішкентай жігіт </a:t>
            </a:r>
            <a:endParaRPr lang="ru-RU" altLang="ru-RU" sz="6000" i="1">
              <a:solidFill>
                <a:schemeClr val="accent2"/>
              </a:solidFill>
              <a:latin typeface="Times New Roman" pitchFamily="18" charset="0"/>
            </a:endParaRPr>
          </a:p>
        </p:txBody>
      </p:sp>
      <p:sp>
        <p:nvSpPr>
          <p:cNvPr id="2051" name="Прямоугольник 2"/>
          <p:cNvSpPr>
            <a:spLocks noChangeArrowheads="1"/>
          </p:cNvSpPr>
          <p:nvPr/>
        </p:nvSpPr>
        <p:spPr bwMode="auto">
          <a:xfrm>
            <a:off x="827584" y="671513"/>
            <a:ext cx="4248472" cy="831850"/>
          </a:xfrm>
          <a:prstGeom prst="rect">
            <a:avLst/>
          </a:prstGeom>
          <a:noFill/>
          <a:ln w="9525">
            <a:noFill/>
            <a:miter lim="800000"/>
          </a:ln>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ru-RU" altLang="ru-RU" sz="2400" b="1" i="0" u="none" strike="noStrike" kern="1200" cap="none" spc="0" normalizeH="0" baseline="0" noProof="0" err="1" smtClean="0">
                <a:ln>
                  <a:noFill/>
                </a:ln>
                <a:solidFill>
                  <a:schemeClr val="accent5"/>
                </a:solidFill>
                <a:effectLst/>
                <a:uLnTx/>
                <a:uFillTx/>
                <a:latin typeface="Times New Roman" pitchFamily="18" charset="0"/>
                <a:ea typeface="+mn-ea" pitchFamily="34" charset="0"/>
                <a:cs typeface="Times New Roman" pitchFamily="18" charset="0"/>
              </a:rPr>
              <a:t>Қазақ тілі 4 сынып 2-тоқсан</a:t>
            </a:r>
            <a:br>
              <a:rPr kumimoji="0" lang="ru-RU" altLang="ru-RU" sz="2400" b="1" i="0" u="none" strike="noStrike" kern="1200" cap="none" spc="0" normalizeH="0" baseline="0" noProof="0" err="1" smtClean="0">
                <a:ln>
                  <a:noFill/>
                </a:ln>
                <a:solidFill>
                  <a:schemeClr val="accent5"/>
                </a:solidFill>
                <a:effectLst/>
                <a:uLnTx/>
                <a:uFillTx/>
                <a:latin typeface="Times New Roman" pitchFamily="18" charset="0"/>
                <a:ea typeface="+mn-ea" pitchFamily="34" charset="0"/>
                <a:cs typeface="Times New Roman" pitchFamily="18" charset="0"/>
              </a:rPr>
            </a:br>
            <a:r>
              <a:rPr kumimoji="0" lang="ru-RU" altLang="ru-RU" sz="2400" b="1" i="0" u="none" strike="noStrike" kern="1200" cap="none" spc="0" normalizeH="0" baseline="0" noProof="0" err="1" smtClean="0">
                <a:ln>
                  <a:noFill/>
                </a:ln>
                <a:solidFill>
                  <a:schemeClr val="accent5"/>
                </a:solidFill>
                <a:effectLst/>
                <a:uLnTx/>
                <a:uFillTx/>
                <a:latin typeface="Times New Roman" pitchFamily="18" charset="0"/>
                <a:ea typeface="+mn-ea" pitchFamily="34" charset="0"/>
                <a:cs typeface="Times New Roman" pitchFamily="18" charset="0"/>
              </a:rPr>
              <a:t>Бөлім атауы: Мәдени мұра</a:t>
            </a:r>
            <a:endParaRPr kumimoji="0" lang="ru-RU" altLang="ru-RU" sz="2400" b="1" i="0" u="none" strike="noStrike" kern="1200" cap="none" spc="0" normalizeH="0" baseline="0" noProof="0" smtClean="0">
              <a:ln>
                <a:noFill/>
              </a:ln>
              <a:solidFill>
                <a:schemeClr val="accent5"/>
              </a:solidFill>
              <a:effectLst/>
              <a:uLnTx/>
              <a:uFillTx/>
              <a:latin typeface="Times New Roman" pitchFamily="18" charset="0"/>
              <a:ea typeface="+mn-ea"/>
              <a:cs typeface="Times New Roman" pitchFamily="18" charset="0"/>
            </a:endParaRPr>
          </a:p>
        </p:txBody>
      </p:sp>
      <p:pic>
        <p:nvPicPr>
          <p:cNvPr id="2052" name="Picture 5" descr="C:\Users\Даурен\Downloads\1107235_1.jpeg" title=""/>
          <p:cNvPicPr>
            <a:picLocks noChangeAspect="1"/>
          </p:cNvPicPr>
          <p:nvPr/>
        </p:nvPicPr>
        <p:blipFill>
          <a:blip r:embed="rId2"/>
          <a:stretch>
            <a:fillRect/>
          </a:stretch>
        </p:blipFill>
        <p:spPr>
          <a:xfrm>
            <a:off x="6804025" y="4652963"/>
            <a:ext cx="1992313" cy="1152525"/>
          </a:xfrm>
          <a:prstGeom prst="rect">
            <a:avLst/>
          </a:prstGeom>
          <a:noFill/>
          <a:ln>
            <a:noFill/>
            <a:miter lim="800000"/>
          </a:ln>
        </p:spPr>
      </p:pic>
      <p:sp>
        <p:nvSpPr>
          <p:cNvPr id="2053"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3074" name="Text Box 4" title=""/>
          <p:cNvSpPr txBox="1"/>
          <p:nvPr/>
        </p:nvSpPr>
        <p:spPr>
          <a:xfrm>
            <a:off x="395288" y="836613"/>
            <a:ext cx="8135937" cy="5908675"/>
          </a:xfrm>
          <a:prstGeom prst="rect">
            <a:avLst/>
          </a:prstGeom>
          <a:noFill/>
          <a:ln>
            <a:noFill/>
            <a:miter lim="800000"/>
          </a:ln>
        </p:spPr>
        <p:txBody>
          <a:bodyPr>
            <a:spAutoFit/>
          </a:bodyPr>
          <a:lstStyle>
            <a:defPPr>
              <a:defRPr lang="ru-RU"/>
            </a:defPPr>
            <a:lvl1pPr marL="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eaLnBrk="1" hangingPunct="1"/>
            <a:endParaRPr lang="kk-KZ" altLang="ru-RU" b="1"/>
          </a:p>
          <a:p>
            <a:pPr marL="0" lvl="0" indent="0" eaLnBrk="1" hangingPunct="1"/>
            <a:endParaRPr lang="kk-KZ" altLang="ru-RU" b="1"/>
          </a:p>
          <a:p>
            <a:pPr marL="0" lvl="0" indent="0" eaLnBrk="1" hangingPunct="1"/>
            <a:endParaRPr lang="kk-KZ" altLang="ru-RU" b="1"/>
          </a:p>
          <a:p>
            <a:pPr marL="0" lvl="0" indent="0" eaLnBrk="1" hangingPunct="1"/>
            <a:endParaRPr lang="kk-KZ" altLang="ru-RU" b="1"/>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ru-RU" altLang="ru-RU"/>
          </a:p>
        </p:txBody>
      </p:sp>
      <p:sp>
        <p:nvSpPr>
          <p:cNvPr id="3075" name="Rectangle 9" title=""/>
          <p:cNvSpPr/>
          <p:nvPr/>
        </p:nvSpPr>
        <p:spPr>
          <a:xfrm>
            <a:off x="539750" y="1519238"/>
            <a:ext cx="8208963" cy="2922587"/>
          </a:xfrm>
          <a:prstGeom prst="rect">
            <a:avLst/>
          </a:prstGeom>
          <a:noFill/>
          <a:ln>
            <a:noFill/>
            <a:miter lim="800000"/>
          </a:ln>
        </p:spPr>
        <p:txBody>
          <a:bodyPr anchor="ctr" anchorCtr="0">
            <a:spAutoFit/>
          </a:bodyPr>
          <a:lstStyle>
            <a:defPPr>
              <a:defRPr lang="ru-RU"/>
            </a:defPPr>
            <a:lvl1pPr marL="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eaLnBrk="1" hangingPunct="1"/>
            <a:r>
              <a:rPr lang="kk-KZ" altLang="ru-RU" sz="4000">
                <a:latin typeface="Times New Roman" pitchFamily="18" charset="0"/>
                <a:ea typeface="Times New Roman" pitchFamily="18" charset="0"/>
              </a:rPr>
              <a:t>    </a:t>
            </a:r>
            <a:r>
              <a:rPr lang="kk-KZ" altLang="ru-RU" sz="4000" b="1">
                <a:latin typeface="Times New Roman" pitchFamily="18" charset="0"/>
                <a:ea typeface="Times New Roman" pitchFamily="18" charset="0"/>
              </a:rPr>
              <a:t> </a:t>
            </a:r>
            <a:r>
              <a:rPr lang="kk-KZ" altLang="ru-RU" sz="3600" b="1">
                <a:latin typeface="Times New Roman" pitchFamily="18" charset="0"/>
                <a:ea typeface="Times New Roman" pitchFamily="18" charset="0"/>
              </a:rPr>
              <a:t>Мақсатымыз </a:t>
            </a:r>
            <a:r>
              <a:rPr lang="kk-KZ" altLang="ru-RU" sz="3600">
                <a:latin typeface="Times New Roman" pitchFamily="18" charset="0"/>
                <a:ea typeface="Times New Roman" pitchFamily="18" charset="0"/>
              </a:rPr>
              <a:t>– Мәтіннің тақырыбы мен мазмұнының өзара сәйкестігін анықтау, сөйлемдегі біріңғай мүшелерді ажырату, орфографиялық нормаларды сақтау</a:t>
            </a:r>
            <a:endParaRPr lang="ru-MD" altLang="ru-RU" sz="3600">
              <a:latin typeface="Times New Roman" pitchFamily="18" charset="0"/>
              <a:ea typeface="Times New Roman" pitchFamily="18" charset="0"/>
            </a:endParaRPr>
          </a:p>
        </p:txBody>
      </p:sp>
      <p:pic>
        <p:nvPicPr>
          <p:cNvPr id="3076" name="Picture 6" descr="C:\Users\Даурен\Downloads\s1200.png" title=""/>
          <p:cNvPicPr>
            <a:picLocks noChangeAspect="1"/>
          </p:cNvPicPr>
          <p:nvPr/>
        </p:nvPicPr>
        <p:blipFill>
          <a:blip r:embed="rId2"/>
          <a:stretch>
            <a:fillRect/>
          </a:stretch>
        </p:blipFill>
        <p:spPr>
          <a:xfrm>
            <a:off x="7740650" y="5229225"/>
            <a:ext cx="838200" cy="1100138"/>
          </a:xfrm>
          <a:prstGeom prst="rect">
            <a:avLst/>
          </a:prstGeom>
          <a:noFill/>
          <a:ln>
            <a:noFill/>
            <a:miter lim="800000"/>
          </a:ln>
        </p:spPr>
      </p:pic>
      <p:sp>
        <p:nvSpPr>
          <p:cNvPr id="3077"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4098" name="Заголовок 5" title=""/>
          <p:cNvSpPr>
            <a:spLocks noGrp="1"/>
          </p:cNvSpPr>
          <p:nvPr>
            <p:ph type="title"/>
          </p:nvPr>
        </p:nvSpPr>
        <p:spPr>
          <a:xfrm>
            <a:off x="457200" y="981075"/>
            <a:ext cx="8229600" cy="5111750"/>
          </a:xfrm>
          <a:noFill/>
          <a:ln>
            <a:miter lim="800000"/>
          </a:ln>
        </p:spPr>
        <p:txBody>
          <a:bodyPr wrap="square" lIns="91440" tIns="45720" rIns="91440" bIns="45720" anchor="ctr" anchorCtr="0"/>
          <a:lstStyle>
            <a:lvl1pPr marL="0" indent="0" algn="ctr" defTabSz="914400" rtl="0" eaLnBrk="0" fontAlgn="base" hangingPunct="0">
              <a:lnSpc>
                <a:spcPct val="100000"/>
              </a:lnSpc>
              <a:spcBef>
                <a:spcPct val="0"/>
              </a:spcBef>
              <a:spcAft>
                <a:spcPct val="0"/>
              </a:spcAft>
              <a:buClrTx/>
              <a:buSzTx/>
              <a:buFontTx/>
              <a:buNone/>
              <a:defRPr kumimoji="0" lang="ru-RU" altLang="en-US" sz="4400" b="0" i="0" u="none" kern="1200" baseline="0">
                <a:solidFill>
                  <a:schemeClr val="tx1"/>
                </a:solidFill>
                <a:latin typeface="Calibri" pitchFamily="34" charset="0"/>
                <a:ea typeface="+mj-ea"/>
                <a:cs typeface="+mj-cs"/>
              </a:defRPr>
            </a:lvl1pPr>
          </a:lstStyle>
          <a:p>
            <a:pPr lvl="0" algn="l" eaLnBrk="1" hangingPunct="1"/>
            <a:r>
              <a:rPr lang="kk-KZ" altLang="ru-RU" sz="3600" b="1">
                <a:solidFill>
                  <a:srgbClr val="FF0000"/>
                </a:solidFill>
                <a:latin typeface="Times New Roman" pitchFamily="18" charset="0"/>
                <a:ea typeface="Times New Roman" pitchFamily="18" charset="0"/>
              </a:rPr>
              <a:t>         Бағалау критерийлері</a:t>
            </a:r>
            <a:r>
              <a:rPr lang="kk-KZ" altLang="ru-RU" sz="3600">
                <a:solidFill>
                  <a:srgbClr val="FF0000"/>
                </a:solidFill>
                <a:latin typeface="Times New Roman" pitchFamily="18" charset="0"/>
                <a:ea typeface="Times New Roman" pitchFamily="18" charset="0"/>
              </a:rPr>
              <a:t>:</a:t>
            </a:r>
            <a:br>
              <a:rPr lang="ru-RU" altLang="ru-RU" sz="3600">
                <a:latin typeface="Times New Roman" pitchFamily="18" charset="0"/>
                <a:ea typeface="Times New Roman" pitchFamily="18" charset="0"/>
              </a:rPr>
            </a:br>
            <a:r>
              <a:rPr lang="kk-KZ" altLang="ru-RU" sz="3600">
                <a:latin typeface="Times New Roman" pitchFamily="18" charset="0"/>
                <a:ea typeface="Times New Roman" pitchFamily="18" charset="0"/>
              </a:rPr>
              <a:t>- мәтінді қатесіз жазады;</a:t>
            </a:r>
            <a:br>
              <a:rPr lang="ru-RU" altLang="ru-RU" sz="3600">
                <a:latin typeface="Times New Roman" pitchFamily="18" charset="0"/>
                <a:ea typeface="Times New Roman" pitchFamily="18" charset="0"/>
              </a:rPr>
            </a:br>
            <a:r>
              <a:rPr lang="kk-KZ" altLang="ru-RU" sz="3600">
                <a:latin typeface="Times New Roman" pitchFamily="18" charset="0"/>
                <a:ea typeface="Times New Roman" pitchFamily="18" charset="0"/>
              </a:rPr>
              <a:t>- сөйлем түрлерін ажырату кезінде тыныс белгілерін дұрыс қояды;</a:t>
            </a:r>
            <a:br>
              <a:rPr lang="ru-RU" altLang="ru-RU" sz="3600">
                <a:latin typeface="Times New Roman" pitchFamily="18" charset="0"/>
                <a:ea typeface="Times New Roman" pitchFamily="18" charset="0"/>
              </a:rPr>
            </a:br>
            <a:r>
              <a:rPr lang="kk-KZ" altLang="ru-RU" sz="3600">
                <a:latin typeface="Times New Roman" pitchFamily="18" charset="0"/>
                <a:ea typeface="Times New Roman" pitchFamily="18" charset="0"/>
              </a:rPr>
              <a:t>- сөйлемдегі біріңғай мүшелерді табады;</a:t>
            </a:r>
            <a:br>
              <a:rPr lang="ru-RU" altLang="ru-RU" sz="3600">
                <a:latin typeface="Times New Roman" pitchFamily="18" charset="0"/>
                <a:ea typeface="Times New Roman" pitchFamily="18" charset="0"/>
              </a:rPr>
            </a:br>
            <a:endParaRPr lang="ru-RU" altLang="ru-RU" sz="3600">
              <a:latin typeface="Times New Roman" pitchFamily="18" charset="0"/>
              <a:ea typeface="Times New Roman" pitchFamily="18" charset="0"/>
            </a:endParaRPr>
          </a:p>
        </p:txBody>
      </p:sp>
      <p:pic>
        <p:nvPicPr>
          <p:cNvPr id="4099" name="Picture 6" descr="C:\Users\Даурен\Downloads\s1200.png" title=""/>
          <p:cNvPicPr>
            <a:picLocks noChangeAspect="1"/>
          </p:cNvPicPr>
          <p:nvPr/>
        </p:nvPicPr>
        <p:blipFill>
          <a:blip r:embed="rId2"/>
          <a:stretch>
            <a:fillRect/>
          </a:stretch>
        </p:blipFill>
        <p:spPr>
          <a:xfrm>
            <a:off x="7740650" y="5229225"/>
            <a:ext cx="838200" cy="1100138"/>
          </a:xfrm>
          <a:prstGeom prst="rect">
            <a:avLst/>
          </a:prstGeom>
          <a:noFill/>
          <a:ln>
            <a:noFill/>
            <a:miter lim="800000"/>
          </a:ln>
        </p:spPr>
      </p:pic>
      <p:sp>
        <p:nvSpPr>
          <p:cNvPr id="4100"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5122" name="AutoShape 2" descr="ᐈ Берёза фото, фотография береза | скачать на Depositphotos®" title=""/>
          <p:cNvSpPr>
            <a:spLocks noChangeAspect="1"/>
          </p:cNvSpPr>
          <p:nvPr/>
        </p:nvSpPr>
        <p:spPr>
          <a:xfrm>
            <a:off x="155575" y="-144462"/>
            <a:ext cx="304800" cy="304800"/>
          </a:xfrm>
          <a:prstGeom prst="rect">
            <a:avLst/>
          </a:prstGeom>
          <a:noFill/>
          <a:ln>
            <a:noFill/>
            <a:miter lim="800000"/>
          </a:ln>
        </p:spPr>
        <p:txBody>
          <a:bodyPr/>
          <a:lstStyle>
            <a:defPPr>
              <a:defRPr lang="ru-RU"/>
            </a:defPPr>
            <a:lvl1pPr marL="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eaLnBrk="1" hangingPunct="1"/>
          </a:p>
        </p:txBody>
      </p:sp>
      <p:sp>
        <p:nvSpPr>
          <p:cNvPr id="5123" name="AutoShape 4" descr="ᐈ Берёза фото, фотография береза | скачать на Depositphotos®" title=""/>
          <p:cNvSpPr>
            <a:spLocks noChangeAspect="1"/>
          </p:cNvSpPr>
          <p:nvPr/>
        </p:nvSpPr>
        <p:spPr>
          <a:xfrm>
            <a:off x="307975" y="7938"/>
            <a:ext cx="304800" cy="304800"/>
          </a:xfrm>
          <a:prstGeom prst="rect">
            <a:avLst/>
          </a:prstGeom>
          <a:noFill/>
          <a:ln>
            <a:noFill/>
            <a:miter lim="800000"/>
          </a:ln>
        </p:spPr>
        <p:txBody>
          <a:bodyPr/>
          <a:lstStyle>
            <a:defPPr>
              <a:defRPr lang="ru-RU"/>
            </a:defPPr>
            <a:lvl1pPr marL="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eaLnBrk="1" hangingPunct="1"/>
          </a:p>
        </p:txBody>
      </p:sp>
      <p:pic>
        <p:nvPicPr>
          <p:cNvPr id="5124" name="Picture 9" descr="https://bilim-all.kz/uploads/images/2017/10/14/original/fa0af7ad2cbc59914e88112458ab10fe.jpg" title=""/>
          <p:cNvPicPr>
            <a:picLocks noChangeAspect="1"/>
          </p:cNvPicPr>
          <p:nvPr/>
        </p:nvPicPr>
        <p:blipFill>
          <a:blip r:embed="rId2"/>
          <a:stretch>
            <a:fillRect/>
          </a:stretch>
        </p:blipFill>
        <p:spPr>
          <a:xfrm>
            <a:off x="179388" y="333375"/>
            <a:ext cx="5305425" cy="2886075"/>
          </a:xfrm>
          <a:prstGeom prst="rect">
            <a:avLst/>
          </a:prstGeom>
          <a:noFill/>
          <a:ln>
            <a:noFill/>
            <a:miter lim="800000"/>
          </a:ln>
        </p:spPr>
      </p:pic>
      <p:pic>
        <p:nvPicPr>
          <p:cNvPr id="5125" name="Picture 11" descr="https://www.wikihow.com/images/6/61/Stop-Fighting-with-Your-Father-Step-18.jpg" title=""/>
          <p:cNvPicPr>
            <a:picLocks noChangeAspect="1"/>
          </p:cNvPicPr>
          <p:nvPr/>
        </p:nvPicPr>
        <p:blipFill>
          <a:blip r:embed="rId3"/>
          <a:stretch>
            <a:fillRect/>
          </a:stretch>
        </p:blipFill>
        <p:spPr>
          <a:xfrm>
            <a:off x="1476375" y="4076700"/>
            <a:ext cx="3455988" cy="2592388"/>
          </a:xfrm>
          <a:prstGeom prst="rect">
            <a:avLst/>
          </a:prstGeom>
          <a:noFill/>
          <a:ln>
            <a:noFill/>
            <a:miter lim="800000"/>
          </a:ln>
        </p:spPr>
      </p:pic>
      <p:sp>
        <p:nvSpPr>
          <p:cNvPr id="5126" name="AutoShape 19" descr="https://fsd.multiurok.ru/html/2018/02/10/s_5a7e721c090ad/827860_1.png" title=""/>
          <p:cNvSpPr>
            <a:spLocks noChangeAspect="1"/>
          </p:cNvSpPr>
          <p:nvPr/>
        </p:nvSpPr>
        <p:spPr>
          <a:xfrm>
            <a:off x="155575" y="-144462"/>
            <a:ext cx="304800" cy="304800"/>
          </a:xfrm>
          <a:prstGeom prst="rect">
            <a:avLst/>
          </a:prstGeom>
          <a:noFill/>
          <a:ln>
            <a:noFill/>
            <a:miter lim="800000"/>
          </a:ln>
        </p:spPr>
        <p:txBody>
          <a:bodyPr/>
          <a:lstStyle>
            <a:defPPr>
              <a:defRPr lang="ru-RU"/>
            </a:defPPr>
            <a:lvl1pPr marL="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eaLnBrk="1" hangingPunct="1"/>
          </a:p>
        </p:txBody>
      </p:sp>
      <p:sp>
        <p:nvSpPr>
          <p:cNvPr id="5127" name="AutoShape 21" descr="https://fsd.multiurok.ru/html/2018/02/10/s_5a7e721c090ad/827860_1.png" title=""/>
          <p:cNvSpPr>
            <a:spLocks noChangeAspect="1"/>
          </p:cNvSpPr>
          <p:nvPr/>
        </p:nvSpPr>
        <p:spPr>
          <a:xfrm>
            <a:off x="155575" y="-144462"/>
            <a:ext cx="304800" cy="304800"/>
          </a:xfrm>
          <a:prstGeom prst="rect">
            <a:avLst/>
          </a:prstGeom>
          <a:noFill/>
          <a:ln>
            <a:noFill/>
            <a:miter lim="800000"/>
          </a:ln>
        </p:spPr>
        <p:txBody>
          <a:bodyPr/>
          <a:lstStyle>
            <a:defPPr>
              <a:defRPr lang="ru-RU"/>
            </a:defPPr>
            <a:lvl1pPr marL="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eaLnBrk="1" hangingPunct="1"/>
          </a:p>
        </p:txBody>
      </p:sp>
      <p:sp>
        <p:nvSpPr>
          <p:cNvPr id="5128" name="AutoShape 23" descr="https://fsd.multiurok.ru/html/2018/02/10/s_5a7e721c090ad/827860_1.png" title=""/>
          <p:cNvSpPr>
            <a:spLocks noChangeAspect="1"/>
          </p:cNvSpPr>
          <p:nvPr/>
        </p:nvSpPr>
        <p:spPr>
          <a:xfrm>
            <a:off x="155575" y="-144462"/>
            <a:ext cx="304800" cy="304800"/>
          </a:xfrm>
          <a:prstGeom prst="rect">
            <a:avLst/>
          </a:prstGeom>
          <a:noFill/>
          <a:ln>
            <a:noFill/>
            <a:miter lim="800000"/>
          </a:ln>
        </p:spPr>
        <p:txBody>
          <a:bodyPr/>
          <a:lstStyle>
            <a:defPPr>
              <a:defRPr lang="ru-RU"/>
            </a:defPPr>
            <a:lvl1pPr marL="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eaLnBrk="1" hangingPunct="1"/>
          </a:p>
        </p:txBody>
      </p:sp>
      <p:pic>
        <p:nvPicPr>
          <p:cNvPr id="5129" name="Picture 24" descr="C:\Users\Даурен\Downloads\img5.jpg" title=""/>
          <p:cNvPicPr>
            <a:picLocks noChangeAspect="1"/>
          </p:cNvPicPr>
          <p:nvPr/>
        </p:nvPicPr>
        <p:blipFill>
          <a:blip r:embed="rId4"/>
          <a:stretch>
            <a:fillRect/>
          </a:stretch>
        </p:blipFill>
        <p:spPr>
          <a:xfrm>
            <a:off x="3635375" y="1268413"/>
            <a:ext cx="4932363" cy="2852737"/>
          </a:xfrm>
          <a:prstGeom prst="rect">
            <a:avLst/>
          </a:prstGeom>
          <a:noFill/>
          <a:ln>
            <a:noFill/>
            <a:miter lim="800000"/>
          </a:ln>
        </p:spPr>
      </p:pic>
      <p:pic>
        <p:nvPicPr>
          <p:cNvPr id="5130" name="Picture 5" descr="C:\Users\Даурен\Downloads\1107235_1.jpeg" title=""/>
          <p:cNvPicPr>
            <a:picLocks noChangeAspect="1"/>
          </p:cNvPicPr>
          <p:nvPr/>
        </p:nvPicPr>
        <p:blipFill>
          <a:blip r:embed="rId5"/>
          <a:stretch>
            <a:fillRect/>
          </a:stretch>
        </p:blipFill>
        <p:spPr>
          <a:xfrm>
            <a:off x="6516688" y="5516563"/>
            <a:ext cx="1990725" cy="1152525"/>
          </a:xfrm>
          <a:prstGeom prst="rect">
            <a:avLst/>
          </a:prstGeom>
          <a:noFill/>
          <a:ln>
            <a:noFill/>
            <a:miter lim="800000"/>
          </a:ln>
        </p:spPr>
      </p:pic>
      <p:sp>
        <p:nvSpPr>
          <p:cNvPr id="5131"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6146" name="Заголовок 1" title=""/>
          <p:cNvSpPr>
            <a:spLocks noGrp="1"/>
          </p:cNvSpPr>
          <p:nvPr>
            <p:ph type="title"/>
          </p:nvPr>
        </p:nvSpPr>
        <p:spPr>
          <a:xfrm>
            <a:off x="457200" y="274638"/>
            <a:ext cx="8578850" cy="6034087"/>
          </a:xfrm>
          <a:noFill/>
          <a:ln>
            <a:miter lim="800000"/>
          </a:ln>
        </p:spPr>
        <p:txBody>
          <a:bodyPr wrap="square" lIns="91440" tIns="45720" rIns="91440" bIns="45720" anchor="ctr" anchorCtr="0"/>
          <a:lstStyle>
            <a:lvl1pPr marL="0" indent="0" algn="ctr" defTabSz="914400" rtl="0" eaLnBrk="0" fontAlgn="base" hangingPunct="0">
              <a:lnSpc>
                <a:spcPct val="100000"/>
              </a:lnSpc>
              <a:spcBef>
                <a:spcPct val="0"/>
              </a:spcBef>
              <a:spcAft>
                <a:spcPct val="0"/>
              </a:spcAft>
              <a:buClrTx/>
              <a:buSzTx/>
              <a:buFontTx/>
              <a:buNone/>
              <a:defRPr kumimoji="0" lang="ru-RU" altLang="en-US" sz="4400" b="0" i="0" u="none" kern="1200" baseline="0">
                <a:solidFill>
                  <a:schemeClr val="tx1"/>
                </a:solidFill>
                <a:latin typeface="Calibri" pitchFamily="34" charset="0"/>
                <a:ea typeface="+mj-ea"/>
                <a:cs typeface="+mj-cs"/>
              </a:defRPr>
            </a:lvl1pPr>
          </a:lstStyle>
          <a:p>
            <a:pPr lvl="0" algn="l"/>
            <a:r>
              <a:rPr lang="kk-KZ" altLang="en-US" sz="2800">
                <a:latin typeface="Times New Roman" pitchFamily="18" charset="0"/>
                <a:ea typeface="Times New Roman" pitchFamily="18" charset="0"/>
              </a:rPr>
              <a:t>                               </a:t>
            </a:r>
            <a:r>
              <a:rPr lang="kk-KZ" altLang="en-US" sz="2800" b="1">
                <a:latin typeface="Times New Roman" pitchFamily="18" charset="0"/>
                <a:ea typeface="Times New Roman" pitchFamily="18" charset="0"/>
              </a:rPr>
              <a:t>Кішкентай жігіт</a:t>
            </a:r>
            <a:br>
              <a:rPr sz="2800">
                <a:latin typeface="Times New Roman" pitchFamily="18" charset="0"/>
                <a:ea typeface="Times New Roman" pitchFamily="18" charset="0"/>
              </a:rPr>
            </a:br>
            <a:r>
              <a:rPr sz="2800">
                <a:latin typeface="Times New Roman" pitchFamily="18" charset="0"/>
                <a:ea typeface="Times New Roman" pitchFamily="18" charset="0"/>
              </a:rPr>
              <a:t>       </a:t>
            </a:r>
            <a:r>
              <a:rPr lang="kk-KZ" altLang="en-US" sz="2800">
                <a:latin typeface="Times New Roman" pitchFamily="18" charset="0"/>
                <a:ea typeface="Times New Roman" pitchFamily="18" charset="0"/>
              </a:rPr>
              <a:t>Кішкентай Жәнібек үлкендерге еліктеп, сөйлегенді қызық көретін. Бірде ауылдан бейтаныс ағай бұлардың үйіне қыдырып келе қалды. Ағайдың көзі томпиған Жәнібекке түсті. Оның  басынан сипап,  қораптағы  кәмпитті  қолына ұстатты да,  төрге өтті.  Жәнібектің  шкафта  сақтап жүретін  фотосурет  альбомы  бар  еді.  Ол   тезірек шкафтан соны алды да, ағайдың жанына келді. Қонақ та  оған  көңіл  бөліп, сөзге  тартты.  Жәнібек ағайға өзінің жаттаған өлеңді мен ертегісін айтып, екеуі мәре-сәре болды.</a:t>
            </a:r>
            <a:endParaRPr sz="2800">
              <a:latin typeface="Times New Roman" pitchFamily="18" charset="0"/>
              <a:ea typeface="Times New Roman" pitchFamily="18" charset="0"/>
            </a:endParaRPr>
          </a:p>
        </p:txBody>
      </p:sp>
      <p:pic>
        <p:nvPicPr>
          <p:cNvPr id="6147" name="Picture 6" descr="C:\Users\Даурен\Downloads\s1200.png" title=""/>
          <p:cNvPicPr>
            <a:picLocks noChangeAspect="1"/>
          </p:cNvPicPr>
          <p:nvPr/>
        </p:nvPicPr>
        <p:blipFill>
          <a:blip r:embed="rId2"/>
          <a:stretch>
            <a:fillRect/>
          </a:stretch>
        </p:blipFill>
        <p:spPr>
          <a:xfrm>
            <a:off x="7740650" y="5229225"/>
            <a:ext cx="838200" cy="1100138"/>
          </a:xfrm>
          <a:prstGeom prst="rect">
            <a:avLst/>
          </a:prstGeom>
          <a:noFill/>
          <a:ln>
            <a:noFill/>
            <a:miter lim="800000"/>
          </a:ln>
        </p:spPr>
      </p:pic>
      <p:sp>
        <p:nvSpPr>
          <p:cNvPr id="6148"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7170" name="Заголовок 5" title=""/>
          <p:cNvSpPr>
            <a:spLocks noGrp="1"/>
          </p:cNvSpPr>
          <p:nvPr>
            <p:ph type="title"/>
          </p:nvPr>
        </p:nvSpPr>
        <p:spPr>
          <a:xfrm>
            <a:off x="457200" y="981075"/>
            <a:ext cx="8229600" cy="5111750"/>
          </a:xfrm>
          <a:noFill/>
          <a:ln>
            <a:miter lim="800000"/>
          </a:ln>
        </p:spPr>
        <p:txBody>
          <a:bodyPr wrap="square" lIns="91440" tIns="45720" rIns="91440" bIns="45720" anchor="ctr" anchorCtr="0"/>
          <a:lstStyle>
            <a:lvl1pPr marL="0" indent="0" algn="ctr" defTabSz="914400" rtl="0" eaLnBrk="0" fontAlgn="base" hangingPunct="0">
              <a:lnSpc>
                <a:spcPct val="100000"/>
              </a:lnSpc>
              <a:spcBef>
                <a:spcPct val="0"/>
              </a:spcBef>
              <a:spcAft>
                <a:spcPct val="0"/>
              </a:spcAft>
              <a:buClrTx/>
              <a:buSzTx/>
              <a:buFontTx/>
              <a:buNone/>
              <a:defRPr kumimoji="0" lang="ru-RU" altLang="en-US" sz="4400" b="0" i="0" u="none" kern="1200" baseline="0">
                <a:solidFill>
                  <a:schemeClr val="tx1"/>
                </a:solidFill>
                <a:latin typeface="Calibri" pitchFamily="34" charset="0"/>
                <a:ea typeface="+mj-ea"/>
                <a:cs typeface="+mj-cs"/>
              </a:defRPr>
            </a:lvl1pPr>
          </a:lstStyle>
          <a:p>
            <a:pPr lvl="0" algn="l"/>
            <a:r>
              <a:rPr lang="kk-KZ" altLang="ru-RU" sz="3200">
                <a:solidFill>
                  <a:srgbClr val="FF0000"/>
                </a:solidFill>
              </a:rPr>
              <a:t>          </a:t>
            </a:r>
            <a:r>
              <a:rPr lang="kk-KZ" altLang="ru-RU" sz="3600" b="1">
                <a:solidFill>
                  <a:srgbClr val="FF0000"/>
                </a:solidFill>
                <a:latin typeface="Times New Roman" pitchFamily="18" charset="0"/>
                <a:ea typeface="Times New Roman" pitchFamily="18" charset="0"/>
              </a:rPr>
              <a:t>Грамматикалық тапсырма</a:t>
            </a:r>
            <a:r>
              <a:rPr lang="kk-KZ" altLang="ru-RU" sz="3600">
                <a:solidFill>
                  <a:srgbClr val="FF0000"/>
                </a:solidFill>
                <a:latin typeface="Times New Roman" pitchFamily="18" charset="0"/>
                <a:ea typeface="Times New Roman" pitchFamily="18" charset="0"/>
              </a:rPr>
              <a:t>: </a:t>
            </a:r>
            <a:br>
              <a:rPr lang="kk-KZ" altLang="ru-RU" sz="3600">
                <a:latin typeface="Times New Roman" pitchFamily="18" charset="0"/>
                <a:ea typeface="Times New Roman" pitchFamily="18" charset="0"/>
              </a:rPr>
            </a:br>
            <a:br>
              <a:rPr lang="ru-RU" altLang="ru-RU" sz="3200">
                <a:latin typeface="Times New Roman" pitchFamily="18" charset="0"/>
                <a:ea typeface="Times New Roman" pitchFamily="18" charset="0"/>
              </a:rPr>
            </a:br>
            <a:r>
              <a:rPr sz="3200"/>
              <a:t> </a:t>
            </a:r>
            <a:r>
              <a:rPr sz="3200">
                <a:latin typeface="Times New Roman" pitchFamily="18" charset="0"/>
                <a:ea typeface="Times New Roman" pitchFamily="18" charset="0"/>
              </a:rPr>
              <a:t>1.  Мәтіндегі соңғы сөйлемнен бірыңғай мүшені тауып, астын сыз.</a:t>
            </a:r>
            <a:br>
              <a:rPr sz="3200">
                <a:latin typeface="Times New Roman" pitchFamily="18" charset="0"/>
                <a:ea typeface="Times New Roman" pitchFamily="18" charset="0"/>
              </a:rPr>
            </a:br>
            <a:r>
              <a:rPr sz="3200">
                <a:latin typeface="Times New Roman" pitchFamily="18" charset="0"/>
                <a:ea typeface="Times New Roman" pitchFamily="18" charset="0"/>
              </a:rPr>
              <a:t>2.  Күрделі сөздерді теріп жаз.</a:t>
            </a:r>
            <a:br>
              <a:rPr sz="3200">
                <a:latin typeface="Times New Roman" pitchFamily="18" charset="0"/>
                <a:ea typeface="Times New Roman" pitchFamily="18" charset="0"/>
              </a:rPr>
            </a:br>
            <a:r>
              <a:rPr sz="3200">
                <a:latin typeface="Times New Roman" pitchFamily="18" charset="0"/>
                <a:ea typeface="Times New Roman" pitchFamily="18" charset="0"/>
              </a:rPr>
              <a:t>3.  Мәтіндегі бірінші сөйлемнен сөз тіркестерін теріп жаз.</a:t>
            </a:r>
            <a:br>
              <a:rPr sz="3200">
                <a:latin typeface="Times New Roman" pitchFamily="18" charset="0"/>
                <a:ea typeface="Times New Roman" pitchFamily="18" charset="0"/>
              </a:rPr>
            </a:br>
            <a:endParaRPr lang="ru-RU" altLang="ru-RU" sz="3200">
              <a:latin typeface="Times New Roman" pitchFamily="18" charset="0"/>
              <a:ea typeface="Times New Roman" pitchFamily="18" charset="0"/>
            </a:endParaRPr>
          </a:p>
        </p:txBody>
      </p:sp>
      <p:sp>
        <p:nvSpPr>
          <p:cNvPr id="7171" name="AutoShape 5" descr="https://fsd.multiurok.ru/html/2019/03/06/s_5c7f9ab90eca6/1107235_1.jpeg" title=""/>
          <p:cNvSpPr>
            <a:spLocks noChangeAspect="1"/>
          </p:cNvSpPr>
          <p:nvPr/>
        </p:nvSpPr>
        <p:spPr>
          <a:xfrm>
            <a:off x="155575" y="-144462"/>
            <a:ext cx="304800" cy="304800"/>
          </a:xfrm>
          <a:prstGeom prst="rect">
            <a:avLst/>
          </a:prstGeom>
          <a:noFill/>
          <a:ln>
            <a:noFill/>
            <a:miter lim="800000"/>
          </a:ln>
        </p:spPr>
        <p:txBody>
          <a:bodyPr/>
          <a:lstStyle>
            <a:defPPr>
              <a:defRPr lang="ru-RU"/>
            </a:defPPr>
            <a:lvl1pPr marL="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eaLnBrk="1" hangingPunct="1"/>
          </a:p>
        </p:txBody>
      </p:sp>
      <p:pic>
        <p:nvPicPr>
          <p:cNvPr id="7172" name="Picture 6" descr="C:\Users\Даурен\Downloads\s1200.png" title=""/>
          <p:cNvPicPr>
            <a:picLocks noChangeAspect="1"/>
          </p:cNvPicPr>
          <p:nvPr/>
        </p:nvPicPr>
        <p:blipFill>
          <a:blip r:embed="rId2"/>
          <a:stretch>
            <a:fillRect/>
          </a:stretch>
        </p:blipFill>
        <p:spPr>
          <a:xfrm>
            <a:off x="7740650" y="5229225"/>
            <a:ext cx="838200" cy="1100138"/>
          </a:xfrm>
          <a:prstGeom prst="rect">
            <a:avLst/>
          </a:prstGeom>
          <a:noFill/>
          <a:ln>
            <a:noFill/>
            <a:miter lim="800000"/>
          </a:ln>
        </p:spPr>
      </p:pic>
      <p:sp>
        <p:nvSpPr>
          <p:cNvPr id="7173"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8194" name="Заголовок 5" title=""/>
          <p:cNvSpPr>
            <a:spLocks noGrp="1"/>
          </p:cNvSpPr>
          <p:nvPr>
            <p:ph type="title"/>
          </p:nvPr>
        </p:nvSpPr>
        <p:spPr>
          <a:xfrm>
            <a:off x="457200" y="981075"/>
            <a:ext cx="8229600" cy="5111750"/>
          </a:xfrm>
          <a:noFill/>
          <a:ln>
            <a:miter lim="800000"/>
          </a:ln>
        </p:spPr>
        <p:txBody>
          <a:bodyPr wrap="square" lIns="91440" tIns="45720" rIns="91440" bIns="45720" anchor="ctr" anchorCtr="0"/>
          <a:lstStyle>
            <a:lvl1pPr marL="0" indent="0" algn="ctr" defTabSz="914400" rtl="0" eaLnBrk="0" fontAlgn="base" hangingPunct="0">
              <a:lnSpc>
                <a:spcPct val="100000"/>
              </a:lnSpc>
              <a:spcBef>
                <a:spcPct val="0"/>
              </a:spcBef>
              <a:spcAft>
                <a:spcPct val="0"/>
              </a:spcAft>
              <a:buClrTx/>
              <a:buSzTx/>
              <a:buFontTx/>
              <a:buNone/>
              <a:defRPr kumimoji="0" lang="ru-RU" altLang="en-US" sz="4400" b="0" i="0" u="none" kern="1200" baseline="0">
                <a:solidFill>
                  <a:schemeClr val="tx1"/>
                </a:solidFill>
                <a:latin typeface="Calibri" pitchFamily="34" charset="0"/>
                <a:ea typeface="+mj-ea"/>
                <a:cs typeface="+mj-cs"/>
              </a:defRPr>
            </a:lvl1pPr>
          </a:lstStyle>
          <a:p>
            <a:pPr lvl="0" algn="l" eaLnBrk="1" hangingPunct="1"/>
            <a:r>
              <a:rPr lang="kk-KZ" altLang="ru-RU" sz="3200" b="1">
                <a:solidFill>
                  <a:srgbClr val="FF0000"/>
                </a:solidFill>
              </a:rPr>
              <a:t>          </a:t>
            </a:r>
            <a:r>
              <a:rPr lang="kk-KZ" altLang="ru-RU" sz="3200" b="1">
                <a:solidFill>
                  <a:srgbClr val="FF0000"/>
                </a:solidFill>
                <a:latin typeface="Times New Roman" pitchFamily="18" charset="0"/>
                <a:ea typeface="Times New Roman" pitchFamily="18" charset="0"/>
              </a:rPr>
              <a:t>Грамматикалық тапсырманы   </a:t>
            </a:r>
            <a:br>
              <a:rPr lang="kk-KZ" altLang="ru-RU" sz="3200" b="1">
                <a:solidFill>
                  <a:srgbClr val="FF0000"/>
                </a:solidFill>
                <a:latin typeface="Times New Roman" pitchFamily="18" charset="0"/>
                <a:ea typeface="Times New Roman" pitchFamily="18" charset="0"/>
              </a:rPr>
            </a:br>
            <a:r>
              <a:rPr lang="kk-KZ" altLang="ru-RU" sz="3200" b="1">
                <a:solidFill>
                  <a:srgbClr val="FF0000"/>
                </a:solidFill>
                <a:latin typeface="Times New Roman" pitchFamily="18" charset="0"/>
                <a:ea typeface="Times New Roman" pitchFamily="18" charset="0"/>
              </a:rPr>
              <a:t>                бағалау критерийлері: </a:t>
            </a:r>
            <a:br>
              <a:rPr lang="kk-KZ" altLang="ru-RU" sz="3200" b="1">
                <a:latin typeface="Times New Roman" pitchFamily="18" charset="0"/>
                <a:ea typeface="Times New Roman" pitchFamily="18" charset="0"/>
              </a:rPr>
            </a:br>
            <a:br>
              <a:rPr lang="ru-RU" altLang="ru-RU" sz="3200">
                <a:latin typeface="Times New Roman" pitchFamily="18" charset="0"/>
                <a:ea typeface="Times New Roman" pitchFamily="18" charset="0"/>
              </a:rPr>
            </a:br>
            <a:r>
              <a:rPr lang="ru-RU" altLang="ru-RU" sz="3200">
                <a:latin typeface="Times New Roman" pitchFamily="18" charset="0"/>
                <a:ea typeface="Times New Roman" pitchFamily="18" charset="0"/>
              </a:rPr>
              <a:t> - Мәтіндегі соңғы  сөйлемнен бірыңғай мүшені тауып, астын сызады.</a:t>
            </a:r>
            <a:br>
              <a:rPr lang="ru-RU" altLang="ru-RU" sz="3200">
                <a:latin typeface="Times New Roman" pitchFamily="18" charset="0"/>
                <a:ea typeface="Times New Roman" pitchFamily="18" charset="0"/>
              </a:rPr>
            </a:br>
            <a:r>
              <a:rPr lang="ru-RU" altLang="ru-RU" sz="3200">
                <a:latin typeface="Times New Roman" pitchFamily="18" charset="0"/>
                <a:ea typeface="Times New Roman" pitchFamily="18" charset="0"/>
              </a:rPr>
              <a:t>-  Күрделі сөздерді теріп жазады.</a:t>
            </a:r>
            <a:br>
              <a:rPr lang="ru-RU" altLang="ru-RU" sz="3200">
                <a:latin typeface="Times New Roman" pitchFamily="18" charset="0"/>
                <a:ea typeface="Times New Roman" pitchFamily="18" charset="0"/>
              </a:rPr>
            </a:br>
            <a:r>
              <a:rPr lang="ru-RU" altLang="ru-RU" sz="3200">
                <a:latin typeface="Times New Roman" pitchFamily="18" charset="0"/>
                <a:ea typeface="Times New Roman" pitchFamily="18" charset="0"/>
              </a:rPr>
              <a:t>-  Мәтіндегі бірінші сөйлемнен сөз тіркестерін теріп жазады.</a:t>
            </a:r>
            <a:endParaRPr lang="ru-RU" altLang="ru-RU" sz="3200">
              <a:latin typeface="Times New Roman" pitchFamily="18" charset="0"/>
              <a:ea typeface="Times New Roman" pitchFamily="18" charset="0"/>
            </a:endParaRPr>
          </a:p>
        </p:txBody>
      </p:sp>
      <p:sp>
        <p:nvSpPr>
          <p:cNvPr id="8195" name="AutoShape 6" descr="https://fsd.multiurok.ru/html/2019/03/06/s_5c7f9ab90eca6/1107235_1.jpeg" title=""/>
          <p:cNvSpPr>
            <a:spLocks noChangeAspect="1"/>
          </p:cNvSpPr>
          <p:nvPr/>
        </p:nvSpPr>
        <p:spPr>
          <a:xfrm>
            <a:off x="155575" y="-144462"/>
            <a:ext cx="304800" cy="304800"/>
          </a:xfrm>
          <a:prstGeom prst="rect">
            <a:avLst/>
          </a:prstGeom>
          <a:noFill/>
          <a:ln>
            <a:noFill/>
            <a:miter lim="800000"/>
          </a:ln>
        </p:spPr>
        <p:txBody>
          <a:bodyPr/>
          <a:lstStyle>
            <a:defPPr>
              <a:defRPr lang="ru-RU"/>
            </a:defPPr>
            <a:lvl1pPr marL="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eaLnBrk="1" hangingPunct="1"/>
          </a:p>
        </p:txBody>
      </p:sp>
      <p:sp>
        <p:nvSpPr>
          <p:cNvPr id="8196" name="AutoShape 10" descr="https://fsd.multiurok.ru/html/2019/03/06/s_5c7f9ab90eca6/1107235_1.jpeg" title=""/>
          <p:cNvSpPr>
            <a:spLocks noChangeAspect="1"/>
          </p:cNvSpPr>
          <p:nvPr/>
        </p:nvSpPr>
        <p:spPr>
          <a:xfrm>
            <a:off x="155575" y="-144462"/>
            <a:ext cx="304800" cy="304800"/>
          </a:xfrm>
          <a:prstGeom prst="rect">
            <a:avLst/>
          </a:prstGeom>
          <a:noFill/>
          <a:ln>
            <a:noFill/>
            <a:miter lim="800000"/>
          </a:ln>
        </p:spPr>
        <p:txBody>
          <a:bodyPr/>
          <a:lstStyle>
            <a:defPPr>
              <a:defRPr lang="ru-RU"/>
            </a:defPPr>
            <a:lvl1pPr marL="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eaLnBrk="1" hangingPunct="1"/>
          </a:p>
        </p:txBody>
      </p:sp>
      <p:pic>
        <p:nvPicPr>
          <p:cNvPr id="8197" name="Picture 6" descr="C:\Users\Даурен\Downloads\s1200.png" title=""/>
          <p:cNvPicPr>
            <a:picLocks noChangeAspect="1"/>
          </p:cNvPicPr>
          <p:nvPr/>
        </p:nvPicPr>
        <p:blipFill>
          <a:blip r:embed="rId2"/>
          <a:stretch>
            <a:fillRect/>
          </a:stretch>
        </p:blipFill>
        <p:spPr>
          <a:xfrm>
            <a:off x="7740650" y="5229225"/>
            <a:ext cx="838200" cy="1100138"/>
          </a:xfrm>
          <a:prstGeom prst="rect">
            <a:avLst/>
          </a:prstGeom>
          <a:noFill/>
          <a:ln>
            <a:noFill/>
            <a:miter lim="800000"/>
          </a:ln>
        </p:spPr>
      </p:pic>
      <p:sp>
        <p:nvSpPr>
          <p:cNvPr id="8198"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tags/tag1.xml><?xml version="1.0" encoding="utf-8"?>
<p:tagLst xmlns:p="http://schemas.openxmlformats.org/presentationml/2006/main">
  <p:tag name="AS_NET" val="3.1.32"/>
  <p:tag name="AS_OS" val="Microsoft Windows NT 10.0.19044.0"/>
  <p:tag name="AS_RELEASE_DATE" val="2024.10.14"/>
  <p:tag name="AS_TITLE" val="Aspose.Slides for Python via .NET"/>
  <p:tag name="AS_VERSION" val="24.10"/>
</p:tagLst>
</file>

<file path=ppt/theme/theme1.xml><?xml version="1.0" encoding="utf-8"?>
<a:theme xmlns:r="http://schemas.openxmlformats.org/officeDocument/2006/relationships"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2.xml><?xml version="1.0" encoding="utf-8"?>
<a:theme xmlns:r="http://schemas.openxmlformats.org/officeDocument/2006/relationships"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3.xml><?xml version="1.0" encoding="utf-8"?>
<a:theme xmlns:r="http://schemas.openxmlformats.org/officeDocument/2006/relationships"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family</Company>
  <PresentationFormat>On-screen Show (4:3)</PresentationFormat>
  <Paragraphs>7</Paragraphs>
  <Slides>7</Slides>
  <Notes>0</Notes>
  <TotalTime>2637</TotalTime>
  <HiddenSlides>0</HiddenSlides>
  <MMClips>0</MMClips>
  <ScaleCrop>0</ScaleCrop>
  <HeadingPairs>
    <vt:vector baseType="variant" size="6">
      <vt:variant>
        <vt:lpstr>Fonts used</vt:lpstr>
      </vt:variant>
      <vt:variant>
        <vt:i4>3</vt:i4>
      </vt:variant>
      <vt:variant>
        <vt:lpstr>Theme</vt:lpstr>
      </vt:variant>
      <vt:variant>
        <vt:i4>1</vt:i4>
      </vt:variant>
      <vt:variant>
        <vt:lpstr>Slide Titles</vt:lpstr>
      </vt:variant>
      <vt:variant>
        <vt:i4>7</vt:i4>
      </vt:variant>
    </vt:vector>
  </HeadingPairs>
  <TitlesOfParts>
    <vt:vector baseType="lpstr" size="11">
      <vt:lpstr>Arial</vt:lpstr>
      <vt:lpstr>Calibri</vt:lpstr>
      <vt:lpstr>Times New Roman</vt:lpstr>
      <vt:lpstr>Тема Office</vt:lpstr>
      <vt:lpstr>Бақылау диктанты Кішкентай жігіт </vt:lpstr>
      <vt:lpstr>PowerPoint Presentation</vt:lpstr>
      <vt:lpstr>         Бағалау критерийлері:- мәтінді қатесіз жазады;- сөйлем түрлерін ажырату кезінде тыныс белгілерін дұрыс қояды;- сөйлемдегі біріңғай мүшелерді табады;</vt:lpstr>
      <vt:lpstr>PowerPoint Presentation</vt:lpstr>
      <vt:lpstr>                               Кішкентай жігіт       Кішкентай Жәнібек үлкендерге еліктеп, сөйлегенді қызық көретін. Бірде ауылдан бейтаныс ағай бұлардың үйіне қыдырып келе қалды. Ағайдың көзі томпиған Жәнібекке түсті. Оның  басынан сипап,  қораптағы  кәмпитті  қолына ұстатты да,  төрге өтті.  Жәнібектің  шкафта  сақтап жүретін  фотосурет  альбомы  бар  еді.  Ол   тезірек шкафтан соны алды да, ағайдың жанына келді. Қонақ та  оған  көңіл  бөліп, сөзге  тартты.  Жәнібек ағайға өзінің жаттаған өлеңді мен ертегісін айтып, екеуі мәре-сәре болды.</vt:lpstr>
      <vt:lpstr>          Грамматикалық тапсырма:  1.  Мәтіндегі соңғы сөйлемнен бірыңғай мүшені тауып, астын сыз.2.  Күрделі сөздерді теріп жаз.3.  Мәтіндегі бірінші сөйлемнен сөз тіркестерін теріп жаз.</vt:lpstr>
      <vt:lpstr>          Грамматикалық тапсырманы                   бағалау критерийлері:  - Мәтіндегі соңғы  сөйлемнен бірыңғай мүшені тауып, астын сызады.-  Күрделі сөздерді теріп жазады.-  Мәтіндегі бірінші сөйлемнен сөз тіркестерін теріп жазады.</vt:lpstr>
    </vt:vector>
  </TitlesOfParts>
  <LinksUpToDate>0</LinksUpToDate>
  <SharedDoc>0</SharedDoc>
  <HyperlinksChanged>0</HyperlinksChanged>
  <Application>Aspose.Slides for Python via .NET</Application>
  <AppVersion>24.1000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Слайд 1</dc:title>
  <dc:creator>Nurken</dc:creator>
  <cp:lastModifiedBy>Даурен</cp:lastModifiedBy>
  <cp:revision>191</cp:revision>
  <dcterms:created xsi:type="dcterms:W3CDTF">2009-07-16T07:58:15Z</dcterms:created>
  <dcterms:modified xsi:type="dcterms:W3CDTF">2024-10-15T20:48:33Z</dcterms:modified>
</cp:coreProperties>
</file>