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6" r:id="rId7"/>
    <p:sldId id="263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f7jOMnDU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70HBSEuiG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84A4AC-3296-45D1-8532-947A09FE1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284" y="3645024"/>
            <a:ext cx="6511116" cy="2376264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Қаныш атам сияқты  геолог боламын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 сөздер.</a:t>
            </a:r>
            <a:endParaRPr lang="kk-KZ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D16CCF-FF05-4AC6-8C5E-37A5226FF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692697"/>
            <a:ext cx="7738814" cy="30243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сынып</a:t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 тақырыбы:</a:t>
            </a: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 әлемі</a:t>
            </a:r>
            <a:endParaRPr lang="x-none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8808"/>
            <a:ext cx="1716787" cy="15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535" y="298152"/>
            <a:ext cx="8371603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620BFC"/>
                </a:solidFill>
                <a:latin typeface="Open Sans" panose="020B0606030504020204"/>
              </a:rPr>
              <a:t>Бұл сабақтан не үйрендім</a:t>
            </a:r>
            <a:r>
              <a:rPr lang="ru-RU" sz="2900" dirty="0">
                <a:solidFill>
                  <a:srgbClr val="620BFC"/>
                </a:solidFill>
                <a:latin typeface="Open Sans" panose="020B0606030504020204"/>
              </a:rPr>
              <a:t>?</a:t>
            </a:r>
            <a:endParaRPr lang="ru-RU" sz="2900" dirty="0">
              <a:solidFill>
                <a:srgbClr val="002060"/>
              </a:solidFill>
              <a:latin typeface="Open Sans" panose="020B060603050402020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751" y="1208075"/>
            <a:ext cx="4379982" cy="395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7692" y="5788387"/>
            <a:ext cx="8835482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r>
              <a:rPr lang="kk-KZ" sz="2900">
                <a:solidFill>
                  <a:srgbClr val="002060"/>
                </a:solidFill>
                <a:latin typeface="Open Sans" panose="020B0606030504020204"/>
              </a:rPr>
              <a:t>	Қазба байлықтары жайлы білдім.</a:t>
            </a:r>
            <a:endParaRPr lang="kk-KZ" sz="2900" dirty="0">
              <a:solidFill>
                <a:srgbClr val="00206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55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920880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k-K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 сөздермен монолог құраймын.</a:t>
            </a:r>
          </a:p>
          <a:p>
            <a:pPr>
              <a:buFont typeface="Wingdings" pitchFamily="2" charset="2"/>
              <a:buChar char="v"/>
            </a:pPr>
            <a:r>
              <a:rPr lang="kk-K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Біріккен сөздің жасалуын үйренемін.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96143"/>
          </a:xfrm>
        </p:spPr>
        <p:txBody>
          <a:bodyPr/>
          <a:lstStyle/>
          <a:p>
            <a:pPr marL="182880" indent="0">
              <a:buNone/>
            </a:pPr>
            <a:r>
              <a:rPr lang="x-none">
                <a:solidFill>
                  <a:srgbClr val="620BFC"/>
                </a:solidFill>
                <a:latin typeface="Open Sans" panose="020B0606030504020204"/>
              </a:rPr>
              <a:t>С</a:t>
            </a:r>
            <a:r>
              <a:rPr lang="kk-KZ" dirty="0">
                <a:solidFill>
                  <a:srgbClr val="620BFC"/>
                </a:solidFill>
                <a:latin typeface="Open Sans" panose="020B0606030504020204"/>
              </a:rPr>
              <a:t>а</a:t>
            </a:r>
            <a:r>
              <a:rPr lang="x-none">
                <a:solidFill>
                  <a:srgbClr val="620BFC"/>
                </a:solidFill>
                <a:latin typeface="Open Sans" panose="020B0606030504020204"/>
              </a:rPr>
              <a:t>б</a:t>
            </a:r>
            <a:r>
              <a:rPr lang="kk-KZ" dirty="0">
                <a:solidFill>
                  <a:srgbClr val="620BFC"/>
                </a:solidFill>
                <a:latin typeface="Open Sans" panose="020B0606030504020204"/>
              </a:rPr>
              <a:t>ақтың </a:t>
            </a:r>
            <a:r>
              <a:rPr lang="kk-KZ" dirty="0" smtClean="0">
                <a:solidFill>
                  <a:srgbClr val="620BFC"/>
                </a:solidFill>
                <a:latin typeface="Open Sans" panose="020B0606030504020204"/>
              </a:rPr>
              <a:t>мақсаты:</a:t>
            </a:r>
            <a:br>
              <a:rPr lang="kk-KZ" dirty="0" smtClean="0">
                <a:solidFill>
                  <a:srgbClr val="620BFC"/>
                </a:solidFill>
                <a:latin typeface="Open Sans" panose="020B0606030504020204"/>
              </a:rPr>
            </a:br>
            <a:r>
              <a:rPr lang="kk-KZ" dirty="0">
                <a:solidFill>
                  <a:srgbClr val="620BFC"/>
                </a:solidFill>
                <a:latin typeface="Open Sans" panose="020B0606030504020204"/>
              </a:rPr>
              <a:t/>
            </a:r>
            <a:br>
              <a:rPr lang="kk-KZ" dirty="0">
                <a:solidFill>
                  <a:srgbClr val="620BFC"/>
                </a:solidFill>
                <a:latin typeface="Open Sans" panose="020B0606030504020204"/>
              </a:rPr>
            </a:br>
            <a:r>
              <a:rPr lang="ru-RU" dirty="0">
                <a:solidFill>
                  <a:srgbClr val="620BFC"/>
                </a:solidFill>
                <a:latin typeface="Open Sans" panose="020B0606030504020204"/>
              </a:rPr>
              <a:t/>
            </a:r>
            <a:br>
              <a:rPr lang="ru-RU" dirty="0">
                <a:solidFill>
                  <a:srgbClr val="620BFC"/>
                </a:solidFill>
                <a:latin typeface="Open Sans" panose="020B060603050402020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77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C:\Users\User\Pictures\01_ORbk9qy.webp"/>
          <p:cNvSpPr>
            <a:spLocks noChangeAspect="1" noChangeArrowheads="1"/>
          </p:cNvSpPr>
          <p:nvPr/>
        </p:nvSpPr>
        <p:spPr bwMode="auto">
          <a:xfrm>
            <a:off x="146472" y="-123800"/>
            <a:ext cx="286964" cy="261206"/>
          </a:xfrm>
          <a:prstGeom prst="rect">
            <a:avLst/>
          </a:prstGeom>
          <a:noFill/>
        </p:spPr>
        <p:txBody>
          <a:bodyPr vert="horz" wrap="square" lIns="82598" tIns="41299" rIns="82598" bIns="4129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User\Pictures\01_ORbk9qy.webp"/>
          <p:cNvSpPr>
            <a:spLocks noChangeAspect="1" noChangeArrowheads="1"/>
          </p:cNvSpPr>
          <p:nvPr/>
        </p:nvSpPr>
        <p:spPr bwMode="auto">
          <a:xfrm>
            <a:off x="146472" y="-123800"/>
            <a:ext cx="286964" cy="261206"/>
          </a:xfrm>
          <a:prstGeom prst="rect">
            <a:avLst/>
          </a:prstGeom>
          <a:noFill/>
        </p:spPr>
        <p:txBody>
          <a:bodyPr vert="horz" wrap="square" lIns="82598" tIns="41299" rIns="82598" bIns="4129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Pictures\01_ORbk9qy.webp"/>
          <p:cNvSpPr>
            <a:spLocks noChangeAspect="1" noChangeArrowheads="1"/>
          </p:cNvSpPr>
          <p:nvPr/>
        </p:nvSpPr>
        <p:spPr bwMode="auto">
          <a:xfrm>
            <a:off x="146472" y="-123800"/>
            <a:ext cx="286964" cy="261206"/>
          </a:xfrm>
          <a:prstGeom prst="rect">
            <a:avLst/>
          </a:prstGeom>
          <a:noFill/>
        </p:spPr>
        <p:txBody>
          <a:bodyPr vert="horz" wrap="square" lIns="82598" tIns="41299" rIns="82598" bIns="4129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7535" y="501915"/>
            <a:ext cx="8608931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620BFC"/>
                </a:solidFill>
                <a:latin typeface="Open Sans" panose="020B0606030504020204"/>
              </a:rPr>
              <a:t>Мәтінді тыңда.</a:t>
            </a:r>
            <a:endParaRPr lang="ru-RU" sz="2900" dirty="0">
              <a:solidFill>
                <a:srgbClr val="620BFC"/>
              </a:solidFill>
              <a:latin typeface="Open Sans" panose="020B0606030504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535" y="1541270"/>
            <a:ext cx="8608931" cy="21206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r>
              <a:rPr lang="ru-RU" sz="2900" dirty="0">
                <a:solidFill>
                  <a:srgbClr val="002060"/>
                </a:solidFill>
                <a:latin typeface="Open Sans" panose="020B0606030504020204"/>
              </a:rPr>
              <a:t>	</a:t>
            </a:r>
            <a:endParaRPr lang="kk-KZ" sz="2400" dirty="0" smtClean="0">
              <a:solidFill>
                <a:srgbClr val="002060"/>
              </a:solidFill>
              <a:latin typeface="Open Sans" panose="020B0606030504020204"/>
            </a:endParaRPr>
          </a:p>
          <a:p>
            <a:r>
              <a:rPr lang="kk-KZ" sz="2400" b="1" u="sng" dirty="0" smtClean="0">
                <a:hlinkClick r:id="rId2"/>
              </a:rPr>
              <a:t> </a:t>
            </a:r>
            <a:r>
              <a:rPr lang="kk-KZ" sz="2400" b="1" u="sng" dirty="0">
                <a:hlinkClick r:id="rId2"/>
              </a:rPr>
              <a:t>https://</a:t>
            </a:r>
            <a:r>
              <a:rPr lang="kk-KZ" sz="2400" b="1" u="sng" dirty="0" smtClean="0">
                <a:hlinkClick r:id="rId2"/>
              </a:rPr>
              <a:t>youtu.be/lf7jOMnDURg</a:t>
            </a:r>
            <a:endParaRPr lang="ru-RU" sz="2400" dirty="0"/>
          </a:p>
          <a:p>
            <a:r>
              <a:rPr lang="kk-KZ" sz="2400" dirty="0"/>
              <a:t>сілтемесі арқылы “Қазақстан пайдалы қазбалары» туралы біледі</a:t>
            </a:r>
            <a:endParaRPr lang="ru-RU" sz="2400" dirty="0"/>
          </a:p>
          <a:p>
            <a:endParaRPr lang="kk-KZ" sz="2400" dirty="0">
              <a:solidFill>
                <a:srgbClr val="00206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79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er\Pictures\hello_html_m50ab2b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4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290" y="431128"/>
            <a:ext cx="8454241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4117F1"/>
                </a:solidFill>
                <a:latin typeface="Open Sans" panose="020B0606030504020204"/>
              </a:rPr>
              <a:t>Сәйкестендіреміз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90" y="1707162"/>
            <a:ext cx="8454241" cy="33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5069" y="5093504"/>
            <a:ext cx="8608931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Үлгі: Арқалықта алюминий өндіріледі.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736796"/>
            <a:ext cx="46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сәйкестендіреді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936104"/>
          </a:xfrm>
        </p:spPr>
        <p:txBody>
          <a:bodyPr/>
          <a:lstStyle/>
          <a:p>
            <a:pPr marL="182880" indent="0">
              <a:buNone/>
            </a:pPr>
            <a:r>
              <a:rPr lang="kk-KZ" dirty="0" smtClean="0"/>
              <a:t>Өзіңді тексер: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8" r="13442" b="5423"/>
          <a:stretch/>
        </p:blipFill>
        <p:spPr bwMode="auto">
          <a:xfrm>
            <a:off x="1259632" y="1556792"/>
            <a:ext cx="6469289" cy="453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6909481" y="3140968"/>
            <a:ext cx="979967" cy="826673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5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535" y="648134"/>
            <a:ext cx="8608931" cy="6894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3200" b="1" i="1" dirty="0">
                <a:solidFill>
                  <a:srgbClr val="620BFC"/>
                </a:solidFill>
                <a:latin typeface="Times New Roman" pitchFamily="18" charset="0"/>
                <a:cs typeface="Times New Roman" pitchFamily="18" charset="0"/>
              </a:rPr>
              <a:t>Тірек сөздермен монолог құрап жаз</a:t>
            </a:r>
            <a:r>
              <a:rPr lang="kk-KZ" sz="2900" dirty="0">
                <a:solidFill>
                  <a:srgbClr val="620BFC"/>
                </a:solidFill>
                <a:latin typeface="Open Sans" panose="020B0606030504020204"/>
              </a:rPr>
              <a:t>.</a:t>
            </a:r>
            <a:endParaRPr lang="ru-RU" sz="2900" dirty="0">
              <a:solidFill>
                <a:srgbClr val="620BFC"/>
              </a:solidFill>
              <a:latin typeface="Open Sans" panose="020B0606030504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2647"/>
            <a:ext cx="8608931" cy="24283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	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геологпын.</a:t>
            </a:r>
          </a:p>
          <a:p>
            <a:pPr algn="ctr"/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 сөздер</a:t>
            </a:r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мен, геолог, жерасты,қазбалары, іздеп табу, оның қорын анықтау, кен байлықтары, халықтың игілігіне жарату, армандау, Ерейментау, Ақсу, Жезқазған, Кентау, мақтан ету.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3012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монолог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093340" cy="1152128"/>
          </a:xfrm>
        </p:spPr>
        <p:txBody>
          <a:bodyPr/>
          <a:lstStyle/>
          <a:p>
            <a:pPr marL="182880" indent="0">
              <a:buNone/>
            </a:pPr>
            <a:r>
              <a:rPr lang="kk-KZ" dirty="0" smtClean="0"/>
              <a:t>Өзіңді тексер: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1" b="19181"/>
          <a:stretch/>
        </p:blipFill>
        <p:spPr bwMode="auto">
          <a:xfrm>
            <a:off x="592422" y="1628800"/>
            <a:ext cx="7473950" cy="460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290" y="944376"/>
            <a:ext cx="8454241" cy="6432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pPr algn="ctr"/>
            <a:r>
              <a:rPr lang="kk-KZ" sz="2900" dirty="0">
                <a:solidFill>
                  <a:srgbClr val="4117F1"/>
                </a:solidFill>
                <a:latin typeface="Open Sans" panose="020B0606030504020204"/>
              </a:rPr>
              <a:t>Дереккөзден төмендегі сұрақтарға жауап ізде.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290" y="2913912"/>
            <a:ext cx="8454241" cy="24283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27632" tIns="97556" rIns="227632" bIns="97556" rtlCol="0">
            <a:spAutoFit/>
          </a:bodyPr>
          <a:lstStyle/>
          <a:p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1. Қаныш Сәтбаев кім</a:t>
            </a:r>
            <a:r>
              <a:rPr lang="ru-RU" sz="2900" dirty="0">
                <a:solidFill>
                  <a:srgbClr val="002060"/>
                </a:solidFill>
                <a:latin typeface="Open Sans" panose="020B0606030504020204"/>
              </a:rPr>
              <a:t>?</a:t>
            </a:r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Оның геолог мамандығына қандай қатысы бар</a:t>
            </a:r>
            <a:r>
              <a:rPr lang="ru-RU" sz="2900" dirty="0">
                <a:solidFill>
                  <a:srgbClr val="002060"/>
                </a:solidFill>
                <a:latin typeface="Open Sans" panose="020B0606030504020204"/>
              </a:rPr>
              <a:t>?</a:t>
            </a:r>
            <a:endParaRPr lang="kk-KZ" sz="2900" dirty="0">
              <a:solidFill>
                <a:srgbClr val="002060"/>
              </a:solidFill>
              <a:latin typeface="Open Sans" panose="020B0606030504020204"/>
            </a:endParaRPr>
          </a:p>
          <a:p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2. Темір Қазақстанның қай жерлерінде өндіріледі?</a:t>
            </a:r>
          </a:p>
          <a:p>
            <a:r>
              <a:rPr lang="kk-KZ" sz="2900" dirty="0">
                <a:solidFill>
                  <a:srgbClr val="002060"/>
                </a:solidFill>
                <a:latin typeface="Open Sans" panose="020B0606030504020204"/>
              </a:rPr>
              <a:t>3.Алюминийден не жасайды?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85357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hlinkClick r:id="rId2"/>
              </a:rPr>
              <a:t>https</a:t>
            </a:r>
            <a:r>
              <a:rPr lang="kk-KZ" b="1" u="sng" dirty="0">
                <a:hlinkClick r:id="rId2"/>
              </a:rPr>
              <a:t>://youtu.be/R70HBSEuiGI</a:t>
            </a:r>
            <a:endParaRPr lang="ru-RU" dirty="0"/>
          </a:p>
          <a:p>
            <a:r>
              <a:rPr lang="kk-KZ" dirty="0"/>
              <a:t>сілтемесі арқылы  Қаныш Сәтбаев туралы біледі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117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Қазақ тілі 4- сынып Бөлімнің тақырыбы: Мамандықтар әлемі</vt:lpstr>
      <vt:lpstr>Сабақтың мақсаты:   </vt:lpstr>
      <vt:lpstr>Презентация PowerPoint</vt:lpstr>
      <vt:lpstr>Презентация PowerPoint</vt:lpstr>
      <vt:lpstr>Презентация PowerPoint</vt:lpstr>
      <vt:lpstr>Өзіңді тексер:</vt:lpstr>
      <vt:lpstr>Презентация PowerPoint</vt:lpstr>
      <vt:lpstr>Өзіңді тексер: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4- сынып Бөлімнің тақырыбы: Мамандықтар әлемі</dc:title>
  <dc:creator>Асель</dc:creator>
  <cp:lastModifiedBy>Асель</cp:lastModifiedBy>
  <cp:revision>8</cp:revision>
  <dcterms:created xsi:type="dcterms:W3CDTF">2020-11-18T03:28:51Z</dcterms:created>
  <dcterms:modified xsi:type="dcterms:W3CDTF">2020-11-24T08:08:45Z</dcterms:modified>
</cp:coreProperties>
</file>