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2" r:id="rId5"/>
    <p:sldId id="258" r:id="rId6"/>
    <p:sldId id="260" r:id="rId7"/>
    <p:sldId id="261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kk-KZ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 тілі</a:t>
            </a:r>
            <a:br>
              <a:rPr lang="kk-KZ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4- сынып</a:t>
            </a:r>
            <a:br>
              <a:rPr lang="kk-KZ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Бөлімнің тақырыбы:</a:t>
            </a:r>
            <a:r>
              <a:rPr lang="kk-KZ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Мамандықтар әлемі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ru-RU" dirty="0" smtClean="0"/>
          </a:p>
          <a:p>
            <a:r>
              <a:rPr lang="ru-RU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Сабақтың</a:t>
            </a: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тақырыбы</a:t>
            </a: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қалай</a:t>
            </a:r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жазушы</a:t>
            </a:r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болдым</a:t>
            </a:r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ru-RU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Біріккен</a:t>
            </a:r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сөздер</a:t>
            </a:r>
            <a:endParaRPr lang="ru-RU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563216"/>
            <a:ext cx="1716787" cy="1561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7188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Сабақтың мақсаты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Мәтіннің тақырыбы мен мазмұнының өзара сәйкестігін анықтайсың;</a:t>
            </a:r>
          </a:p>
          <a:p>
            <a:r>
              <a:rPr lang="kk-KZ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Мәтіндегі негізгі ойды табасың;</a:t>
            </a:r>
          </a:p>
          <a:p>
            <a:r>
              <a:rPr lang="kk-KZ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Біріккен сөздердің жазылу ерекшелігін үйренесің.</a:t>
            </a:r>
            <a:endParaRPr lang="ru-RU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0575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Берілген мәтінді түсініп оқы:</a:t>
            </a: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kk-KZ" dirty="0" smtClean="0"/>
              <a:t>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Оқулық 116 бет</a:t>
            </a:r>
          </a:p>
          <a:p>
            <a:pPr marL="0" indent="0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35- жаттығу  Максим Звереевтің «Мен қалай жазушы болдым?» мәтінін түсініп оқы</a:t>
            </a:r>
            <a:r>
              <a:rPr lang="kk-KZ" dirty="0" smtClean="0"/>
              <a:t>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Picture 4" descr="C:\Users\User\Pictures\0ae83bdd9056c959b53eec68256caa37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63688" y="3789040"/>
            <a:ext cx="4827068" cy="1872208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755576" y="544522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Дескрипторлар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Мәтіндегі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негізгі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ой мен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тақырыптың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екенін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анықтайды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205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Дәптеріңе жаз</a:t>
            </a:r>
            <a:endParaRPr lang="ru-RU" dirty="0"/>
          </a:p>
        </p:txBody>
      </p:sp>
      <p:pic>
        <p:nvPicPr>
          <p:cNvPr id="8" name="Объект 7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821" b="16285"/>
          <a:stretch/>
        </p:blipFill>
        <p:spPr>
          <a:xfrm>
            <a:off x="1187624" y="1556792"/>
            <a:ext cx="6635824" cy="378890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Скругленный прямоугольник 8"/>
          <p:cNvSpPr/>
          <p:nvPr/>
        </p:nvSpPr>
        <p:spPr>
          <a:xfrm>
            <a:off x="6732240" y="4869160"/>
            <a:ext cx="1656184" cy="115212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42378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8229600" cy="20933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 descr="C:\Users\User\Pictures\0ae83bdd9056c959b53eec68256caa37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63688" y="2708920"/>
            <a:ext cx="4827068" cy="357744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565474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Оқулығымыздағы </a:t>
            </a:r>
            <a:r>
              <a:rPr lang="kk-KZ" sz="3600" b="1" dirty="0">
                <a:latin typeface="Times New Roman" pitchFamily="18" charset="0"/>
                <a:cs typeface="Times New Roman" pitchFamily="18" charset="0"/>
              </a:rPr>
              <a:t>117-бетті ашып 39-жаттығумен </a:t>
            </a:r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орындайық</a:t>
            </a:r>
            <a:r>
              <a:rPr lang="kk-KZ" sz="36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latin typeface="Times New Roman" pitchFamily="18" charset="0"/>
                <a:cs typeface="Times New Roman" pitchFamily="18" charset="0"/>
              </a:rPr>
            </a:br>
            <a:r>
              <a:rPr lang="kk-KZ" sz="3600" b="1" dirty="0">
                <a:latin typeface="Times New Roman" pitchFamily="18" charset="0"/>
                <a:cs typeface="Times New Roman" pitchFamily="18" charset="0"/>
              </a:rPr>
              <a:t>«Біріккен сөздер» кестесін толтырады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pPr marL="0" indent="0">
              <a:buNone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Дескрипторлар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біріккен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сөздерді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жазады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dirty="0"/>
          </a:p>
        </p:txBody>
      </p:sp>
      <p:pic>
        <p:nvPicPr>
          <p:cNvPr id="1026" name="Picture 2" descr="C:\Users\Асель\Downloads\WhatsApp Image 2020-11-24 at 08.10.52.jpe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50" t="7778" r="36700" b="19523"/>
          <a:stretch/>
        </p:blipFill>
        <p:spPr bwMode="auto">
          <a:xfrm rot="16200000">
            <a:off x="3241034" y="-496619"/>
            <a:ext cx="2301889" cy="6984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0741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Өзіңді тексер</a:t>
            </a:r>
            <a:endParaRPr lang="ru-RU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625675"/>
              </p:ext>
            </p:extLst>
          </p:nvPr>
        </p:nvGraphicFramePr>
        <p:xfrm>
          <a:off x="1524000" y="1397000"/>
          <a:ext cx="6432376" cy="3962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43237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sz="2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Біріккен сөздер</a:t>
                      </a:r>
                      <a:endParaRPr lang="ru-RU" sz="2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9010509"/>
              </p:ext>
            </p:extLst>
          </p:nvPr>
        </p:nvGraphicFramePr>
        <p:xfrm>
          <a:off x="1475656" y="1916832"/>
          <a:ext cx="6480719" cy="17526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732358"/>
                <a:gridCol w="1582787"/>
                <a:gridCol w="1582787"/>
                <a:gridCol w="1582787"/>
              </a:tblGrid>
              <a:tr h="370840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Адам аттары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Жер-су атауы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 Аң-құс атауы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Ойын атауы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Қазанғап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Баянауыл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қосаяқ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тоғызқұмалақ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Айгүл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Ақсу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тасбақа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алтыбақан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Ақылбек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Қызылсай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көкқұтан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ақсүйек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70302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3" name="Picture 6" descr="Изображение 7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88913"/>
            <a:ext cx="863600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6" descr="Изображение 7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374650"/>
            <a:ext cx="863600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Блок-схема: альтернативный процесс 1"/>
          <p:cNvSpPr/>
          <p:nvPr/>
        </p:nvSpPr>
        <p:spPr>
          <a:xfrm>
            <a:off x="1043608" y="1421328"/>
            <a:ext cx="7056784" cy="1143576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Сабақ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қызықты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болды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барлығын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түсіндім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Блок-схема: альтернативный процесс 7"/>
          <p:cNvSpPr/>
          <p:nvPr/>
        </p:nvSpPr>
        <p:spPr>
          <a:xfrm>
            <a:off x="2267744" y="2780928"/>
            <a:ext cx="5832648" cy="1152128"/>
          </a:xfrm>
          <a:prstGeom prst="flowChartAlternate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k-KZ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Әлі де түсінуім керек.</a:t>
            </a:r>
            <a:br>
              <a:rPr lang="kk-KZ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Сұрағым бар</a:t>
            </a:r>
            <a:br>
              <a:rPr lang="kk-KZ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4067944" y="4293096"/>
            <a:ext cx="4032448" cy="1008112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Мен ештеңе түсінбедім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483768" y="514844"/>
            <a:ext cx="496855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КЕРІ БАЙЛАНЫС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015124"/>
      </p:ext>
    </p:extLst>
  </p:cSld>
  <p:clrMapOvr>
    <a:masterClrMapping/>
  </p:clrMapOvr>
  <p:transition>
    <p:wedge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</TotalTime>
  <Words>117</Words>
  <Application>Microsoft Office PowerPoint</Application>
  <PresentationFormat>Экран (4:3)</PresentationFormat>
  <Paragraphs>46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Қазақ тілі 4- сынып Бөлімнің тақырыбы: Мамандықтар әлемі</vt:lpstr>
      <vt:lpstr>Сабақтың мақсаты:</vt:lpstr>
      <vt:lpstr>Берілген мәтінді түсініп оқы:</vt:lpstr>
      <vt:lpstr>Дәптеріңе жаз</vt:lpstr>
      <vt:lpstr>Презентация PowerPoint</vt:lpstr>
      <vt:lpstr> Оқулығымыздағы 117-бетті ашып 39-жаттығумен орындайық  «Біріккен сөздер» кестесін толтырады </vt:lpstr>
      <vt:lpstr>Өзіңді тексер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Қазақ тілі 4- сынып Бөлімнің тақырыбы: Мамандықтар әлемі</dc:title>
  <dc:creator>Асель</dc:creator>
  <cp:lastModifiedBy>Асель</cp:lastModifiedBy>
  <cp:revision>17</cp:revision>
  <dcterms:created xsi:type="dcterms:W3CDTF">2020-11-18T03:29:01Z</dcterms:created>
  <dcterms:modified xsi:type="dcterms:W3CDTF">2020-11-24T10:14:15Z</dcterms:modified>
</cp:coreProperties>
</file>