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9"/>
  </p:notesMasterIdLst>
  <p:handoutMasterIdLst>
    <p:handoutMasterId r:id="rId10"/>
  </p:handoutMasterIdLst>
  <p:sldIdLst>
    <p:sldId id="330" r:id="rId2"/>
    <p:sldId id="406" r:id="rId3"/>
    <p:sldId id="402" r:id="rId4"/>
    <p:sldId id="410" r:id="rId5"/>
    <p:sldId id="409" r:id="rId6"/>
    <p:sldId id="411" r:id="rId7"/>
    <p:sldId id="403"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990033"/>
    <a:srgbClr val="99FF66"/>
    <a:srgbClr val="0000FF"/>
    <a:srgbClr val="CC0000"/>
    <a:srgbClr val="FF66FF"/>
    <a:srgbClr val="6600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0" autoAdjust="0"/>
    <p:restoredTop sz="92032" autoAdjust="0"/>
  </p:normalViewPr>
  <p:slideViewPr>
    <p:cSldViewPr>
      <p:cViewPr>
        <p:scale>
          <a:sx n="80" d="100"/>
          <a:sy n="80" d="100"/>
        </p:scale>
        <p:origin x="-2514" y="-588"/>
      </p:cViewPr>
      <p:guideLst>
        <p:guide orient="horz" pos="2160"/>
        <p:guide pos="2880"/>
      </p:guideLst>
    </p:cSldViewPr>
  </p:slideViewPr>
  <p:outlineViewPr>
    <p:cViewPr>
      <p:scale>
        <a:sx n="33" d="100"/>
        <a:sy n="33" d="100"/>
      </p:scale>
      <p:origin x="0" y="5436"/>
    </p:cViewPr>
  </p:outlineViewPr>
  <p:notesTextViewPr>
    <p:cViewPr>
      <p:scale>
        <a:sx n="100" d="100"/>
        <a:sy n="100" d="100"/>
      </p:scale>
      <p:origin x="0" y="0"/>
    </p:cViewPr>
  </p:notesTextViewPr>
  <p:sorterViewPr>
    <p:cViewPr>
      <p:scale>
        <a:sx n="66" d="100"/>
        <a:sy n="66" d="100"/>
      </p:scale>
      <p:origin x="0" y="864"/>
    </p:cViewPr>
  </p:sorterViewPr>
  <p:notesViewPr>
    <p:cSldViewPr>
      <p:cViewPr varScale="1">
        <p:scale>
          <a:sx n="56" d="100"/>
          <a:sy n="56" d="100"/>
        </p:scale>
        <p:origin x="-213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handoutMaster" Target="handoutMasters/handoutMaster1.xml" /><Relationship Id="rId4" Type="http://schemas.openxmlformats.org/officeDocument/2006/relationships/slide" Target="slides/slide3.xml" /><Relationship Id="rId9" Type="http://schemas.openxmlformats.org/officeDocument/2006/relationships/notesMaster" Target="notesMasters/notesMaster1.xml" /><Relationship Id="rId14" Type="http://schemas.openxmlformats.org/officeDocument/2006/relationships/tableStyles" Target="tableStyle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822BFA6F-DED4-4CD8-BE4D-5F6C7A68CE1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ru-RU"/>
          </a:p>
        </p:txBody>
      </p:sp>
      <p:sp>
        <p:nvSpPr>
          <p:cNvPr id="3" name="Дата 2">
            <a:extLst>
              <a:ext uri="{FF2B5EF4-FFF2-40B4-BE49-F238E27FC236}">
                <a16:creationId xmlns:a16="http://schemas.microsoft.com/office/drawing/2014/main" id="{3C3A396E-05EE-46F1-AA00-84B56B6BBE96}"/>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A071C60F-0BC0-4F83-81E1-E9770DD53A25}" type="datetimeFigureOut">
              <a:rPr lang="ru-RU"/>
              <a:pPr>
                <a:defRPr/>
              </a:pPr>
              <a:t>11.11.2020</a:t>
            </a:fld>
            <a:endParaRPr lang="ru-RU"/>
          </a:p>
        </p:txBody>
      </p:sp>
      <p:sp>
        <p:nvSpPr>
          <p:cNvPr id="4" name="Нижний колонтитул 3">
            <a:extLst>
              <a:ext uri="{FF2B5EF4-FFF2-40B4-BE49-F238E27FC236}">
                <a16:creationId xmlns:a16="http://schemas.microsoft.com/office/drawing/2014/main" id="{76DF40A5-8F41-4A99-8DA3-66484567C1F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ru-RU"/>
          </a:p>
        </p:txBody>
      </p:sp>
      <p:sp>
        <p:nvSpPr>
          <p:cNvPr id="5" name="Номер слайда 4">
            <a:extLst>
              <a:ext uri="{FF2B5EF4-FFF2-40B4-BE49-F238E27FC236}">
                <a16:creationId xmlns:a16="http://schemas.microsoft.com/office/drawing/2014/main" id="{A6352989-C95C-4BE2-B7D6-F94B4F315C8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E25DF86-1252-4505-B78B-8750C7723F34}" type="slidenum">
              <a:rPr lang="ru-RU" altLang="en-US"/>
              <a:pPr/>
              <a:t>‹#›</a:t>
            </a:fld>
            <a:endParaRPr lang="ru-RU"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8F0C58E-FC9B-45B1-9045-210FDA0CC52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48131" name="Rectangle 3">
            <a:extLst>
              <a:ext uri="{FF2B5EF4-FFF2-40B4-BE49-F238E27FC236}">
                <a16:creationId xmlns:a16="http://schemas.microsoft.com/office/drawing/2014/main" id="{85847590-72D7-4F4A-A2D1-29ED9FF3747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ru-RU"/>
          </a:p>
        </p:txBody>
      </p:sp>
      <p:sp>
        <p:nvSpPr>
          <p:cNvPr id="9220" name="Rectangle 4">
            <a:extLst>
              <a:ext uri="{FF2B5EF4-FFF2-40B4-BE49-F238E27FC236}">
                <a16:creationId xmlns:a16="http://schemas.microsoft.com/office/drawing/2014/main" id="{4D053C69-C932-4213-8105-738D28A9DBE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a:extLst>
              <a:ext uri="{FF2B5EF4-FFF2-40B4-BE49-F238E27FC236}">
                <a16:creationId xmlns:a16="http://schemas.microsoft.com/office/drawing/2014/main" id="{7D948745-6C6D-469D-A305-70428EBDD22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48134" name="Rectangle 6">
            <a:extLst>
              <a:ext uri="{FF2B5EF4-FFF2-40B4-BE49-F238E27FC236}">
                <a16:creationId xmlns:a16="http://schemas.microsoft.com/office/drawing/2014/main" id="{ADCCC187-D25A-43E7-A676-6D5C82C0BF3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48135" name="Rectangle 7">
            <a:extLst>
              <a:ext uri="{FF2B5EF4-FFF2-40B4-BE49-F238E27FC236}">
                <a16:creationId xmlns:a16="http://schemas.microsoft.com/office/drawing/2014/main" id="{749FAE50-E7C3-453F-8EA2-9F1EC8A689E9}"/>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53F10E-9BC8-432A-82F4-E8679F3961C7}" type="slidenum">
              <a:rPr lang="ru-RU" altLang="en-US"/>
              <a:pPr/>
              <a:t>‹#›</a:t>
            </a:fld>
            <a:endParaRPr lang="ru-R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a:extLst>
              <a:ext uri="{FF2B5EF4-FFF2-40B4-BE49-F238E27FC236}">
                <a16:creationId xmlns:a16="http://schemas.microsoft.com/office/drawing/2014/main" id="{93FEA78A-011D-43F7-8F21-1D91B00F11E9}"/>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20110E4D-0901-42AC-BA4D-DF1CAC0E8D01}"/>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5F45905E-F703-43EA-8B46-86F3EEA24A1A}"/>
              </a:ext>
            </a:extLst>
          </p:cNvPr>
          <p:cNvSpPr>
            <a:spLocks noGrp="1"/>
          </p:cNvSpPr>
          <p:nvPr>
            <p:ph type="sldNum" sz="quarter" idx="12"/>
          </p:nvPr>
        </p:nvSpPr>
        <p:spPr/>
        <p:txBody>
          <a:bodyPr/>
          <a:lstStyle>
            <a:lvl1pPr>
              <a:defRPr/>
            </a:lvl1pPr>
          </a:lstStyle>
          <a:p>
            <a:fld id="{C8C84233-85D9-44CA-8423-5796C0564181}" type="slidenum">
              <a:rPr lang="ru-RU" altLang="en-US"/>
              <a:pPr/>
              <a:t>‹#›</a:t>
            </a:fld>
            <a:endParaRPr lang="ru-RU" altLang="en-US"/>
          </a:p>
        </p:txBody>
      </p:sp>
    </p:spTree>
    <p:extLst>
      <p:ext uri="{BB962C8B-B14F-4D97-AF65-F5344CB8AC3E}">
        <p14:creationId xmlns:p14="http://schemas.microsoft.com/office/powerpoint/2010/main" val="86744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9B9BFA0-CC22-443D-8251-A40CF6ED1422}"/>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E38E3905-F813-4D48-AD86-9EE05A461DDC}"/>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1B642E7D-FD87-4E6C-B7F7-6F9C0F1FBCCD}"/>
              </a:ext>
            </a:extLst>
          </p:cNvPr>
          <p:cNvSpPr>
            <a:spLocks noGrp="1"/>
          </p:cNvSpPr>
          <p:nvPr>
            <p:ph type="sldNum" sz="quarter" idx="12"/>
          </p:nvPr>
        </p:nvSpPr>
        <p:spPr/>
        <p:txBody>
          <a:bodyPr/>
          <a:lstStyle>
            <a:lvl1pPr>
              <a:defRPr/>
            </a:lvl1pPr>
          </a:lstStyle>
          <a:p>
            <a:fld id="{02F92DFA-2F7C-4D5A-A089-B858240DD5DA}" type="slidenum">
              <a:rPr lang="ru-RU" altLang="en-US"/>
              <a:pPr/>
              <a:t>‹#›</a:t>
            </a:fld>
            <a:endParaRPr lang="ru-RU" altLang="en-US"/>
          </a:p>
        </p:txBody>
      </p:sp>
    </p:spTree>
    <p:extLst>
      <p:ext uri="{BB962C8B-B14F-4D97-AF65-F5344CB8AC3E}">
        <p14:creationId xmlns:p14="http://schemas.microsoft.com/office/powerpoint/2010/main" val="79328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7CF72B0-5977-4061-9BDA-99693C1F80E1}"/>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E4CE7C82-39BE-4606-8D3A-D862435CAD4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21003530-C4C9-4339-84D4-D32066BC047D}"/>
              </a:ext>
            </a:extLst>
          </p:cNvPr>
          <p:cNvSpPr>
            <a:spLocks noGrp="1"/>
          </p:cNvSpPr>
          <p:nvPr>
            <p:ph type="sldNum" sz="quarter" idx="12"/>
          </p:nvPr>
        </p:nvSpPr>
        <p:spPr/>
        <p:txBody>
          <a:bodyPr/>
          <a:lstStyle>
            <a:lvl1pPr>
              <a:defRPr/>
            </a:lvl1pPr>
          </a:lstStyle>
          <a:p>
            <a:fld id="{43B814EA-ECEA-469F-BC03-C2765B6C5C74}" type="slidenum">
              <a:rPr lang="ru-RU" altLang="en-US"/>
              <a:pPr/>
              <a:t>‹#›</a:t>
            </a:fld>
            <a:endParaRPr lang="ru-RU" altLang="en-US"/>
          </a:p>
        </p:txBody>
      </p:sp>
    </p:spTree>
    <p:extLst>
      <p:ext uri="{BB962C8B-B14F-4D97-AF65-F5344CB8AC3E}">
        <p14:creationId xmlns:p14="http://schemas.microsoft.com/office/powerpoint/2010/main" val="10243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39054D7-6535-4FD2-937A-201ED4CF3521}"/>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1B044846-4735-4E6C-B01F-947D1254BEE7}"/>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414F5E9D-D447-4A0B-9514-C20ECD62E783}"/>
              </a:ext>
            </a:extLst>
          </p:cNvPr>
          <p:cNvSpPr>
            <a:spLocks noGrp="1"/>
          </p:cNvSpPr>
          <p:nvPr>
            <p:ph type="sldNum" sz="quarter" idx="12"/>
          </p:nvPr>
        </p:nvSpPr>
        <p:spPr/>
        <p:txBody>
          <a:bodyPr/>
          <a:lstStyle>
            <a:lvl1pPr>
              <a:defRPr/>
            </a:lvl1pPr>
          </a:lstStyle>
          <a:p>
            <a:fld id="{A738D617-5504-48A6-AA96-EFD8F3128D27}" type="slidenum">
              <a:rPr lang="ru-RU" altLang="en-US"/>
              <a:pPr/>
              <a:t>‹#›</a:t>
            </a:fld>
            <a:endParaRPr lang="ru-RU" altLang="en-US"/>
          </a:p>
        </p:txBody>
      </p:sp>
    </p:spTree>
    <p:extLst>
      <p:ext uri="{BB962C8B-B14F-4D97-AF65-F5344CB8AC3E}">
        <p14:creationId xmlns:p14="http://schemas.microsoft.com/office/powerpoint/2010/main" val="71877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2D3D985-9EA9-4327-9020-B09A8C67625B}"/>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3D89BCA7-7FC4-4941-B64F-A18B235F47CF}"/>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BF80A71D-857F-489C-8CA0-02D612DA32E9}"/>
              </a:ext>
            </a:extLst>
          </p:cNvPr>
          <p:cNvSpPr>
            <a:spLocks noGrp="1"/>
          </p:cNvSpPr>
          <p:nvPr>
            <p:ph type="sldNum" sz="quarter" idx="12"/>
          </p:nvPr>
        </p:nvSpPr>
        <p:spPr/>
        <p:txBody>
          <a:bodyPr/>
          <a:lstStyle>
            <a:lvl1pPr>
              <a:defRPr/>
            </a:lvl1pPr>
          </a:lstStyle>
          <a:p>
            <a:fld id="{29EC48FC-B4D6-4FF3-82E0-F87C8ECEE17E}" type="slidenum">
              <a:rPr lang="ru-RU" altLang="en-US"/>
              <a:pPr/>
              <a:t>‹#›</a:t>
            </a:fld>
            <a:endParaRPr lang="ru-RU" altLang="en-US"/>
          </a:p>
        </p:txBody>
      </p:sp>
    </p:spTree>
    <p:extLst>
      <p:ext uri="{BB962C8B-B14F-4D97-AF65-F5344CB8AC3E}">
        <p14:creationId xmlns:p14="http://schemas.microsoft.com/office/powerpoint/2010/main" val="125817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92FC88B2-9348-496F-9C30-93BA38232880}"/>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FAA1A81D-DEEF-4191-A7A0-B7074B0C5F22}"/>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2BB9AEE6-BF07-47C9-8717-254075CCFCC1}"/>
              </a:ext>
            </a:extLst>
          </p:cNvPr>
          <p:cNvSpPr>
            <a:spLocks noGrp="1"/>
          </p:cNvSpPr>
          <p:nvPr>
            <p:ph type="sldNum" sz="quarter" idx="12"/>
          </p:nvPr>
        </p:nvSpPr>
        <p:spPr/>
        <p:txBody>
          <a:bodyPr/>
          <a:lstStyle>
            <a:lvl1pPr>
              <a:defRPr/>
            </a:lvl1pPr>
          </a:lstStyle>
          <a:p>
            <a:fld id="{85D60506-A213-4DF1-B195-418B0D68B20A}" type="slidenum">
              <a:rPr lang="ru-RU" altLang="en-US"/>
              <a:pPr/>
              <a:t>‹#›</a:t>
            </a:fld>
            <a:endParaRPr lang="ru-RU" altLang="en-US"/>
          </a:p>
        </p:txBody>
      </p:sp>
    </p:spTree>
    <p:extLst>
      <p:ext uri="{BB962C8B-B14F-4D97-AF65-F5344CB8AC3E}">
        <p14:creationId xmlns:p14="http://schemas.microsoft.com/office/powerpoint/2010/main" val="141422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8195A06C-9745-416E-9A7A-AC091CE688BC}"/>
              </a:ext>
            </a:extLst>
          </p:cNvPr>
          <p:cNvSpPr>
            <a:spLocks noGrp="1"/>
          </p:cNvSpPr>
          <p:nvPr>
            <p:ph type="dt" sz="half" idx="10"/>
          </p:nvPr>
        </p:nvSpPr>
        <p:spPr/>
        <p:txBody>
          <a:bodyPr/>
          <a:lstStyle>
            <a:lvl1pPr>
              <a:defRPr/>
            </a:lvl1pPr>
          </a:lstStyle>
          <a:p>
            <a:pPr>
              <a:defRPr/>
            </a:pPr>
            <a:endParaRPr lang="ru-RU"/>
          </a:p>
        </p:txBody>
      </p:sp>
      <p:sp>
        <p:nvSpPr>
          <p:cNvPr id="8" name="Нижний колонтитул 4">
            <a:extLst>
              <a:ext uri="{FF2B5EF4-FFF2-40B4-BE49-F238E27FC236}">
                <a16:creationId xmlns:a16="http://schemas.microsoft.com/office/drawing/2014/main" id="{344E6697-9642-476E-8FEF-6F67E054AB82}"/>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66D4BEBC-5BB0-4D69-AE2A-46747BB078A9}"/>
              </a:ext>
            </a:extLst>
          </p:cNvPr>
          <p:cNvSpPr>
            <a:spLocks noGrp="1"/>
          </p:cNvSpPr>
          <p:nvPr>
            <p:ph type="sldNum" sz="quarter" idx="12"/>
          </p:nvPr>
        </p:nvSpPr>
        <p:spPr/>
        <p:txBody>
          <a:bodyPr/>
          <a:lstStyle>
            <a:lvl1pPr>
              <a:defRPr/>
            </a:lvl1pPr>
          </a:lstStyle>
          <a:p>
            <a:fld id="{4A2A77F1-BCE4-4B4D-B956-3236BC1F0520}" type="slidenum">
              <a:rPr lang="ru-RU" altLang="en-US"/>
              <a:pPr/>
              <a:t>‹#›</a:t>
            </a:fld>
            <a:endParaRPr lang="ru-RU" altLang="en-US"/>
          </a:p>
        </p:txBody>
      </p:sp>
    </p:spTree>
    <p:extLst>
      <p:ext uri="{BB962C8B-B14F-4D97-AF65-F5344CB8AC3E}">
        <p14:creationId xmlns:p14="http://schemas.microsoft.com/office/powerpoint/2010/main" val="2300993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ED1ECEA2-942B-440E-A38C-BDA8CBC810C1}"/>
              </a:ext>
            </a:extLst>
          </p:cNvPr>
          <p:cNvSpPr>
            <a:spLocks noGrp="1"/>
          </p:cNvSpPr>
          <p:nvPr>
            <p:ph type="dt" sz="half" idx="10"/>
          </p:nvPr>
        </p:nvSpPr>
        <p:spPr/>
        <p:txBody>
          <a:bodyPr/>
          <a:lstStyle>
            <a:lvl1pPr>
              <a:defRPr/>
            </a:lvl1pPr>
          </a:lstStyle>
          <a:p>
            <a:pPr>
              <a:defRPr/>
            </a:pPr>
            <a:endParaRPr lang="ru-RU"/>
          </a:p>
        </p:txBody>
      </p:sp>
      <p:sp>
        <p:nvSpPr>
          <p:cNvPr id="4" name="Нижний колонтитул 4">
            <a:extLst>
              <a:ext uri="{FF2B5EF4-FFF2-40B4-BE49-F238E27FC236}">
                <a16:creationId xmlns:a16="http://schemas.microsoft.com/office/drawing/2014/main" id="{9DF40FEC-5CFD-4CD5-AD66-8655BF68D38B}"/>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ED9251ED-470B-45A6-B1E6-EA11EC959AC9}"/>
              </a:ext>
            </a:extLst>
          </p:cNvPr>
          <p:cNvSpPr>
            <a:spLocks noGrp="1"/>
          </p:cNvSpPr>
          <p:nvPr>
            <p:ph type="sldNum" sz="quarter" idx="12"/>
          </p:nvPr>
        </p:nvSpPr>
        <p:spPr/>
        <p:txBody>
          <a:bodyPr/>
          <a:lstStyle>
            <a:lvl1pPr>
              <a:defRPr/>
            </a:lvl1pPr>
          </a:lstStyle>
          <a:p>
            <a:fld id="{9370193A-0756-4EB4-AE77-7BFCA548F6A6}" type="slidenum">
              <a:rPr lang="ru-RU" altLang="en-US"/>
              <a:pPr/>
              <a:t>‹#›</a:t>
            </a:fld>
            <a:endParaRPr lang="ru-RU" altLang="en-US"/>
          </a:p>
        </p:txBody>
      </p:sp>
    </p:spTree>
    <p:extLst>
      <p:ext uri="{BB962C8B-B14F-4D97-AF65-F5344CB8AC3E}">
        <p14:creationId xmlns:p14="http://schemas.microsoft.com/office/powerpoint/2010/main" val="306600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3A900EEB-2A95-46CD-873D-9EA5E6D28C84}"/>
              </a:ext>
            </a:extLst>
          </p:cNvPr>
          <p:cNvSpPr>
            <a:spLocks noGrp="1"/>
          </p:cNvSpPr>
          <p:nvPr>
            <p:ph type="dt" sz="half" idx="10"/>
          </p:nvPr>
        </p:nvSpPr>
        <p:spPr/>
        <p:txBody>
          <a:bodyPr/>
          <a:lstStyle>
            <a:lvl1pPr>
              <a:defRPr/>
            </a:lvl1pPr>
          </a:lstStyle>
          <a:p>
            <a:pPr>
              <a:defRPr/>
            </a:pPr>
            <a:endParaRPr lang="ru-RU"/>
          </a:p>
        </p:txBody>
      </p:sp>
      <p:sp>
        <p:nvSpPr>
          <p:cNvPr id="3" name="Нижний колонтитул 4">
            <a:extLst>
              <a:ext uri="{FF2B5EF4-FFF2-40B4-BE49-F238E27FC236}">
                <a16:creationId xmlns:a16="http://schemas.microsoft.com/office/drawing/2014/main" id="{67388753-E837-45BE-9754-689F0267BFE6}"/>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9495A8C1-13A4-47D9-A69F-66789DD7FBA3}"/>
              </a:ext>
            </a:extLst>
          </p:cNvPr>
          <p:cNvSpPr>
            <a:spLocks noGrp="1"/>
          </p:cNvSpPr>
          <p:nvPr>
            <p:ph type="sldNum" sz="quarter" idx="12"/>
          </p:nvPr>
        </p:nvSpPr>
        <p:spPr/>
        <p:txBody>
          <a:bodyPr/>
          <a:lstStyle>
            <a:lvl1pPr>
              <a:defRPr/>
            </a:lvl1pPr>
          </a:lstStyle>
          <a:p>
            <a:fld id="{75DA1734-C739-4837-8B53-2846DEA0E19E}" type="slidenum">
              <a:rPr lang="ru-RU" altLang="en-US"/>
              <a:pPr/>
              <a:t>‹#›</a:t>
            </a:fld>
            <a:endParaRPr lang="ru-RU" altLang="en-US"/>
          </a:p>
        </p:txBody>
      </p:sp>
    </p:spTree>
    <p:extLst>
      <p:ext uri="{BB962C8B-B14F-4D97-AF65-F5344CB8AC3E}">
        <p14:creationId xmlns:p14="http://schemas.microsoft.com/office/powerpoint/2010/main" val="192045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09EFF00D-312A-4EFA-BDBF-8CA18A4D61B8}"/>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54E3CC7E-7ED8-4EC7-B0CB-8D208EE248E3}"/>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222319A8-2833-4F35-A3B4-623B92357911}"/>
              </a:ext>
            </a:extLst>
          </p:cNvPr>
          <p:cNvSpPr>
            <a:spLocks noGrp="1"/>
          </p:cNvSpPr>
          <p:nvPr>
            <p:ph type="sldNum" sz="quarter" idx="12"/>
          </p:nvPr>
        </p:nvSpPr>
        <p:spPr/>
        <p:txBody>
          <a:bodyPr/>
          <a:lstStyle>
            <a:lvl1pPr>
              <a:defRPr/>
            </a:lvl1pPr>
          </a:lstStyle>
          <a:p>
            <a:fld id="{615CDEB8-3E08-4C30-AD2A-18DF8F7EA9C0}" type="slidenum">
              <a:rPr lang="ru-RU" altLang="en-US"/>
              <a:pPr/>
              <a:t>‹#›</a:t>
            </a:fld>
            <a:endParaRPr lang="ru-RU" altLang="en-US"/>
          </a:p>
        </p:txBody>
      </p:sp>
    </p:spTree>
    <p:extLst>
      <p:ext uri="{BB962C8B-B14F-4D97-AF65-F5344CB8AC3E}">
        <p14:creationId xmlns:p14="http://schemas.microsoft.com/office/powerpoint/2010/main" val="4708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AB2EAF06-912D-4B00-A876-1EC59B9629FD}"/>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8C304F77-889E-48EF-BC8D-3E973E36C5D6}"/>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6A91621E-6519-4194-87C8-798E555F4BB9}"/>
              </a:ext>
            </a:extLst>
          </p:cNvPr>
          <p:cNvSpPr>
            <a:spLocks noGrp="1"/>
          </p:cNvSpPr>
          <p:nvPr>
            <p:ph type="sldNum" sz="quarter" idx="12"/>
          </p:nvPr>
        </p:nvSpPr>
        <p:spPr/>
        <p:txBody>
          <a:bodyPr/>
          <a:lstStyle>
            <a:lvl1pPr>
              <a:defRPr/>
            </a:lvl1pPr>
          </a:lstStyle>
          <a:p>
            <a:fld id="{1C0F9AA2-5542-487E-8269-CC9775242073}" type="slidenum">
              <a:rPr lang="ru-RU" altLang="en-US"/>
              <a:pPr/>
              <a:t>‹#›</a:t>
            </a:fld>
            <a:endParaRPr lang="ru-RU" altLang="en-US"/>
          </a:p>
        </p:txBody>
      </p:sp>
    </p:spTree>
    <p:extLst>
      <p:ext uri="{BB962C8B-B14F-4D97-AF65-F5344CB8AC3E}">
        <p14:creationId xmlns:p14="http://schemas.microsoft.com/office/powerpoint/2010/main" val="3705343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66F21A-7160-4AD1-8492-DE3FE1B7B46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3" name="Текст 2">
            <a:extLst>
              <a:ext uri="{FF2B5EF4-FFF2-40B4-BE49-F238E27FC236}">
                <a16:creationId xmlns:a16="http://schemas.microsoft.com/office/drawing/2014/main" id="{BB199FDE-D032-4ADE-82F0-A039209625B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a:extLst>
              <a:ext uri="{FF2B5EF4-FFF2-40B4-BE49-F238E27FC236}">
                <a16:creationId xmlns:a16="http://schemas.microsoft.com/office/drawing/2014/main" id="{86CEC315-6346-417F-BA93-7E7BA33A75E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ru-RU"/>
          </a:p>
        </p:txBody>
      </p:sp>
      <p:sp>
        <p:nvSpPr>
          <p:cNvPr id="5" name="Нижний колонтитул 4">
            <a:extLst>
              <a:ext uri="{FF2B5EF4-FFF2-40B4-BE49-F238E27FC236}">
                <a16:creationId xmlns:a16="http://schemas.microsoft.com/office/drawing/2014/main" id="{07D57E78-9D78-4539-A141-03BC0A21AC5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ru-RU"/>
          </a:p>
        </p:txBody>
      </p:sp>
      <p:sp>
        <p:nvSpPr>
          <p:cNvPr id="6" name="Номер слайда 5">
            <a:extLst>
              <a:ext uri="{FF2B5EF4-FFF2-40B4-BE49-F238E27FC236}">
                <a16:creationId xmlns:a16="http://schemas.microsoft.com/office/drawing/2014/main" id="{DD0FF168-39CE-45C2-AF90-714BC8C06D6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ED14827-491A-4B1F-81A9-83F5561509C9}" type="slidenum">
              <a:rPr lang="ru-RU" altLang="en-US"/>
              <a:pPr/>
              <a:t>‹#›</a:t>
            </a:fld>
            <a:endParaRPr lang="ru-RU" alt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53"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Lst>
      </p:bldP>
    </p:bld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6.xml" /><Relationship Id="rId5" Type="http://schemas.openxmlformats.org/officeDocument/2006/relationships/image" Target="../media/image4.jpeg" /><Relationship Id="rId4"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D862BF8-215D-49C9-81BF-E8C243E89161}"/>
              </a:ext>
            </a:extLst>
          </p:cNvPr>
          <p:cNvSpPr>
            <a:spLocks noGrp="1" noChangeArrowheads="1"/>
          </p:cNvSpPr>
          <p:nvPr>
            <p:ph type="ctrTitle"/>
          </p:nvPr>
        </p:nvSpPr>
        <p:spPr>
          <a:xfrm>
            <a:off x="766763" y="765175"/>
            <a:ext cx="8135937" cy="4967288"/>
          </a:xfrm>
        </p:spPr>
        <p:txBody>
          <a:bodyPr/>
          <a:lstStyle/>
          <a:p>
            <a:pPr eaLnBrk="1" hangingPunct="1">
              <a:defRPr/>
            </a:pP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r>
              <a:rPr lang="ru-RU" altLang="ru-RU" sz="5400" b="1" dirty="0" err="1">
                <a:solidFill>
                  <a:schemeClr val="accent2"/>
                </a:solidFill>
                <a:latin typeface="Times New Roman" pitchFamily="18" charset="0"/>
              </a:rPr>
              <a:t>Сабақтың тақырыбы:</a:t>
            </a:r>
            <a:br>
              <a:rPr lang="ru-RU" altLang="ru-RU" sz="5400" b="1" dirty="0">
                <a:solidFill>
                  <a:schemeClr val="accent2"/>
                </a:solidFill>
                <a:latin typeface="Times New Roman" pitchFamily="18" charset="0"/>
              </a:rPr>
            </a:br>
            <a:r>
              <a:rPr lang="ru-RU" altLang="ru-RU" sz="5400" b="1" dirty="0" err="1">
                <a:solidFill>
                  <a:schemeClr val="accent2"/>
                </a:solidFill>
                <a:latin typeface="Times New Roman" pitchFamily="18" charset="0"/>
              </a:rPr>
              <a:t>Қатемен жұмыс</a:t>
            </a:r>
            <a:br>
              <a:rPr lang="ru-RU" altLang="ru-RU" sz="5400" b="1" dirty="0">
                <a:solidFill>
                  <a:schemeClr val="accent2"/>
                </a:solidFill>
                <a:latin typeface="Times New Roman" pitchFamily="18" charset="0"/>
              </a:rPr>
            </a:br>
            <a:br>
              <a:rPr lang="ru-RU" altLang="ru-RU" sz="5400" b="1" dirty="0">
                <a:solidFill>
                  <a:schemeClr val="accent2"/>
                </a:solidFill>
                <a:latin typeface="Times New Roman" pitchFamily="18" charset="0"/>
              </a:rPr>
            </a:br>
            <a:r>
              <a:rPr lang="ru-RU" altLang="ru-RU" sz="3200" b="1" dirty="0" err="1">
                <a:solidFill>
                  <a:schemeClr val="tx1">
                    <a:lumMod val="75000"/>
                    <a:lumOff val="25000"/>
                  </a:schemeClr>
                </a:solidFill>
                <a:latin typeface="Times New Roman" pitchFamily="18" charset="0"/>
              </a:rPr>
              <a:t>Мақсатымыз- </a:t>
            </a:r>
            <a:r>
              <a:rPr lang="ru-RU" altLang="ru-RU" sz="3200" dirty="0" err="1">
                <a:solidFill>
                  <a:schemeClr val="tx1">
                    <a:lumMod val="75000"/>
                    <a:lumOff val="25000"/>
                  </a:schemeClr>
                </a:solidFill>
                <a:latin typeface="Times New Roman" pitchFamily="18" charset="0"/>
              </a:rPr>
              <a:t>мұғалімнің көмегімен орфографиялық және пунктуациялық нормаларға сай</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жазба</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жұмысын талдап</a:t>
            </a:r>
            <a:r>
              <a:rPr lang="ru-RU" altLang="ru-RU" sz="3200" dirty="0">
                <a:solidFill>
                  <a:schemeClr val="tx1">
                    <a:lumMod val="75000"/>
                    <a:lumOff val="25000"/>
                  </a:schemeClr>
                </a:solidFill>
                <a:latin typeface="Times New Roman" pitchFamily="18" charset="0"/>
              </a:rPr>
              <a:t>, </a:t>
            </a:r>
            <a:r>
              <a:rPr lang="ru-RU" altLang="ru-RU" sz="3200" dirty="0" err="1">
                <a:solidFill>
                  <a:schemeClr val="tx1">
                    <a:lumMod val="75000"/>
                    <a:lumOff val="25000"/>
                  </a:schemeClr>
                </a:solidFill>
                <a:latin typeface="Times New Roman" pitchFamily="18" charset="0"/>
              </a:rPr>
              <a:t>түзету.</a:t>
            </a:r>
            <a:br>
              <a:rPr lang="ru-RU" altLang="ru-RU" sz="3200" b="1" dirty="0">
                <a:solidFill>
                  <a:schemeClr val="tx1">
                    <a:lumMod val="75000"/>
                    <a:lumOff val="25000"/>
                  </a:schemeClr>
                </a:solidFill>
                <a:latin typeface="Times New Roman" pitchFamily="18" charset="0"/>
              </a:rPr>
            </a:br>
            <a:r>
              <a:rPr lang="kk-KZ" altLang="ru-RU" sz="3200" b="1" dirty="0">
                <a:solidFill>
                  <a:schemeClr val="accent2"/>
                </a:solidFill>
                <a:latin typeface="Times New Roman" pitchFamily="18" charset="0"/>
              </a:rPr>
              <a:t> </a:t>
            </a:r>
            <a:br>
              <a:rPr lang="ru-RU" altLang="ru-RU" sz="3200" b="1" dirty="0">
                <a:solidFill>
                  <a:schemeClr val="accent2"/>
                </a:solidFill>
                <a:latin typeface="Times New Roman" pitchFamily="18" charset="0"/>
              </a:rPr>
            </a:br>
            <a:endParaRPr lang="ru-RU" altLang="ru-RU" sz="6000" i="1" dirty="0">
              <a:solidFill>
                <a:schemeClr val="accent2"/>
              </a:solidFill>
              <a:latin typeface="Times New Roman" pitchFamily="18" charset="0"/>
            </a:endParaRPr>
          </a:p>
        </p:txBody>
      </p:sp>
      <p:sp>
        <p:nvSpPr>
          <p:cNvPr id="2052" name="Прямоугольник 2">
            <a:extLst>
              <a:ext uri="{FF2B5EF4-FFF2-40B4-BE49-F238E27FC236}">
                <a16:creationId xmlns:a16="http://schemas.microsoft.com/office/drawing/2014/main" id="{82AFA1D3-D843-4184-ACF1-6F945BDC5539}"/>
              </a:ext>
            </a:extLst>
          </p:cNvPr>
          <p:cNvSpPr>
            <a:spLocks noChangeArrowheads="1"/>
          </p:cNvSpPr>
          <p:nvPr/>
        </p:nvSpPr>
        <p:spPr bwMode="auto">
          <a:xfrm>
            <a:off x="827088" y="671513"/>
            <a:ext cx="4249737" cy="831850"/>
          </a:xfrm>
          <a:prstGeom prst="rect">
            <a:avLst/>
          </a:prstGeom>
          <a:noFill/>
          <a:ln w="9525">
            <a:noFill/>
            <a:miter lim="800000"/>
            <a:headEnd/>
            <a:tailEnd/>
          </a:ln>
        </p:spPr>
        <p:txBody>
          <a:bodyPr>
            <a:spAutoFit/>
          </a:bodyPr>
          <a:lstStyle/>
          <a:p>
            <a:pPr>
              <a:defRPr/>
            </a:pPr>
            <a:r>
              <a:rPr lang="ru-RU" altLang="ru-RU" sz="2400" b="1" dirty="0" err="1">
                <a:solidFill>
                  <a:schemeClr val="accent5"/>
                </a:solidFill>
                <a:latin typeface="Times New Roman" pitchFamily="18" charset="0"/>
                <a:cs typeface="Times New Roman" pitchFamily="18" charset="0"/>
              </a:rPr>
              <a:t>Қазақ тілі</a:t>
            </a:r>
            <a:r>
              <a:rPr lang="ru-RU" altLang="ru-RU" sz="2400" b="1" dirty="0">
                <a:solidFill>
                  <a:schemeClr val="accent5"/>
                </a:solidFill>
                <a:latin typeface="Times New Roman" pitchFamily="18" charset="0"/>
                <a:cs typeface="Times New Roman" pitchFamily="18" charset="0"/>
              </a:rPr>
              <a:t> 4 </a:t>
            </a:r>
            <a:r>
              <a:rPr lang="ru-RU" altLang="ru-RU" sz="2400" b="1" dirty="0" err="1">
                <a:solidFill>
                  <a:schemeClr val="accent5"/>
                </a:solidFill>
                <a:latin typeface="Times New Roman" pitchFamily="18" charset="0"/>
                <a:cs typeface="Times New Roman" pitchFamily="18" charset="0"/>
              </a:rPr>
              <a:t>сынып</a:t>
            </a:r>
            <a:r>
              <a:rPr lang="ru-RU" altLang="ru-RU" sz="2400" b="1" dirty="0">
                <a:solidFill>
                  <a:schemeClr val="accent5"/>
                </a:solidFill>
                <a:latin typeface="Times New Roman" pitchFamily="18" charset="0"/>
                <a:cs typeface="Times New Roman" pitchFamily="18" charset="0"/>
              </a:rPr>
              <a:t> 2-тоқсан</a:t>
            </a:r>
            <a:br>
              <a:rPr lang="ru-RU" altLang="ru-RU" sz="2400" b="1" dirty="0">
                <a:solidFill>
                  <a:schemeClr val="accent5"/>
                </a:solidFill>
                <a:latin typeface="Times New Roman" pitchFamily="18" charset="0"/>
                <a:cs typeface="Times New Roman" pitchFamily="18" charset="0"/>
              </a:rPr>
            </a:br>
            <a:r>
              <a:rPr lang="ru-RU" altLang="ru-RU" sz="2400" b="1" dirty="0" err="1">
                <a:solidFill>
                  <a:schemeClr val="accent5"/>
                </a:solidFill>
                <a:latin typeface="Times New Roman" pitchFamily="18" charset="0"/>
                <a:cs typeface="Times New Roman" pitchFamily="18" charset="0"/>
              </a:rPr>
              <a:t>Бөлім атауы</a:t>
            </a:r>
            <a:r>
              <a:rPr lang="ru-RU" altLang="ru-RU" sz="2400" b="1" dirty="0">
                <a:solidFill>
                  <a:schemeClr val="accent5"/>
                </a:solidFill>
                <a:latin typeface="Times New Roman" pitchFamily="18" charset="0"/>
                <a:cs typeface="Times New Roman" pitchFamily="18" charset="0"/>
              </a:rPr>
              <a:t>: </a:t>
            </a:r>
            <a:r>
              <a:rPr lang="ru-RU" altLang="ru-RU" sz="2400" b="1" dirty="0" err="1">
                <a:solidFill>
                  <a:schemeClr val="accent5"/>
                </a:solidFill>
                <a:latin typeface="Times New Roman" pitchFamily="18" charset="0"/>
                <a:cs typeface="Times New Roman" pitchFamily="18" charset="0"/>
              </a:rPr>
              <a:t>Мәдени мұра</a:t>
            </a:r>
            <a:endParaRPr lang="ru-RU" altLang="ru-RU" sz="2400" b="1" dirty="0">
              <a:solidFill>
                <a:schemeClr val="accent5"/>
              </a:solidFill>
              <a:latin typeface="Times New Roman" pitchFamily="18" charset="0"/>
              <a:cs typeface="Times New Roman"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a:extLst>
              <a:ext uri="{FF2B5EF4-FFF2-40B4-BE49-F238E27FC236}">
                <a16:creationId xmlns:a16="http://schemas.microsoft.com/office/drawing/2014/main" id="{D3AE8F85-62B9-4DD7-91C3-5A3DFBE7025D}"/>
              </a:ext>
            </a:extLst>
          </p:cNvPr>
          <p:cNvSpPr>
            <a:spLocks noGrp="1"/>
          </p:cNvSpPr>
          <p:nvPr>
            <p:ph type="title"/>
          </p:nvPr>
        </p:nvSpPr>
        <p:spPr>
          <a:xfrm>
            <a:off x="457200" y="274638"/>
            <a:ext cx="8578850" cy="6034087"/>
          </a:xfrm>
        </p:spPr>
        <p:txBody>
          <a:bodyPr/>
          <a:lstStyle/>
          <a:p>
            <a:pPr algn="l"/>
            <a:r>
              <a:rPr lang="kk-KZ" altLang="en-US" sz="2800">
                <a:latin typeface="Times New Roman" panose="02020603050405020304" pitchFamily="18" charset="0"/>
                <a:cs typeface="Times New Roman" panose="02020603050405020304" pitchFamily="18" charset="0"/>
              </a:rPr>
              <a:t>                               </a:t>
            </a:r>
            <a:r>
              <a:rPr lang="kk-KZ" altLang="en-US" sz="2800" b="1">
                <a:latin typeface="Times New Roman" panose="02020603050405020304" pitchFamily="18" charset="0"/>
                <a:cs typeface="Times New Roman" panose="02020603050405020304" pitchFamily="18" charset="0"/>
              </a:rPr>
              <a:t>Кішкентай жігіт</a:t>
            </a:r>
            <a:br>
              <a:rPr lang="ru-RU" altLang="en-US" sz="2800">
                <a:latin typeface="Times New Roman" panose="02020603050405020304" pitchFamily="18" charset="0"/>
                <a:cs typeface="Times New Roman" panose="02020603050405020304" pitchFamily="18" charset="0"/>
              </a:rPr>
            </a:br>
            <a:r>
              <a:rPr lang="ru-RU" altLang="en-US" sz="2800">
                <a:latin typeface="Times New Roman" panose="02020603050405020304" pitchFamily="18" charset="0"/>
                <a:cs typeface="Times New Roman" panose="02020603050405020304" pitchFamily="18" charset="0"/>
              </a:rPr>
              <a:t>       </a:t>
            </a:r>
            <a:r>
              <a:rPr lang="kk-KZ" altLang="en-US" sz="2800">
                <a:latin typeface="Times New Roman" panose="02020603050405020304" pitchFamily="18" charset="0"/>
                <a:cs typeface="Times New Roman" panose="02020603050405020304" pitchFamily="18" charset="0"/>
              </a:rPr>
              <a:t>Кішкентай Жәнібек үлкендерге еліктеп, сөйлегенді қызық көретін. Бірде ауылдан бейтаныс ағай бұлардың үйіне қыдырып келе қалды. Ағайдың көзі томпиған Жәнібекке түсті. Оның  басынан сипап,  қораптағы  кәмпитті  қолына ұстатты да,  төрге өтті.  Жәнібектің  шкафта  сақтап жүретін  фотосурет  альбомы  бар  еді.  Ол   тезірек шкафтан соны алды да, ағайдың жанына келді. Қонақ та  оған  көңіл  бөліп, сөзге  тартты.  Жәнібек ағайға өзінің жаттаған өлеңді мен ертегісін айтып, екеуі мәре-сәре болды.</a:t>
            </a:r>
            <a:endParaRPr lang="ru-RU" altLang="en-US" sz="2800">
              <a:latin typeface="Times New Roman" panose="02020603050405020304" pitchFamily="18" charset="0"/>
              <a:cs typeface="Times New Roman" panose="02020603050405020304" pitchFamily="18" charset="0"/>
            </a:endParaRPr>
          </a:p>
        </p:txBody>
      </p:sp>
      <p:pic>
        <p:nvPicPr>
          <p:cNvPr id="3075" name="Picture 6" descr="C:\Users\Даурен\Downloads\s1200.png">
            <a:extLst>
              <a:ext uri="{FF2B5EF4-FFF2-40B4-BE49-F238E27FC236}">
                <a16:creationId xmlns:a16="http://schemas.microsoft.com/office/drawing/2014/main" id="{7E6C21DF-82BC-4925-A35B-37C9A16BB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5">
            <a:extLst>
              <a:ext uri="{FF2B5EF4-FFF2-40B4-BE49-F238E27FC236}">
                <a16:creationId xmlns:a16="http://schemas.microsoft.com/office/drawing/2014/main" id="{DFD7CEE0-5B09-4D14-8F34-72D64CF7C84A}"/>
              </a:ext>
            </a:extLst>
          </p:cNvPr>
          <p:cNvSpPr>
            <a:spLocks noGrp="1"/>
          </p:cNvSpPr>
          <p:nvPr>
            <p:ph type="title"/>
          </p:nvPr>
        </p:nvSpPr>
        <p:spPr>
          <a:xfrm>
            <a:off x="457200" y="981075"/>
            <a:ext cx="8229600" cy="5111750"/>
          </a:xfrm>
        </p:spPr>
        <p:txBody>
          <a:bodyPr/>
          <a:lstStyle/>
          <a:p>
            <a:pPr algn="l"/>
            <a:r>
              <a:rPr lang="kk-KZ" altLang="ru-RU" sz="3200">
                <a:solidFill>
                  <a:srgbClr val="FF0000"/>
                </a:solidFill>
              </a:rPr>
              <a:t> </a:t>
            </a:r>
            <a:r>
              <a:rPr lang="kk-KZ" altLang="ru-RU" sz="3200" b="1">
                <a:solidFill>
                  <a:srgbClr val="FF0000"/>
                </a:solidFill>
                <a:latin typeface="Times New Roman" panose="02020603050405020304" pitchFamily="18" charset="0"/>
                <a:cs typeface="Times New Roman" panose="02020603050405020304" pitchFamily="18" charset="0"/>
              </a:rPr>
              <a:t>Грамматикалық тапсырманы тексеру</a:t>
            </a:r>
            <a:r>
              <a:rPr lang="kk-KZ" altLang="ru-RU" sz="3600">
                <a:solidFill>
                  <a:srgbClr val="FF0000"/>
                </a:solidFill>
                <a:latin typeface="Times New Roman" panose="02020603050405020304" pitchFamily="18" charset="0"/>
                <a:cs typeface="Times New Roman" panose="02020603050405020304" pitchFamily="18" charset="0"/>
              </a:rPr>
              <a:t>: </a:t>
            </a:r>
            <a:br>
              <a:rPr lang="kk-KZ" altLang="ru-RU" sz="3600">
                <a:latin typeface="Times New Roman" panose="02020603050405020304" pitchFamily="18" charset="0"/>
                <a:cs typeface="Times New Roman" panose="02020603050405020304" pitchFamily="18" charset="0"/>
              </a:rPr>
            </a:br>
            <a:r>
              <a:rPr lang="ru-RU" altLang="en-US" sz="3200">
                <a:latin typeface="Times New Roman" panose="02020603050405020304" pitchFamily="18" charset="0"/>
                <a:cs typeface="Times New Roman" panose="02020603050405020304" pitchFamily="18" charset="0"/>
              </a:rPr>
              <a:t>1.  Мәтіндегі соңғы сөйлемнен бірыңғай мүшені тауып, астын сыз.-</a:t>
            </a:r>
            <a:r>
              <a:rPr lang="kk-KZ" altLang="en-US" sz="3200">
                <a:latin typeface="Times New Roman" panose="02020603050405020304" pitchFamily="18" charset="0"/>
                <a:cs typeface="Times New Roman" panose="02020603050405020304" pitchFamily="18" charset="0"/>
              </a:rPr>
              <a:t> </a:t>
            </a:r>
            <a:r>
              <a:rPr lang="kk-KZ" altLang="en-US" sz="2400" i="1">
                <a:latin typeface="Times New Roman" panose="02020603050405020304" pitchFamily="18" charset="0"/>
                <a:cs typeface="Times New Roman" panose="02020603050405020304" pitchFamily="18" charset="0"/>
              </a:rPr>
              <a:t>Жәнібек ағайға өзінің жаттаған </a:t>
            </a:r>
            <a:r>
              <a:rPr lang="kk-KZ" altLang="en-US" sz="2400" i="1" u="sng">
                <a:latin typeface="Times New Roman" panose="02020603050405020304" pitchFamily="18" charset="0"/>
                <a:cs typeface="Times New Roman" panose="02020603050405020304" pitchFamily="18" charset="0"/>
              </a:rPr>
              <a:t>өлеңді </a:t>
            </a:r>
            <a:r>
              <a:rPr lang="kk-KZ" altLang="en-US" sz="2400" i="1">
                <a:latin typeface="Times New Roman" panose="02020603050405020304" pitchFamily="18" charset="0"/>
                <a:cs typeface="Times New Roman" panose="02020603050405020304" pitchFamily="18" charset="0"/>
              </a:rPr>
              <a:t>мен</a:t>
            </a:r>
            <a:r>
              <a:rPr lang="kk-KZ" altLang="en-US" sz="2400" i="1" u="sng">
                <a:latin typeface="Times New Roman" panose="02020603050405020304" pitchFamily="18" charset="0"/>
                <a:cs typeface="Times New Roman" panose="02020603050405020304" pitchFamily="18" charset="0"/>
              </a:rPr>
              <a:t> ертегісін </a:t>
            </a:r>
            <a:r>
              <a:rPr lang="kk-KZ" altLang="en-US" sz="2400" i="1">
                <a:latin typeface="Times New Roman" panose="02020603050405020304" pitchFamily="18" charset="0"/>
                <a:cs typeface="Times New Roman" panose="02020603050405020304" pitchFamily="18" charset="0"/>
              </a:rPr>
              <a:t>айтып, екеуі мәре-сәре болды.</a:t>
            </a:r>
            <a:r>
              <a:rPr lang="ru-RU" altLang="en-US" sz="2400" i="1">
                <a:latin typeface="Times New Roman" panose="02020603050405020304" pitchFamily="18" charset="0"/>
                <a:cs typeface="Times New Roman" panose="02020603050405020304" pitchFamily="18" charset="0"/>
              </a:rPr>
              <a:t> </a:t>
            </a:r>
            <a:br>
              <a:rPr lang="ru-RU" altLang="en-US" sz="3200">
                <a:latin typeface="Times New Roman" panose="02020603050405020304" pitchFamily="18" charset="0"/>
                <a:cs typeface="Times New Roman" panose="02020603050405020304" pitchFamily="18" charset="0"/>
              </a:rPr>
            </a:br>
            <a:r>
              <a:rPr lang="ru-RU" altLang="en-US" sz="3200">
                <a:latin typeface="Times New Roman" panose="02020603050405020304" pitchFamily="18" charset="0"/>
                <a:cs typeface="Times New Roman" panose="02020603050405020304" pitchFamily="18" charset="0"/>
              </a:rPr>
              <a:t>2.  Күрделі сөздерді теріп жаз- </a:t>
            </a:r>
            <a:r>
              <a:rPr lang="ru-RU" altLang="en-US" sz="2800" i="1">
                <a:latin typeface="Times New Roman" panose="02020603050405020304" pitchFamily="18" charset="0"/>
                <a:cs typeface="Times New Roman" panose="02020603050405020304" pitchFamily="18" charset="0"/>
              </a:rPr>
              <a:t>фотосурет, мәре-сәре, бейтаныс</a:t>
            </a:r>
            <a:r>
              <a:rPr lang="kk-KZ" altLang="en-US" sz="2800" i="1">
                <a:latin typeface="Times New Roman" panose="02020603050405020304" pitchFamily="18" charset="0"/>
                <a:cs typeface="Times New Roman" panose="02020603050405020304" pitchFamily="18" charset="0"/>
              </a:rPr>
              <a:t>, келе қалды</a:t>
            </a:r>
            <a:br>
              <a:rPr lang="ru-RU" altLang="en-US" sz="3200">
                <a:latin typeface="Times New Roman" panose="02020603050405020304" pitchFamily="18" charset="0"/>
                <a:cs typeface="Times New Roman" panose="02020603050405020304" pitchFamily="18" charset="0"/>
              </a:rPr>
            </a:br>
            <a:r>
              <a:rPr lang="ru-RU" altLang="en-US" sz="3200">
                <a:latin typeface="Times New Roman" panose="02020603050405020304" pitchFamily="18" charset="0"/>
                <a:cs typeface="Times New Roman" panose="02020603050405020304" pitchFamily="18" charset="0"/>
              </a:rPr>
              <a:t>3.  Мәтіндегі бірінші сөйлемнен сөз тіркестерін теріп жаз- </a:t>
            </a:r>
            <a:r>
              <a:rPr lang="kk-KZ" altLang="en-US" sz="3200" i="1">
                <a:latin typeface="Times New Roman" panose="02020603050405020304" pitchFamily="18" charset="0"/>
                <a:cs typeface="Times New Roman" panose="02020603050405020304" pitchFamily="18" charset="0"/>
              </a:rPr>
              <a:t>кішкентай Жәнібек, үлкендерге еліктеп, қызық көретін. </a:t>
            </a:r>
            <a:br>
              <a:rPr lang="ru-RU" altLang="en-US" sz="3200">
                <a:latin typeface="Times New Roman" panose="02020603050405020304" pitchFamily="18" charset="0"/>
                <a:cs typeface="Times New Roman" panose="02020603050405020304" pitchFamily="18" charset="0"/>
              </a:rPr>
            </a:br>
            <a:endParaRPr lang="ru-RU" altLang="ru-RU" sz="3200">
              <a:latin typeface="Times New Roman" panose="02020603050405020304" pitchFamily="18" charset="0"/>
              <a:cs typeface="Times New Roman" panose="02020603050405020304" pitchFamily="18" charset="0"/>
            </a:endParaRPr>
          </a:p>
        </p:txBody>
      </p:sp>
      <p:sp>
        <p:nvSpPr>
          <p:cNvPr id="4099" name="AutoShape 5" descr="https://fsd.multiurok.ru/html/2019/03/06/s_5c7f9ab90eca6/1107235_1.jpeg">
            <a:extLst>
              <a:ext uri="{FF2B5EF4-FFF2-40B4-BE49-F238E27FC236}">
                <a16:creationId xmlns:a16="http://schemas.microsoft.com/office/drawing/2014/main" id="{0E0564D4-FA4D-4BD0-BD9F-DCD392178A7D}"/>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100" name="Picture 6" descr="C:\Users\Даурен\Downloads\s1200.png">
            <a:extLst>
              <a:ext uri="{FF2B5EF4-FFF2-40B4-BE49-F238E27FC236}">
                <a16:creationId xmlns:a16="http://schemas.microsoft.com/office/drawing/2014/main" id="{00D8C437-5A3C-4A0F-ABD7-1B2BD0381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a:extLst>
              <a:ext uri="{FF2B5EF4-FFF2-40B4-BE49-F238E27FC236}">
                <a16:creationId xmlns:a16="http://schemas.microsoft.com/office/drawing/2014/main" id="{068EB63C-F7D7-40A4-A273-DCFE4C8BE810}"/>
              </a:ext>
            </a:extLst>
          </p:cNvPr>
          <p:cNvSpPr>
            <a:spLocks noGrp="1"/>
          </p:cNvSpPr>
          <p:nvPr>
            <p:ph type="title"/>
          </p:nvPr>
        </p:nvSpPr>
        <p:spPr>
          <a:xfrm>
            <a:off x="457200" y="274638"/>
            <a:ext cx="8229600" cy="6178550"/>
          </a:xfrm>
        </p:spPr>
        <p:txBody>
          <a:bodyPr/>
          <a:lstStyle/>
          <a:p>
            <a:r>
              <a:rPr lang="ru-RU" altLang="en-US" sz="2800">
                <a:solidFill>
                  <a:srgbClr val="FF0000"/>
                </a:solidFill>
                <a:latin typeface="Times New Roman" panose="02020603050405020304" pitchFamily="18" charset="0"/>
                <a:cs typeface="Times New Roman" panose="02020603050405020304" pitchFamily="18" charset="0"/>
              </a:rPr>
              <a:t>Сөйлемнің</a:t>
            </a:r>
            <a:r>
              <a:rPr lang="ru-RU" altLang="en-US" sz="2800">
                <a:latin typeface="Times New Roman" panose="02020603050405020304" pitchFamily="18" charset="0"/>
                <a:cs typeface="Times New Roman" panose="02020603050405020304" pitchFamily="18" charset="0"/>
              </a:rPr>
              <a:t> </a:t>
            </a:r>
            <a:r>
              <a:rPr lang="ru-RU" altLang="en-US" sz="2800">
                <a:solidFill>
                  <a:srgbClr val="FF0000"/>
                </a:solidFill>
                <a:latin typeface="Times New Roman" panose="02020603050405020304" pitchFamily="18" charset="0"/>
                <a:cs typeface="Times New Roman" panose="02020603050405020304" pitchFamily="18" charset="0"/>
              </a:rPr>
              <a:t>бірыңғай мүшелері</a:t>
            </a:r>
            <a:r>
              <a:rPr lang="ru-RU" altLang="en-US" sz="2800">
                <a:latin typeface="Times New Roman" panose="02020603050405020304" pitchFamily="18" charset="0"/>
                <a:cs typeface="Times New Roman" panose="02020603050405020304" pitchFamily="18" charset="0"/>
              </a:rPr>
              <a:t> - сөйлемнің бір ғана мүшесінің қызметін атқаратын, бір ғана сұраққа жауап беретін, көбінесе бір тұлғада, бір сөз табынан жасалып, бір ғана сөзге қатысты болатын сөздер тобы. Мысалы: </a:t>
            </a:r>
            <a:r>
              <a:rPr lang="ru-RU" altLang="en-US" sz="2800" i="1">
                <a:latin typeface="Times New Roman" panose="02020603050405020304" pitchFamily="18" charset="0"/>
                <a:cs typeface="Times New Roman" panose="02020603050405020304" pitchFamily="18" charset="0"/>
              </a:rPr>
              <a:t>Айнұрда </a:t>
            </a:r>
            <a:r>
              <a:rPr lang="ru-RU" altLang="en-US" sz="2800" i="1">
                <a:solidFill>
                  <a:srgbClr val="FF0000"/>
                </a:solidFill>
                <a:latin typeface="Times New Roman" panose="02020603050405020304" pitchFamily="18" charset="0"/>
                <a:cs typeface="Times New Roman" panose="02020603050405020304" pitchFamily="18" charset="0"/>
              </a:rPr>
              <a:t>қалам, өшіргіш, кітап, қарындаш</a:t>
            </a:r>
            <a:r>
              <a:rPr lang="ru-RU" altLang="en-US" sz="2800" i="1">
                <a:latin typeface="Times New Roman" panose="02020603050405020304" pitchFamily="18" charset="0"/>
                <a:cs typeface="Times New Roman" panose="02020603050405020304" pitchFamily="18" charset="0"/>
              </a:rPr>
              <a:t> бар.</a:t>
            </a:r>
            <a:r>
              <a:rPr lang="ru-RU" altLang="en-US" sz="3600">
                <a:latin typeface="Times New Roman" panose="02020603050405020304" pitchFamily="18" charset="0"/>
                <a:cs typeface="Times New Roman" panose="02020603050405020304" pitchFamily="18" charset="0"/>
              </a:rPr>
              <a:t> </a:t>
            </a:r>
            <a:endParaRPr lang="ru-RU" altLang="en-US" sz="2800" i="1">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a:extLst>
              <a:ext uri="{FF2B5EF4-FFF2-40B4-BE49-F238E27FC236}">
                <a16:creationId xmlns:a16="http://schemas.microsoft.com/office/drawing/2014/main" id="{F7C7F3F6-4489-4888-8B25-03BA89FC9D81}"/>
              </a:ext>
            </a:extLst>
          </p:cNvPr>
          <p:cNvSpPr>
            <a:spLocks noGrp="1"/>
          </p:cNvSpPr>
          <p:nvPr>
            <p:ph type="title"/>
          </p:nvPr>
        </p:nvSpPr>
        <p:spPr>
          <a:xfrm>
            <a:off x="457200" y="274638"/>
            <a:ext cx="8229600" cy="6034087"/>
          </a:xfrm>
        </p:spPr>
        <p:txBody>
          <a:bodyPr/>
          <a:lstStyle/>
          <a:p>
            <a:r>
              <a:rPr lang="ru-RU" altLang="en-US">
                <a:latin typeface="Times New Roman" panose="02020603050405020304" pitchFamily="18" charset="0"/>
                <a:cs typeface="Times New Roman" panose="02020603050405020304" pitchFamily="18" charset="0"/>
              </a:rPr>
              <a:t>Екі немесе одан да көп түбірден құралған сөзді </a:t>
            </a:r>
            <a:r>
              <a:rPr lang="ru-RU" altLang="en-US">
                <a:solidFill>
                  <a:srgbClr val="FF0000"/>
                </a:solidFill>
                <a:latin typeface="Times New Roman" panose="02020603050405020304" pitchFamily="18" charset="0"/>
                <a:cs typeface="Times New Roman" panose="02020603050405020304" pitchFamily="18" charset="0"/>
              </a:rPr>
              <a:t>күрделі сөз </a:t>
            </a:r>
            <a:r>
              <a:rPr lang="ru-RU" altLang="en-US">
                <a:latin typeface="Times New Roman" panose="02020603050405020304" pitchFamily="18" charset="0"/>
                <a:cs typeface="Times New Roman" panose="02020603050405020304" pitchFamily="18" charset="0"/>
              </a:rPr>
              <a:t>дейді. Мысалы, </a:t>
            </a:r>
            <a:r>
              <a:rPr lang="ru-RU" altLang="en-US">
                <a:solidFill>
                  <a:srgbClr val="FF0000"/>
                </a:solidFill>
                <a:latin typeface="Times New Roman" panose="02020603050405020304" pitchFamily="18" charset="0"/>
                <a:cs typeface="Times New Roman" panose="02020603050405020304" pitchFamily="18" charset="0"/>
              </a:rPr>
              <a:t>әке - шеше, ауыл -аймақ, ашудас, Қостұра, боз торғай, қара торы, он үш</a:t>
            </a:r>
            <a:r>
              <a:rPr lang="ru-RU" altLang="en-US">
                <a:latin typeface="Times New Roman" panose="02020603050405020304" pitchFamily="18" charset="0"/>
                <a:cs typeface="Times New Roman" panose="02020603050405020304" pitchFamily="18" charset="0"/>
              </a:rPr>
              <a:t> сияқты сөздер күрделі болып табылады.</a:t>
            </a: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a:extLst>
              <a:ext uri="{FF2B5EF4-FFF2-40B4-BE49-F238E27FC236}">
                <a16:creationId xmlns:a16="http://schemas.microsoft.com/office/drawing/2014/main" id="{01AF23CE-0C38-4391-BD9C-5FF7E09BF614}"/>
              </a:ext>
            </a:extLst>
          </p:cNvPr>
          <p:cNvSpPr>
            <a:spLocks noGrp="1"/>
          </p:cNvSpPr>
          <p:nvPr>
            <p:ph type="title"/>
          </p:nvPr>
        </p:nvSpPr>
        <p:spPr>
          <a:xfrm>
            <a:off x="457200" y="274638"/>
            <a:ext cx="8229600" cy="6178550"/>
          </a:xfrm>
        </p:spPr>
        <p:txBody>
          <a:bodyPr/>
          <a:lstStyle/>
          <a:p>
            <a:r>
              <a:rPr lang="kk-KZ" altLang="en-US" sz="4000">
                <a:latin typeface="Times New Roman" panose="02020603050405020304" pitchFamily="18" charset="0"/>
                <a:cs typeface="Times New Roman" panose="02020603050405020304" pitchFamily="18" charset="0"/>
              </a:rPr>
              <a:t>Толық мағыналы кемінде екі сөздің өзара сабақтаса, бірі екіншісіне бағына байланысуын </a:t>
            </a:r>
            <a:r>
              <a:rPr lang="kk-KZ" altLang="en-US" sz="4000">
                <a:solidFill>
                  <a:srgbClr val="FF0000"/>
                </a:solidFill>
                <a:latin typeface="Times New Roman" panose="02020603050405020304" pitchFamily="18" charset="0"/>
                <a:cs typeface="Times New Roman" panose="02020603050405020304" pitchFamily="18" charset="0"/>
              </a:rPr>
              <a:t>сөз тіркесі </a:t>
            </a:r>
            <a:r>
              <a:rPr lang="kk-KZ" altLang="en-US" sz="4000">
                <a:latin typeface="Times New Roman" panose="02020603050405020304" pitchFamily="18" charset="0"/>
                <a:cs typeface="Times New Roman" panose="02020603050405020304" pitchFamily="18" charset="0"/>
              </a:rPr>
              <a:t>деп атаймыз. </a:t>
            </a:r>
            <a:r>
              <a:rPr lang="kk-KZ" altLang="en-US">
                <a:latin typeface="Times New Roman" panose="02020603050405020304" pitchFamily="18" charset="0"/>
                <a:cs typeface="Times New Roman" panose="02020603050405020304" pitchFamily="18" charset="0"/>
              </a:rPr>
              <a:t>Мысалы: </a:t>
            </a:r>
            <a:br>
              <a:rPr lang="kk-KZ" altLang="en-US">
                <a:latin typeface="Times New Roman" panose="02020603050405020304" pitchFamily="18" charset="0"/>
                <a:cs typeface="Times New Roman" panose="02020603050405020304" pitchFamily="18" charset="0"/>
              </a:rPr>
            </a:br>
            <a:r>
              <a:rPr lang="kk-KZ" altLang="en-US" i="1">
                <a:latin typeface="Times New Roman" panose="02020603050405020304" pitchFamily="18" charset="0"/>
                <a:cs typeface="Times New Roman" panose="02020603050405020304" pitchFamily="18" charset="0"/>
              </a:rPr>
              <a:t>Баланың            тілі</a:t>
            </a:r>
            <a:br>
              <a:rPr lang="kk-KZ" altLang="en-US" i="1">
                <a:latin typeface="Times New Roman" panose="02020603050405020304" pitchFamily="18" charset="0"/>
                <a:cs typeface="Times New Roman" panose="02020603050405020304" pitchFamily="18" charset="0"/>
              </a:rPr>
            </a:br>
            <a:r>
              <a:rPr lang="kk-KZ" altLang="en-US" i="1">
                <a:latin typeface="Times New Roman" panose="02020603050405020304" pitchFamily="18" charset="0"/>
                <a:cs typeface="Times New Roman" panose="02020603050405020304" pitchFamily="18" charset="0"/>
              </a:rPr>
              <a:t>Гүлденген               Қазақстан</a:t>
            </a:r>
            <a:br>
              <a:rPr lang="kk-KZ" altLang="en-US" i="1">
                <a:latin typeface="Times New Roman" panose="02020603050405020304" pitchFamily="18" charset="0"/>
                <a:cs typeface="Times New Roman" panose="02020603050405020304" pitchFamily="18" charset="0"/>
              </a:rPr>
            </a:br>
            <a:r>
              <a:rPr lang="kk-KZ" altLang="en-US" i="1">
                <a:latin typeface="Times New Roman" panose="02020603050405020304" pitchFamily="18" charset="0"/>
                <a:cs typeface="Times New Roman" panose="02020603050405020304" pitchFamily="18" charset="0"/>
              </a:rPr>
              <a:t>Уәдеге              берік</a:t>
            </a:r>
            <a:endParaRPr lang="ru-RU" altLang="en-US" i="1">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6" descr="https://fsd.multiurok.ru/html/2019/03/06/s_5c7f9ab90eca6/1107235_1.jpeg">
            <a:extLst>
              <a:ext uri="{FF2B5EF4-FFF2-40B4-BE49-F238E27FC236}">
                <a16:creationId xmlns:a16="http://schemas.microsoft.com/office/drawing/2014/main" id="{95E3111E-ABA7-4A43-A17F-98B8248B6CF5}"/>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195" name="AutoShape 10" descr="https://fsd.multiurok.ru/html/2019/03/06/s_5c7f9ab90eca6/1107235_1.jpeg">
            <a:extLst>
              <a:ext uri="{FF2B5EF4-FFF2-40B4-BE49-F238E27FC236}">
                <a16:creationId xmlns:a16="http://schemas.microsoft.com/office/drawing/2014/main" id="{72AB95B3-374E-43C9-A058-AF4BC26576B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8196" name="Picture 6" descr="C:\Users\Даурен\Downloads\s1200.png">
            <a:extLst>
              <a:ext uri="{FF2B5EF4-FFF2-40B4-BE49-F238E27FC236}">
                <a16:creationId xmlns:a16="http://schemas.microsoft.com/office/drawing/2014/main" id="{30806C9E-69D4-4444-90A8-75D626CB10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29225"/>
            <a:ext cx="8382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9D91FC8A-ABF8-4BE2-8B38-99445188710F}"/>
              </a:ext>
            </a:extLst>
          </p:cNvPr>
          <p:cNvSpPr/>
          <p:nvPr/>
        </p:nvSpPr>
        <p:spPr>
          <a:xfrm>
            <a:off x="2268538" y="1341438"/>
            <a:ext cx="6119812" cy="10795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2800" dirty="0"/>
              <a:t>Тапсырманы дұрыс орындадым, қате жоқ.</a:t>
            </a:r>
            <a:endParaRPr lang="ru-RU" sz="2800" dirty="0"/>
          </a:p>
        </p:txBody>
      </p:sp>
      <p:sp>
        <p:nvSpPr>
          <p:cNvPr id="9" name="Заголовок 8">
            <a:extLst>
              <a:ext uri="{FF2B5EF4-FFF2-40B4-BE49-F238E27FC236}">
                <a16:creationId xmlns:a16="http://schemas.microsoft.com/office/drawing/2014/main" id="{D1224D36-F9C4-47DD-97B3-F267906608DC}"/>
              </a:ext>
            </a:extLst>
          </p:cNvPr>
          <p:cNvSpPr>
            <a:spLocks noGrp="1"/>
          </p:cNvSpPr>
          <p:nvPr>
            <p:ph type="title"/>
          </p:nvPr>
        </p:nvSpPr>
        <p:spPr>
          <a:xfrm>
            <a:off x="2195513" y="2924175"/>
            <a:ext cx="6192837" cy="865188"/>
          </a:xfrm>
          <a:solidFill>
            <a:schemeClr val="tx2">
              <a:lumMod val="60000"/>
              <a:lumOff val="40000"/>
            </a:schemeClr>
          </a:solidFill>
          <a:ln>
            <a:solidFill>
              <a:schemeClr val="tx2">
                <a:lumMod val="40000"/>
                <a:lumOff val="60000"/>
              </a:schemeClr>
            </a:solidFill>
          </a:ln>
        </p:spPr>
        <p:style>
          <a:lnRef idx="2">
            <a:schemeClr val="accent1">
              <a:shade val="50000"/>
            </a:schemeClr>
          </a:lnRef>
          <a:fillRef idx="1001">
            <a:schemeClr val="lt1"/>
          </a:fillRef>
          <a:effectRef idx="0">
            <a:schemeClr val="accent1"/>
          </a:effectRef>
          <a:fontRef idx="minor">
            <a:schemeClr val="lt1"/>
          </a:fontRef>
        </p:style>
        <p:txBody>
          <a:bodyPr rtlCol="0"/>
          <a:lstStyle/>
          <a:p>
            <a:pPr>
              <a:defRPr/>
            </a:pPr>
            <a:r>
              <a:rPr lang="kk-KZ" sz="2800" dirty="0"/>
              <a:t>Тапсырманы орындауда, қате болды.</a:t>
            </a:r>
            <a:endParaRPr lang="ru-RU" sz="2800" dirty="0"/>
          </a:p>
        </p:txBody>
      </p:sp>
      <p:sp>
        <p:nvSpPr>
          <p:cNvPr id="11" name="Заголовок 8">
            <a:extLst>
              <a:ext uri="{FF2B5EF4-FFF2-40B4-BE49-F238E27FC236}">
                <a16:creationId xmlns:a16="http://schemas.microsoft.com/office/drawing/2014/main" id="{09C45E08-C3B6-47EF-91F5-B8D379F4699B}"/>
              </a:ext>
            </a:extLst>
          </p:cNvPr>
          <p:cNvSpPr txBox="1">
            <a:spLocks/>
          </p:cNvSpPr>
          <p:nvPr/>
        </p:nvSpPr>
        <p:spPr bwMode="auto">
          <a:xfrm>
            <a:off x="2268538" y="4437063"/>
            <a:ext cx="6191250" cy="863600"/>
          </a:xfrm>
          <a:prstGeom prst="rect">
            <a:avLst/>
          </a:prstGeom>
          <a:ln w="25400" cap="flat" cmpd="sng" algn="ctr">
            <a:solidFill>
              <a:schemeClr val="accent1">
                <a:shade val="50000"/>
              </a:schemeClr>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kk-KZ" sz="2800" dirty="0"/>
              <a:t>Тапсырманы орындауда, маған қиын  болды.</a:t>
            </a:r>
            <a:endParaRPr lang="ru-RU" sz="2800" dirty="0"/>
          </a:p>
        </p:txBody>
      </p:sp>
      <p:pic>
        <p:nvPicPr>
          <p:cNvPr id="8200" name="Рисунок 11" descr="Image result for &amp;scy;&amp;mcy;&amp;acy;&amp;jcy;&amp;lcy;&amp;icy;&amp;kcy; &amp;ncy;&amp;iecy;&amp;jcy;&amp;tcy;&amp;rcy;&amp;acy;&amp;lcy;&amp;softcy;&amp;ncy;&amp;ycy;&amp;jcy;">
            <a:extLst>
              <a:ext uri="{FF2B5EF4-FFF2-40B4-BE49-F238E27FC236}">
                <a16:creationId xmlns:a16="http://schemas.microsoft.com/office/drawing/2014/main" id="{76171B55-0DDB-49A0-91BC-43A5C00434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66518" b="-2457"/>
          <a:stretch>
            <a:fillRect/>
          </a:stretch>
        </p:blipFill>
        <p:spPr bwMode="auto">
          <a:xfrm>
            <a:off x="539750" y="1268413"/>
            <a:ext cx="10795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Рисунок 12" descr="Image result for &amp;scy;&amp;mcy;&amp;acy;&amp;jcy;&amp;lcy;&amp;icy;&amp;kcy; &amp;ncy;&amp;iecy;&amp;jcy;&amp;tcy;&amp;rcy;&amp;acy;&amp;lcy;&amp;softcy;&amp;ncy;&amp;ycy;&amp;jcy;">
            <a:extLst>
              <a:ext uri="{FF2B5EF4-FFF2-40B4-BE49-F238E27FC236}">
                <a16:creationId xmlns:a16="http://schemas.microsoft.com/office/drawing/2014/main" id="{8C747A06-16DF-4083-9A64-CDEF06F620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3875" r="33884"/>
          <a:stretch>
            <a:fillRect/>
          </a:stretch>
        </p:blipFill>
        <p:spPr bwMode="auto">
          <a:xfrm>
            <a:off x="539750" y="2852738"/>
            <a:ext cx="1008063"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Рисунок 13" descr="Image result for &amp;scy;&amp;mcy;&amp;acy;&amp;jcy;&amp;lcy;&amp;icy;&amp;kcy; &amp;ncy;&amp;iecy;&amp;jcy;&amp;tcy;&amp;rcy;&amp;acy;&amp;lcy;&amp;softcy;&amp;ncy;&amp;ycy;&amp;jcy;">
            <a:extLst>
              <a:ext uri="{FF2B5EF4-FFF2-40B4-BE49-F238E27FC236}">
                <a16:creationId xmlns:a16="http://schemas.microsoft.com/office/drawing/2014/main" id="{C3EEB783-356A-4C72-B17F-BFC5C09C34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7752"/>
          <a:stretch>
            <a:fillRect/>
          </a:stretch>
        </p:blipFill>
        <p:spPr bwMode="auto">
          <a:xfrm>
            <a:off x="539750" y="4437063"/>
            <a:ext cx="9366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edg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2749</TotalTime>
  <Words>93</Words>
  <Application>Microsoft Office PowerPoint</Application>
  <PresentationFormat>Экран (4:3)</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Сабақтың тақырыбы: Қатемен жұмыс  Мақсатымыз- мұғалімнің көмегімен орфографиялық және пунктуациялық нормаларға сай жазба жұмысын талдап, түзету.   </vt:lpstr>
      <vt:lpstr>                               Кішкентай жігіт        Кішкентай Жәнібек үлкендерге еліктеп, сөйлегенді қызық көретін. Бірде ауылдан бейтаныс ағай бұлардың үйіне қыдырып келе қалды. Ағайдың көзі томпиған Жәнібекке түсті. Оның  басынан сипап,  қораптағы  кәмпитті  қолына ұстатты да,  төрге өтті.  Жәнібектің  шкафта  сақтап жүретін  фотосурет  альбомы  бар  еді.  Ол   тезірек шкафтан соны алды да, ағайдың жанына келді. Қонақ та  оған  көңіл  бөліп, сөзге  тартты.  Жәнібек ағайға өзінің жаттаған өлеңді мен ертегісін айтып, екеуі мәре-сәре болды.</vt:lpstr>
      <vt:lpstr> Грамматикалық тапсырманы тексеру:  1.  Мәтіндегі соңғы сөйлемнен бірыңғай мүшені тауып, астын сыз.- Жәнібек ағайға өзінің жаттаған өлеңді мен ертегісін айтып, екеуі мәре-сәре болды.  2.  Күрделі сөздерді теріп жаз- фотосурет, мәре-сәре, бейтаныс, келе қалды 3.  Мәтіндегі бірінші сөйлемнен сөз тіркестерін теріп жаз- кішкентай Жәнібек, үлкендерге еліктеп, қызық көретін.  </vt:lpstr>
      <vt:lpstr>Сөйлемнің бірыңғай мүшелері - сөйлемнің бір ғана мүшесінің қызметін атқаратын, бір ғана сұраққа жауап беретін, көбінесе бір тұлғада, бір сөз табынан жасалып, бір ғана сөзге қатысты болатын сөздер тобы. Мысалы: Айнұрда қалам, өшіргіш, кітап, қарындаш бар. </vt:lpstr>
      <vt:lpstr>Екі немесе одан да көп түбірден құралған сөзді күрделі сөз дейді. Мысалы, әке - шеше, ауыл -аймақ, ашудас, Қостұра, боз торғай, қара торы, он үш сияқты сөздер күрделі болып табылады.</vt:lpstr>
      <vt:lpstr>Толық мағыналы кемінде екі сөздің өзара сабақтаса, бірі екіншісіне бағына байланысуын сөз тіркесі деп атаймыз. Мысалы:  Баланың            тілі Гүлденген               Қазақстан Уәдеге              берік</vt:lpstr>
      <vt:lpstr>Тапсырманы орындауда, қате болды.</vt:lpstr>
    </vt:vector>
  </TitlesOfParts>
  <Company>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Nurken</dc:creator>
  <cp:lastModifiedBy>Kokulova Tolkyn</cp:lastModifiedBy>
  <cp:revision>207</cp:revision>
  <dcterms:created xsi:type="dcterms:W3CDTF">2009-07-16T07:58:15Z</dcterms:created>
  <dcterms:modified xsi:type="dcterms:W3CDTF">2020-11-11T16:05:22Z</dcterms:modified>
</cp:coreProperties>
</file>