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DFE978E-12C2-4F9D-92DF-A11C070D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</a:t>
            </a:r>
            <a:r>
              <a:rPr lang="ru-RU" dirty="0" err="1"/>
              <a:t>сынып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EF7AE3-B4CE-44A9-A1F3-EDFE8688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1497496"/>
            <a:ext cx="9263270" cy="53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5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1843D-DB82-4403-8A14-2637C784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B0F0"/>
                </a:solidFill>
              </a:rPr>
              <a:t>Са</a:t>
            </a:r>
            <a:r>
              <a:rPr lang="kk-KZ" dirty="0">
                <a:solidFill>
                  <a:srgbClr val="00B0F0"/>
                </a:solidFill>
              </a:rPr>
              <a:t>бақтың мақсаты</a:t>
            </a:r>
            <a:br>
              <a:rPr lang="kk-KZ" dirty="0">
                <a:solidFill>
                  <a:srgbClr val="00B0F0"/>
                </a:solidFill>
              </a:rPr>
            </a:br>
            <a:r>
              <a:rPr lang="kk-KZ" dirty="0">
                <a:solidFill>
                  <a:srgbClr val="00B0F0"/>
                </a:solidFill>
              </a:rPr>
              <a:t>4.1.2.1-мәтіннің тақырыбы мен берілген диаграмма,сызба кесте бойынша мәтіннің  мазмұнын болжау және өз ойын дәлелдеу.</a:t>
            </a:r>
            <a:endParaRPr lang="ru-K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1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E5976-1E14-414C-9D80-601096DB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75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1B70E-CCAE-45E8-B807-835D7EC6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C75026-FCC3-492A-95F2-1326E80D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59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5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CD814-2DA5-4B1C-A243-83564080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900" b="1" dirty="0">
                <a:solidFill>
                  <a:srgbClr val="C00000"/>
                </a:solidFill>
              </a:rPr>
              <a:t>Ширату сұрақтары</a:t>
            </a:r>
            <a:br>
              <a:rPr lang="kk-KZ" dirty="0"/>
            </a:br>
            <a:r>
              <a:rPr lang="ru-RU" dirty="0"/>
              <a:t>1.</a:t>
            </a:r>
            <a:r>
              <a:rPr lang="kk-KZ" dirty="0">
                <a:solidFill>
                  <a:srgbClr val="00B0F0"/>
                </a:solidFill>
              </a:rPr>
              <a:t>Табиғаттағы белгілі бір зат ұғымының атын жаз.</a:t>
            </a:r>
            <a:br>
              <a:rPr lang="kk-KZ" dirty="0"/>
            </a:br>
            <a:r>
              <a:rPr lang="kk-KZ" dirty="0">
                <a:solidFill>
                  <a:srgbClr val="7030A0"/>
                </a:solidFill>
              </a:rPr>
              <a:t>Ағаш......</a:t>
            </a:r>
            <a:br>
              <a:rPr lang="kk-KZ" dirty="0"/>
            </a:br>
            <a:r>
              <a:rPr lang="kk-KZ" dirty="0"/>
              <a:t>2.</a:t>
            </a:r>
            <a:r>
              <a:rPr lang="kk-KZ" dirty="0">
                <a:solidFill>
                  <a:srgbClr val="00B0F0"/>
                </a:solidFill>
              </a:rPr>
              <a:t>Табиғаттағы белгілі бір  құбылысы ұғымының атын  жаз.</a:t>
            </a:r>
            <a:br>
              <a:rPr lang="kk-KZ" dirty="0">
                <a:solidFill>
                  <a:srgbClr val="00B0F0"/>
                </a:solidFill>
              </a:rPr>
            </a:br>
            <a:r>
              <a:rPr lang="kk-KZ" dirty="0">
                <a:solidFill>
                  <a:srgbClr val="7030A0"/>
                </a:solidFill>
              </a:rPr>
              <a:t>Жел.......</a:t>
            </a:r>
            <a:br>
              <a:rPr lang="kk-KZ" dirty="0"/>
            </a:br>
            <a:r>
              <a:rPr lang="kk-KZ" dirty="0"/>
              <a:t>3.</a:t>
            </a:r>
            <a:r>
              <a:rPr lang="kk-KZ" dirty="0">
                <a:solidFill>
                  <a:srgbClr val="00B0F0"/>
                </a:solidFill>
              </a:rPr>
              <a:t>Табиғаттағы қимыл, іс әрекет ұғымдарын білдіретін жаз.</a:t>
            </a:r>
            <a:br>
              <a:rPr lang="kk-KZ" dirty="0">
                <a:solidFill>
                  <a:srgbClr val="00B0F0"/>
                </a:solidFill>
              </a:rPr>
            </a:br>
            <a:r>
              <a:rPr lang="kk-KZ" dirty="0">
                <a:solidFill>
                  <a:srgbClr val="7030A0"/>
                </a:solidFill>
              </a:rPr>
              <a:t>Өсті.......</a:t>
            </a:r>
            <a:endParaRPr lang="ru-K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E136B-EA2A-42BE-B043-47750BF6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 </a:t>
            </a:r>
            <a:r>
              <a:rPr lang="ru-RU" b="1" dirty="0" err="1">
                <a:solidFill>
                  <a:srgbClr val="0070C0"/>
                </a:solidFill>
              </a:rPr>
              <a:t>жаттығу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err="1">
                <a:solidFill>
                  <a:srgbClr val="0070C0"/>
                </a:solidFill>
              </a:rPr>
              <a:t>Суретпен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тірек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сөздерді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пайдаланып</a:t>
            </a:r>
            <a:r>
              <a:rPr lang="kk-KZ" b="1" dirty="0">
                <a:solidFill>
                  <a:srgbClr val="0070C0"/>
                </a:solidFill>
              </a:rPr>
              <a:t> 2-3 сөйлем құрастырып жаз.Берілген сөздер сөз мағынасының қай түріне жатады</a:t>
            </a:r>
            <a:r>
              <a:rPr lang="ru-RU" b="1" dirty="0">
                <a:solidFill>
                  <a:srgbClr val="0070C0"/>
                </a:solidFill>
              </a:rPr>
              <a:t>?</a:t>
            </a:r>
            <a:br>
              <a:rPr lang="ru-RU" b="1" dirty="0">
                <a:solidFill>
                  <a:srgbClr val="0070C0"/>
                </a:solidFill>
              </a:rPr>
            </a:br>
            <a:endParaRPr lang="ru-KZ" b="1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72E2510-3C58-4C37-BB1B-D0E651E5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000" b="1" dirty="0"/>
              <a:t>Ыстық</a:t>
            </a:r>
          </a:p>
          <a:p>
            <a:endParaRPr lang="kk-KZ" sz="2000" b="1" dirty="0"/>
          </a:p>
          <a:p>
            <a:r>
              <a:rPr lang="kk-KZ" sz="2000" b="1" dirty="0"/>
              <a:t>Суық                  Қатты</a:t>
            </a:r>
          </a:p>
          <a:p>
            <a:endParaRPr lang="kk-KZ" sz="2000" b="1" dirty="0"/>
          </a:p>
          <a:p>
            <a:r>
              <a:rPr lang="kk-KZ" sz="2000" b="1" dirty="0"/>
              <a:t>жұмсақ</a:t>
            </a:r>
            <a:endParaRPr lang="ru-KZ" sz="20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EF1E4C-29FA-4E92-92B0-B12F534AA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2400" b="1" dirty="0"/>
              <a:t>тәтті                   тағам</a:t>
            </a:r>
          </a:p>
          <a:p>
            <a:r>
              <a:rPr lang="kk-KZ" sz="2400" b="1" dirty="0"/>
              <a:t>ащы     тағам</a:t>
            </a:r>
          </a:p>
          <a:p>
            <a:endParaRPr lang="kk-KZ" sz="2400" b="1" dirty="0"/>
          </a:p>
          <a:p>
            <a:r>
              <a:rPr lang="kk-KZ" sz="2400" b="1" dirty="0"/>
              <a:t>қою</a:t>
            </a:r>
          </a:p>
          <a:p>
            <a:r>
              <a:rPr lang="kk-KZ" sz="2400" b="1" dirty="0"/>
              <a:t>сұйық</a:t>
            </a:r>
            <a:endParaRPr lang="ru-KZ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82F98B-3AA2-4FE6-B125-B5E3BDAFD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90191"/>
            <a:ext cx="6068343" cy="35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0D377-C22D-46F3-9559-AAEF6873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56E3E-51F5-4B48-9F4E-D4969293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9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5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5435D-F3FE-4243-8A56-8766F6BC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E9B65-5AA1-4891-AD7B-747ED8D8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933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48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99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4 сынып</vt:lpstr>
      <vt:lpstr>Сабақтың мақсаты 4.1.2.1-мәтіннің тақырыбы мен берілген диаграмма,сызба кесте бойынша мәтіннің  мазмұнын болжау және өз ойын дәлелдеу.</vt:lpstr>
      <vt:lpstr>Презентация PowerPoint</vt:lpstr>
      <vt:lpstr>Презентация PowerPoint</vt:lpstr>
      <vt:lpstr>Презентация PowerPoint</vt:lpstr>
      <vt:lpstr>Ширату сұрақтары 1.Табиғаттағы белгілі бір зат ұғымының атын жаз. Ағаш...... 2.Табиғаттағы белгілі бір  құбылысы ұғымының атын  жаз. Жел....... 3.Табиғаттағы қимыл, іс әрекет ұғымдарын білдіретін жаз. Өсті.......</vt:lpstr>
      <vt:lpstr>3 жаттығу Суретпен тірек сөздерді пайдаланып 2-3 сөйлем құрастырып жаз.Берілген сөздер сөз мағынасының қай түріне жатады?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сынып</dc:title>
  <dc:creator>25 школа</dc:creator>
  <cp:lastModifiedBy>25 школа</cp:lastModifiedBy>
  <cp:revision>5</cp:revision>
  <dcterms:created xsi:type="dcterms:W3CDTF">2020-11-04T05:34:52Z</dcterms:created>
  <dcterms:modified xsi:type="dcterms:W3CDTF">2020-11-04T06:22:21Z</dcterms:modified>
</cp:coreProperties>
</file>