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0" r:id="rId3"/>
    <p:sldId id="259" r:id="rId4"/>
    <p:sldId id="258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379" autoAdjust="0"/>
    <p:restoredTop sz="94660"/>
  </p:normalViewPr>
  <p:slideViewPr>
    <p:cSldViewPr>
      <p:cViewPr varScale="1">
        <p:scale>
          <a:sx n="64" d="100"/>
          <a:sy n="64" d="100"/>
        </p:scale>
        <p:origin x="-16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7356" y="1785926"/>
            <a:ext cx="4214842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тоқсан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тілі 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Сынып: 4 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857232"/>
            <a:ext cx="3500462" cy="45416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428604"/>
            <a:ext cx="11238566" cy="822816"/>
          </a:xfrm>
        </p:spPr>
        <p:txBody>
          <a:bodyPr>
            <a:normAutofit/>
          </a:bodyPr>
          <a:lstStyle/>
          <a:p>
            <a:r>
              <a:rPr lang="kk-KZ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бөлім: </a:t>
            </a:r>
            <a:r>
              <a:rPr lang="kk-KZ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Абай шығармалары </a:t>
            </a:r>
            <a:r>
              <a:rPr lang="kk-KZ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–ұрпаққа </a:t>
            </a:r>
            <a:r>
              <a:rPr lang="kk-KZ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мұра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268760"/>
            <a:ext cx="7380312" cy="571504"/>
          </a:xfrm>
        </p:spPr>
        <p:txBody>
          <a:bodyPr>
            <a:normAutofit/>
          </a:bodyPr>
          <a:lstStyle/>
          <a:p>
            <a:r>
              <a:rPr lang="kk-K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Тақырыбы: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Сөйлемнің бірыңғай мүшелері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2276872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сөйлемнің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мүшелерін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ажырату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жəне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белгісін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үтір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қою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39752" y="3573016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мақсаты: </a:t>
            </a:r>
            <a:r>
              <a:rPr lang="kk-KZ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 негізгі ойды анықтау; мәтінен бірыңғай мүшелерді табуды үйрену.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086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>
            <a:normAutofit/>
          </a:bodyPr>
          <a:lstStyle/>
          <a:p>
            <a:r>
              <a:rPr lang="kk-KZ" sz="4000" dirty="0" smtClean="0">
                <a:solidFill>
                  <a:schemeClr val="accent1">
                    <a:lumMod val="75000"/>
                  </a:schemeClr>
                </a:solidFill>
              </a:rPr>
              <a:t>Бағалау критерийлері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4214818"/>
            <a:ext cx="6500858" cy="928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71670" y="3786190"/>
            <a:ext cx="5357850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err="1" smtClean="0">
                <a:solidFill>
                  <a:schemeClr val="tx1"/>
                </a:solidFill>
              </a:rPr>
              <a:t>Берілген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тақырып бойынша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өз көзқарасын білдіріп</a:t>
            </a:r>
            <a:r>
              <a:rPr lang="ru-RU" sz="2200" dirty="0" smtClean="0">
                <a:solidFill>
                  <a:schemeClr val="tx1"/>
                </a:solidFill>
              </a:rPr>
              <a:t>, ой </a:t>
            </a:r>
            <a:r>
              <a:rPr lang="ru-RU" sz="2200" dirty="0" err="1" smtClean="0">
                <a:solidFill>
                  <a:schemeClr val="tx1"/>
                </a:solidFill>
              </a:rPr>
              <a:t>қорыту жасай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алады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2143116"/>
            <a:ext cx="6286544" cy="928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85984" y="1714488"/>
            <a:ext cx="4786346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571736" y="1857364"/>
            <a:ext cx="3143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Диалогке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қатысады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161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467600" cy="724942"/>
          </a:xfrm>
        </p:spPr>
        <p:txBody>
          <a:bodyPr/>
          <a:lstStyle/>
          <a:p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Тыңдалым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9269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C00000"/>
                </a:solidFill>
              </a:rPr>
              <a:t>Өлеңді оқы. Өлеңнен бірыңғай мүшесі бар сөйлемдерді тауып жаз. Өлеңдегі негізгі ойды анықта.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3668" y="1344635"/>
            <a:ext cx="54726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таппай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мақтанба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таппай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баптанба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Құмарланып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шаттанба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Ойнап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босқа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күлуге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нәрседен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бол,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нәрсеге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асық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бол,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болам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десеңіз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Тілеуің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өмірің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алдыңда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қайғы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жесеңіз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Өсек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өтірік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мақтаншақ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Еріншек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бекер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мал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шашпақ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дұшпаның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білсеңіз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терең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ой,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Қанағат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рақым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асыл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көнсеңіз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Жамандық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көрсең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нәфрәтлі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Суытып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көңіл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тыйсаңыз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Жақсылық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көрсең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ғибрәтлі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Оны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ойға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жисаңыз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немене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Балалықты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қисаңыз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6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86776" y="5857892"/>
            <a:ext cx="357190" cy="3571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499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6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жауабы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 «Талап, еңбек, терең ой,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Қанағат, рақым, ойлап қой»</a:t>
            </a:r>
          </a:p>
          <a:p>
            <a:pPr marL="0" indent="0">
              <a:buNone/>
            </a:pP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ой - еңбек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етіп, ғылым мен білімге ұмтылуы, алға қойған мақсатқа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жету.</a:t>
            </a:r>
          </a:p>
          <a:p>
            <a:pPr marL="0" indent="0">
              <a:buNone/>
            </a:pP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 ішінен бірыңғай сөздері бар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сөйлемді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көшіріп жазды.Негізгі ойды анықтады.</a:t>
            </a:r>
          </a:p>
        </p:txBody>
      </p:sp>
    </p:spTree>
    <p:extLst>
      <p:ext uri="{BB962C8B-B14F-4D97-AF65-F5344CB8AC3E}">
        <p14:creationId xmlns="" xmlns:p14="http://schemas.microsoft.com/office/powerpoint/2010/main" val="336785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71472" y="1428736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Абай – ұлы ақын. Ол жастарды ..., ..., ...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олуға  шақырады. Ақынды бүкіл дүниежүзі біледі.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2860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28-тапсырма. Көп нүктенің орнына бірыңғай мүшелерді қойып, мәтінді көшіріп жаз</a:t>
            </a: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2348880"/>
            <a:ext cx="73448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жауабы:</a:t>
            </a:r>
          </a:p>
          <a:p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«Еңбекқор, білімді,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адамгершілікті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3861048"/>
            <a:ext cx="59046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мүшелерді тауып қойды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15338" y="5786454"/>
            <a:ext cx="438152" cy="4381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8560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96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19590"/>
            <a:ext cx="7467600" cy="4873752"/>
          </a:xfrm>
        </p:spPr>
        <p:txBody>
          <a:bodyPr/>
          <a:lstStyle/>
          <a:p>
            <a:pPr marL="0" indent="0" algn="ctr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Гүл секілді</a:t>
            </a:r>
          </a:p>
          <a:p>
            <a:pPr marL="0" indent="0" algn="ctr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Қызарады, көктейді.</a:t>
            </a:r>
          </a:p>
          <a:p>
            <a:pPr marL="0" indent="0" algn="ctr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 секілді,</a:t>
            </a:r>
          </a:p>
          <a:p>
            <a:pPr marL="0" indent="0" algn="ctr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Бірақ нұрын төкпейді.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428604"/>
            <a:ext cx="8676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– тапсырма. Жұмбақты оқып, шешуін тап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</a:rPr>
              <a:t>.Бірыңғай мүшені тап.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599" y="3140968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жауабы:</a:t>
            </a:r>
          </a:p>
          <a:p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1)КҮНБАҒЫС – жұмбақтың жауабы  </a:t>
            </a:r>
          </a:p>
          <a:p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Қызарады, көктейді - бірыңғай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4581128"/>
            <a:ext cx="77477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Жұмбақтың шешуін </a:t>
            </a: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тауып, бірыңғай мүшені анықтады.</a:t>
            </a:r>
          </a:p>
        </p:txBody>
      </p:sp>
      <p:pic>
        <p:nvPicPr>
          <p:cNvPr id="7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15338" y="5786454"/>
            <a:ext cx="438152" cy="4381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5369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960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жұмысы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708"/>
            <a:ext cx="6960836" cy="4731294"/>
          </a:xfrm>
        </p:spPr>
      </p:pic>
    </p:spTree>
    <p:extLst>
      <p:ext uri="{BB962C8B-B14F-4D97-AF65-F5344CB8AC3E}">
        <p14:creationId xmlns="" xmlns:p14="http://schemas.microsoft.com/office/powerpoint/2010/main" val="428909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b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 </a:t>
            </a: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Безымянный9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5536" y="1916832"/>
            <a:ext cx="7416824" cy="43982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734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</TotalTime>
  <Words>239</Words>
  <Application>Microsoft Office PowerPoint</Application>
  <PresentationFormat>Экран (4:3)</PresentationFormat>
  <Paragraphs>39</Paragraphs>
  <Slides>9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Слайд 1</vt:lpstr>
      <vt:lpstr>бөлім: Абай шығармалары –ұрпаққа мұра</vt:lpstr>
      <vt:lpstr>Бағалау критерийлері</vt:lpstr>
      <vt:lpstr>Тыңдалым</vt:lpstr>
      <vt:lpstr>Дұрыс жауабы</vt:lpstr>
      <vt:lpstr>Слайд 6</vt:lpstr>
      <vt:lpstr>Слайд 7</vt:lpstr>
      <vt:lpstr>Үй жұмысы</vt:lpstr>
      <vt:lpstr>Рефлексия кері байланыс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Динара</cp:lastModifiedBy>
  <cp:revision>13</cp:revision>
  <dcterms:created xsi:type="dcterms:W3CDTF">2020-11-18T19:03:31Z</dcterms:created>
  <dcterms:modified xsi:type="dcterms:W3CDTF">2020-11-19T07:06:47Z</dcterms:modified>
</cp:coreProperties>
</file>