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4.10-->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328" r:id="rId3"/>
    <p:sldId id="338" r:id="rId4"/>
    <p:sldId id="339" r:id="rId5"/>
    <p:sldId id="340" r:id="rId6"/>
    <p:sldId id="341" r:id="rId7"/>
    <p:sldId id="344" r:id="rId8"/>
    <p:sldId id="342" r:id="rId9"/>
    <p:sldId id="345" r:id="rId10"/>
    <p:sldId id="347" r:id="rId11"/>
    <p:sldId id="348" r:id="rId12"/>
    <p:sldId id="349" r:id="rId13"/>
    <p:sldId id="346" r:id="rId14"/>
  </p:sldIdLst>
  <p:sldSz cx="9144000" cy="6858000" type="screen4x3"/>
  <p:notesSz cx="6858000" cy="9144000"/>
  <p:custDataLst>
    <p:tags r:id="rId1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5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extLs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88" autoAdjust="0"/>
    <p:restoredTop sz="94624" autoAdjust="0"/>
  </p:normalViewPr>
  <p:slideViewPr>
    <p:cSldViewPr>
      <p:cViewPr varScale="1">
        <p:scale>
          <a:sx n="65" d="100"/>
          <a:sy n="65" d="100"/>
        </p:scale>
        <p:origin x="0" y="0"/>
      </p:cViewPr>
    </p:cSldViewPr>
  </p:slideViewPr>
  <p:notesViewPr>
    <p:cSldViewPr>
      <p:cViewPr varScale="1">
        <p:scale>
          <a:sx n="66" d="100"/>
          <a:sy n="66"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tags" Target="tags/tag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p:bgPr>
    </p:bg>
    <p:spTree>
      <p:nvGrpSpPr>
        <p:cNvPr id="1" name="" title=""/>
        <p:cNvGrpSpPr/>
        <p:nvPr/>
      </p:nvGrpSpPr>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2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a:ea typeface="+mn-ea"/>
              <a:cs typeface="+mn-cs"/>
            </a:endParaRPr>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eaLnBrk="1" hangingPunct="1">
              <a:defRPr sz="1200">
                <a:latin typeface="Aria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a:ea typeface="+mn-ea"/>
              <a:cs typeface="+mn-cs"/>
            </a:endParaRPr>
          </a:p>
        </p:txBody>
      </p:sp>
      <p:sp>
        <p:nvSpPr>
          <p:cNvPr id="15364" name="Rectangle 4" title=""/>
          <p:cNvSpPr>
            <a:spLocks noRot="1" noTextEdit="1"/>
          </p:cNvSpPr>
          <p:nvPr>
            <p:ph type="sldImg" idx="2"/>
          </p:nvPr>
        </p:nvSpPr>
        <p:spPr>
          <a:xfrm>
            <a:off x="1143000" y="685800"/>
            <a:ext cx="4572000" cy="3429000"/>
          </a:xfrm>
          <a:prstGeom prst="rect">
            <a:avLst/>
          </a:prstGeom>
          <a:noFill/>
          <a:ln>
            <a:solidFill>
              <a:prstClr val="black"/>
            </a:solidFill>
            <a:miter lim="800000"/>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a:ea typeface="+mn-ea"/>
                <a:cs typeface="+mn-cs"/>
              </a:rPr>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eaLnBrk="1" hangingPunct="1">
              <a:defRPr sz="12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a:ea typeface="+mn-ea"/>
              <a:cs typeface="+mn-cs"/>
            </a:endParaRPr>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numCol="1" anchor="b" anchorCtr="0"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2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algn="r" eaLnBrk="1" hangingPunct="1"/>
            <a:fld id="{D689CA98-CF04-4C9E-9A90-894CC7C42245}" type="slidenum">
              <a:rPr lang="en-US" altLang="ru-RU" sz="1200"/>
              <a:t>‹#›</a:t>
            </a:fld>
            <a:endParaRPr lang="en-US" altLang="ru-RU" sz="1200"/>
          </a:p>
        </p:txBody>
      </p:sp>
    </p:spTree>
  </p:cSld>
  <p:clrMap bg1="lt1" tx1="dk1" bg2="lt2" tx2="dk2" accent1="accent1" accent2="accent2" accent3="accent3" accent4="accent4" accent5="accent5" accent6="accent6" hlink="hlink" folHlink="folHlink"/>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Титульный слайд">
    <p:bg>
      <p:bgPr>
        <a:solidFill>
          <a:srgbClr val="FFC000">
            <a:alpha val="0"/>
          </a:srgbClr>
        </a:solidFill>
      </p:bgPr>
    </p:bg>
    <p:spTree>
      <p:nvGrpSpPr>
        <p:cNvPr id="1" name="" title=""/>
        <p:cNvGrpSpPr/>
        <p:nvPr/>
      </p:nvGrpSpPr>
      <p:grpSpPr/>
      <p:sp>
        <p:nvSpPr>
          <p:cNvPr id="2056" name="Freeform 17" title=""/>
          <p:cNvSpPr/>
          <p:nvPr/>
        </p:nvSpPr>
        <p:spPr bwMode="gray">
          <a:xfrm>
            <a:off x="-9525" y="1447800"/>
            <a:ext cx="9164638" cy="3832225"/>
          </a:xfrm>
          <a:custGeom>
            <a:gdLst>
              <a:gd name="GT0" fmla="+- l w 0"/>
              <a:gd name="GT1" fmla="+- t h 0"/>
            </a:gd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l" t="t" r="GT0" b="GT1"/>
            <a:pathLst>
              <a:path w="5773" h="2414">
                <a:moveTo>
                  <a:pt x="12" y="124"/>
                </a:moveTo>
                <a:cubicBezTo>
                  <a:pt x="150" y="76"/>
                  <a:pt x="581" y="0"/>
                  <a:pt x="1381" y="12"/>
                </a:cubicBezTo>
                <a:cubicBezTo>
                  <a:pt x="2181" y="23"/>
                  <a:pt x="3370" y="437"/>
                  <a:pt x="4064" y="581"/>
                </a:cubicBezTo>
                <a:cubicBezTo>
                  <a:pt x="4758" y="725"/>
                  <a:pt x="5635" y="219"/>
                  <a:pt x="5773" y="118"/>
                </a:cubicBezTo>
                <a:lnTo>
                  <a:pt x="5766" y="2151"/>
                </a:lnTo>
                <a:cubicBezTo>
                  <a:pt x="4994" y="2407"/>
                  <a:pt x="4326" y="2311"/>
                  <a:pt x="3966" y="2263"/>
                </a:cubicBezTo>
                <a:cubicBezTo>
                  <a:pt x="3606" y="2215"/>
                  <a:pt x="2715" y="1873"/>
                  <a:pt x="1963" y="1897"/>
                </a:cubicBezTo>
                <a:cubicBezTo>
                  <a:pt x="1305" y="1893"/>
                  <a:pt x="0" y="2402"/>
                  <a:pt x="6" y="2407"/>
                </a:cubicBezTo>
                <a:cubicBezTo>
                  <a:pt x="12" y="2414"/>
                  <a:pt x="12" y="568"/>
                  <a:pt x="12" y="124"/>
                </a:cubicBezTo>
                <a:close/>
              </a:path>
            </a:pathLst>
          </a:custGeom>
          <a:solidFill>
            <a:schemeClr val="accent1">
              <a:alpha val="41176"/>
            </a:schemeClr>
          </a:solidFill>
          <a:ln w="9525">
            <a:noFill/>
            <a:round/>
          </a:ln>
        </p:spPr>
      </p:sp>
      <p:sp>
        <p:nvSpPr>
          <p:cNvPr id="2057" name="Freeform 18" title=""/>
          <p:cNvSpPr/>
          <p:nvPr/>
        </p:nvSpPr>
        <p:spPr bwMode="gray">
          <a:xfrm>
            <a:off x="-9525" y="1730375"/>
            <a:ext cx="9150350" cy="3265488"/>
          </a:xfrm>
          <a:custGeom>
            <a:gdLst>
              <a:gd name="GT0" fmla="+- l w 0"/>
              <a:gd name="GT1" fmla="+- t h 0"/>
            </a:gd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l" t="t" r="GT0" b="GT1"/>
            <a:pathLst>
              <a:path w="5764" h="2057">
                <a:moveTo>
                  <a:pt x="6" y="272"/>
                </a:moveTo>
                <a:cubicBezTo>
                  <a:pt x="144" y="233"/>
                  <a:pt x="656" y="0"/>
                  <a:pt x="1453" y="10"/>
                </a:cubicBezTo>
                <a:cubicBezTo>
                  <a:pt x="2250" y="20"/>
                  <a:pt x="3475" y="403"/>
                  <a:pt x="4182" y="482"/>
                </a:cubicBezTo>
                <a:cubicBezTo>
                  <a:pt x="4890" y="561"/>
                  <a:pt x="5626" y="237"/>
                  <a:pt x="5764" y="154"/>
                </a:cubicBezTo>
                <a:lnTo>
                  <a:pt x="5764" y="1806"/>
                </a:lnTo>
                <a:cubicBezTo>
                  <a:pt x="4919" y="2052"/>
                  <a:pt x="4485" y="2057"/>
                  <a:pt x="4005" y="1994"/>
                </a:cubicBezTo>
                <a:cubicBezTo>
                  <a:pt x="3526" y="1929"/>
                  <a:pt x="2640" y="1502"/>
                  <a:pt x="1891" y="1522"/>
                </a:cubicBezTo>
                <a:cubicBezTo>
                  <a:pt x="1234" y="1519"/>
                  <a:pt x="0" y="1962"/>
                  <a:pt x="6" y="1967"/>
                </a:cubicBezTo>
                <a:cubicBezTo>
                  <a:pt x="12" y="1972"/>
                  <a:pt x="6" y="641"/>
                  <a:pt x="6" y="272"/>
                </a:cubicBezTo>
                <a:close/>
              </a:path>
            </a:pathLst>
          </a:custGeom>
          <a:solidFill>
            <a:schemeClr val="accent1"/>
          </a:solidFill>
          <a:ln w="9525">
            <a:noFill/>
            <a:round/>
          </a:ln>
        </p:spPr>
      </p:sp>
      <p:grpSp>
        <p:nvGrpSpPr>
          <p:cNvPr id="2058" name="Group 19" title=""/>
          <p:cNvGrpSpPr/>
          <p:nvPr/>
        </p:nvGrpSpPr>
        <p:grpSpPr>
          <a:xfrm>
            <a:off x="7086600" y="1947863"/>
            <a:ext cx="533400" cy="533400"/>
            <a:chOff x="4752" y="1200"/>
            <a:chExt cx="288" cy="288"/>
          </a:xfrm>
        </p:grpSpPr>
        <p:sp>
          <p:nvSpPr>
            <p:cNvPr id="2073" name="Oval 20" title=""/>
            <p:cNvSpPr/>
            <p:nvPr/>
          </p:nvSpPr>
          <p:spPr bwMode="gray">
            <a:xfrm>
              <a:off x="4752" y="1200"/>
              <a:ext cx="288" cy="288"/>
            </a:xfrm>
            <a:prstGeom prst="ellipse">
              <a:avLst/>
            </a:prstGeom>
            <a:gradFill rotWithShape="1">
              <a:gsLst>
                <a:gs pos="0">
                  <a:srgbClr val="C7CEE9"/>
                </a:gs>
                <a:gs pos="100000">
                  <a:schemeClr val="tx2">
                    <a:alpha val="31000"/>
                  </a:schemeClr>
                </a:gs>
              </a:gsLst>
              <a:path path="shape">
                <a:fillToRect l="50000" t="50000" r="50000" b="50000"/>
              </a:path>
            </a:gra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sp>
          <p:nvSpPr>
            <p:cNvPr id="2074" name="Oval 21" title=""/>
            <p:cNvSpPr/>
            <p:nvPr/>
          </p:nvSpPr>
          <p:spPr bwMode="gray">
            <a:xfrm>
              <a:off x="4752" y="1200"/>
              <a:ext cx="192" cy="192"/>
            </a:xfrm>
            <a:prstGeom prst="ellipse">
              <a:avLst/>
            </a:prstGeom>
            <a:gradFill rotWithShape="1">
              <a:gsLst>
                <a:gs pos="0">
                  <a:schemeClr val="bg1"/>
                </a:gs>
                <a:gs pos="100000">
                  <a:srgbClr val="FFFFFF">
                    <a:alpha val="0"/>
                  </a:srgbClr>
                </a:gs>
              </a:gsLst>
              <a:path path="shape">
                <a:fillToRect l="50000" t="50000" r="50000" b="50000"/>
              </a:path>
            </a:gra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grpSp>
      <p:grpSp>
        <p:nvGrpSpPr>
          <p:cNvPr id="2059" name="Group 22" title=""/>
          <p:cNvGrpSpPr/>
          <p:nvPr/>
        </p:nvGrpSpPr>
        <p:grpSpPr>
          <a:xfrm>
            <a:off x="7620000" y="1371600"/>
            <a:ext cx="914400" cy="914400"/>
            <a:chOff x="4992" y="816"/>
            <a:chExt cx="576" cy="576"/>
          </a:xfrm>
        </p:grpSpPr>
        <p:sp>
          <p:nvSpPr>
            <p:cNvPr id="2071" name="Oval 23" title=""/>
            <p:cNvSpPr/>
            <p:nvPr/>
          </p:nvSpPr>
          <p:spPr bwMode="gray">
            <a:xfrm>
              <a:off x="4992" y="816"/>
              <a:ext cx="576" cy="576"/>
            </a:xfrm>
            <a:prstGeom prst="ellipse">
              <a:avLst/>
            </a:prstGeom>
            <a:solidFill>
              <a:schemeClr val="accent1">
                <a:alpha val="52940"/>
              </a:schemeClr>
            </a:soli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sp>
          <p:nvSpPr>
            <p:cNvPr id="2072" name="Oval 24" title=""/>
            <p:cNvSpPr/>
            <p:nvPr/>
          </p:nvSpPr>
          <p:spPr bwMode="gray">
            <a:xfrm>
              <a:off x="4992" y="912"/>
              <a:ext cx="480" cy="384"/>
            </a:xfrm>
            <a:prstGeom prst="ellipse">
              <a:avLst/>
            </a:prstGeom>
            <a:gradFill rotWithShape="1">
              <a:gsLst>
                <a:gs pos="0">
                  <a:schemeClr val="bg1"/>
                </a:gs>
                <a:gs pos="100000">
                  <a:srgbClr val="FFFFFF">
                    <a:alpha val="0"/>
                  </a:srgbClr>
                </a:gs>
              </a:gsLst>
              <a:path path="shape">
                <a:fillToRect l="50000" t="50000" r="50000" b="50000"/>
              </a:path>
            </a:gra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grpSp>
      <p:grpSp>
        <p:nvGrpSpPr>
          <p:cNvPr id="2060" name="Group 25" title=""/>
          <p:cNvGrpSpPr/>
          <p:nvPr/>
        </p:nvGrpSpPr>
        <p:grpSpPr>
          <a:xfrm>
            <a:off x="304800" y="3429000"/>
            <a:ext cx="1295400" cy="1371600"/>
            <a:chOff x="4992" y="816"/>
            <a:chExt cx="576" cy="576"/>
          </a:xfrm>
        </p:grpSpPr>
        <p:sp>
          <p:nvSpPr>
            <p:cNvPr id="2069" name="Oval 26" title=""/>
            <p:cNvSpPr/>
            <p:nvPr/>
          </p:nvSpPr>
          <p:spPr bwMode="gray">
            <a:xfrm>
              <a:off x="4992" y="816"/>
              <a:ext cx="576" cy="576"/>
            </a:xfrm>
            <a:prstGeom prst="ellipse">
              <a:avLst/>
            </a:prstGeom>
            <a:solidFill>
              <a:schemeClr val="tx2">
                <a:alpha val="52940"/>
              </a:schemeClr>
            </a:soli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sp>
          <p:nvSpPr>
            <p:cNvPr id="2070" name="Oval 27" title=""/>
            <p:cNvSpPr/>
            <p:nvPr/>
          </p:nvSpPr>
          <p:spPr bwMode="gray">
            <a:xfrm>
              <a:off x="4992" y="912"/>
              <a:ext cx="480" cy="384"/>
            </a:xfrm>
            <a:prstGeom prst="ellipse">
              <a:avLst/>
            </a:prstGeom>
            <a:gradFill rotWithShape="1">
              <a:gsLst>
                <a:gs pos="0">
                  <a:schemeClr val="bg1"/>
                </a:gs>
                <a:gs pos="100000">
                  <a:srgbClr val="FFFFFF">
                    <a:alpha val="0"/>
                  </a:srgbClr>
                </a:gs>
              </a:gsLst>
              <a:path path="shape">
                <a:fillToRect l="50000" t="50000" r="50000" b="50000"/>
              </a:path>
            </a:gra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grpSp>
      <p:grpSp>
        <p:nvGrpSpPr>
          <p:cNvPr id="2061" name="Group 16" title=""/>
          <p:cNvGrpSpPr/>
          <p:nvPr/>
        </p:nvGrpSpPr>
        <p:grpSpPr>
          <a:xfrm>
            <a:off x="228600" y="304800"/>
            <a:ext cx="1079500" cy="633413"/>
            <a:chOff x="2680" y="3678"/>
            <a:chExt cx="680" cy="399"/>
          </a:xfrm>
        </p:grpSpPr>
        <p:sp>
          <p:nvSpPr>
            <p:cNvPr id="2067" name="Text Box 14" title=""/>
            <p:cNvSpPr txBox="1"/>
            <p:nvPr/>
          </p:nvSpPr>
          <p:spPr bwMode="gray">
            <a:xfrm>
              <a:off x="2680" y="3789"/>
              <a:ext cx="680" cy="28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r>
                <a:rPr sz="2400" b="1">
                  <a:solidFill>
                    <a:schemeClr val="tx2"/>
                  </a:solidFill>
                </a:rPr>
                <a:t>LOGO</a:t>
              </a:r>
              <a:endParaRPr sz="2400" b="1">
                <a:solidFill>
                  <a:schemeClr val="tx2"/>
                </a:solidFill>
              </a:endParaRPr>
            </a:p>
          </p:txBody>
        </p:sp>
        <p:sp>
          <p:nvSpPr>
            <p:cNvPr id="2068" name="AutoShape 15" title=""/>
            <p:cNvSpPr/>
            <p:nvPr/>
          </p:nvSpPr>
          <p:spPr bwMode="gray">
            <a:xfrm rot="5400000">
              <a:off x="2928" y="3493"/>
              <a:ext cx="172" cy="542"/>
            </a:xfrm>
            <a:prstGeom prst="moon">
              <a:avLst>
                <a:gd name="adj" fmla="val 21208"/>
              </a:avLst>
            </a:prstGeom>
            <a:solidFill>
              <a:schemeClr val="accent1"/>
            </a:soli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grpSp>
      <p:sp>
        <p:nvSpPr>
          <p:cNvPr id="3074" name="Rectangle 2"/>
          <p:cNvSpPr>
            <a:spLocks noGrp="1" noChangeArrowheads="1"/>
          </p:cNvSpPr>
          <p:nvPr>
            <p:ph type="ctrTitle"/>
          </p:nvPr>
        </p:nvSpPr>
        <p:spPr>
          <a:xfrm>
            <a:off x="1143000" y="2590800"/>
            <a:ext cx="7086600" cy="1012825"/>
          </a:xfrm>
          <a:effectLst>
            <a:outerShdw dist="53882" dir="2700000" algn="ctr" rotWithShape="0">
              <a:schemeClr val="tx1"/>
            </a:outerShdw>
          </a:effectLst>
        </p:spPr>
        <p:txBody>
          <a:bodyPr/>
          <a:lstStyle>
            <a:lvl1pPr>
              <a:defRPr sz="4800"/>
            </a:lvl1pPr>
          </a:lstStyle>
          <a:p>
            <a:r>
              <a:rPr lang="ru-RU" smtClean="0"/>
              <a:t>Образец заголовка</a:t>
            </a:r>
            <a:endParaRPr lang="en-US"/>
          </a:p>
        </p:txBody>
      </p:sp>
      <p:sp>
        <p:nvSpPr>
          <p:cNvPr id="3075" name="Rectangle 3"/>
          <p:cNvSpPr>
            <a:spLocks noGrp="1" noChangeArrowheads="1"/>
          </p:cNvSpPr>
          <p:nvPr>
            <p:ph type="subTitle" idx="1"/>
          </p:nvPr>
        </p:nvSpPr>
        <p:spPr bwMode="white">
          <a:xfrm>
            <a:off x="1295400" y="3581400"/>
            <a:ext cx="6705600" cy="381000"/>
          </a:xfrm>
        </p:spPr>
        <p:txBody>
          <a:bodyPr/>
          <a:lstStyle>
            <a:lvl1pPr marL="0" indent="0" algn="ctr">
              <a:buFont typeface="Wingdings" pitchFamily="2" charset="2"/>
              <a:buNone/>
              <a:defRPr sz="2000"/>
            </a:lvl1pPr>
          </a:lstStyle>
          <a:p>
            <a:r>
              <a:rPr lang="ru-RU" smtClean="0"/>
              <a:t>Образец подзаголовка</a:t>
            </a:r>
            <a:endParaRPr lang="en-US"/>
          </a:p>
        </p:txBody>
      </p:sp>
      <p:sp>
        <p:nvSpPr>
          <p:cNvPr id="2064" name="Rectangle 4"/>
          <p:cNvSpPr>
            <a:spLocks noGrp="1" noChangeArrowheads="1"/>
          </p:cNvSpPr>
          <p:nvPr>
            <p:ph type="dt" sz="half" idx="10"/>
          </p:nvPr>
        </p:nvSpPr>
        <p:spPr bwMode="auto">
          <a:xfrm>
            <a:off x="457200" y="6477000"/>
            <a:ext cx="2133600" cy="244475"/>
          </a:xfrm>
          <a:prstGeom prst="rect">
            <a:avLst/>
          </a:prstGeom>
          <a:ln>
            <a:miter lim="800000"/>
          </a:ln>
        </p:spPr>
        <p:txBody>
          <a:bodyPr vert="horz" wrap="square" lIns="91440" tIns="45720" rIns="91440" bIns="45720" numCol="1" anchor="t" anchorCtr="0" compatLnSpc="1">
            <a:prstTxWarp prst="textNoShape">
              <a:avLst/>
            </a:prstTxWarp>
          </a:bodyPr>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a:ea typeface="+mn-ea"/>
              <a:cs typeface="+mn-cs"/>
            </a:endParaRPr>
          </a:p>
        </p:txBody>
      </p:sp>
      <p:sp>
        <p:nvSpPr>
          <p:cNvPr id="2065" name="Rectangle 5"/>
          <p:cNvSpPr>
            <a:spLocks noGrp="1" noChangeArrowheads="1"/>
          </p:cNvSpPr>
          <p:nvPr>
            <p:ph type="ftr" sz="quarter" idx="11"/>
          </p:nvPr>
        </p:nvSpPr>
        <p:spPr bwMode="auto">
          <a:xfrm>
            <a:off x="3124200" y="6477000"/>
            <a:ext cx="2895600" cy="244475"/>
          </a:xfrm>
          <a:prstGeom prst="rect">
            <a:avLst/>
          </a:prstGeom>
          <a:ln>
            <a:miter lim="800000"/>
          </a:ln>
        </p:spPr>
        <p:txBody>
          <a:bodyPr vert="horz" wrap="square" lIns="91440" tIns="45720" rIns="91440" bIns="45720" numCol="1" anchor="t" anchorCtr="0" compatLnSpc="1">
            <a:prstTxWarp prst="textNoShape">
              <a:avLst/>
            </a:prstTxWarp>
          </a:bodyPr>
          <a:lstStyle>
            <a:lvl1pPr>
              <a:defRPr sz="12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a:ea typeface="+mn-ea"/>
              <a:cs typeface="+mn-cs"/>
            </a:endParaRPr>
          </a:p>
        </p:txBody>
      </p:sp>
      <p:sp>
        <p:nvSpPr>
          <p:cNvPr id="2066" name="Rectangle 6"/>
          <p:cNvSpPr>
            <a:spLocks noGrp="1" noChangeArrowheads="1"/>
          </p:cNvSpPr>
          <p:nvPr>
            <p:ph type="sldNum" sz="quarter" idx="12"/>
          </p:nvPr>
        </p:nvSpPr>
        <p:spPr bwMode="auto">
          <a:xfrm>
            <a:off x="6553200" y="6477000"/>
            <a:ext cx="2133600" cy="244475"/>
          </a:xfrm>
          <a:prstGeom prst="rect">
            <a:avLst/>
          </a:prstGeom>
          <a:ln>
            <a:miter lim="800000"/>
          </a:ln>
        </p:spPr>
        <p:txBody>
          <a:bodyPr numCol="1" compatLnSpc="1">
            <a:prstTxWarp prst="textNoShape">
              <a:avLst/>
            </a:prstTxWarp>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2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51A43F1F-19D3-49C9-9EA7-EAA16755989B}" type="slidenum">
              <a:rPr lang="en-US" altLang="ru-RU" sz="1200"/>
              <a:t>‹#›</a:t>
            </a:fld>
            <a:endParaRPr lang="en-US" altLang="ru-RU" sz="1200"/>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Заголовок и вертикальный текст">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5"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6"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Вертикальный заголовок и текст">
    <p:spTree>
      <p:nvGrpSpPr>
        <p:cNvPr id="1" name=""/>
        <p:cNvGrpSpPr/>
        <p:nvPr/>
      </p:nvGrpSpPr>
      <p:grpSpPr>
        <a:xfrm>
          <a:off x="0" y="0"/>
          <a:ext cx="0" cy="0"/>
        </a:xfrm>
      </p:grpSpPr>
      <p:sp>
        <p:nvSpPr>
          <p:cNvPr id="2" name="Вертикальный заголовок 1"/>
          <p:cNvSpPr>
            <a:spLocks noGrp="1"/>
          </p:cNvSpPr>
          <p:nvPr>
            <p:ph type="title" orient="vert"/>
          </p:nvPr>
        </p:nvSpPr>
        <p:spPr>
          <a:xfrm>
            <a:off x="6629400" y="685800"/>
            <a:ext cx="2057400" cy="56388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685800"/>
            <a:ext cx="60198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5"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6"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bl" preserve="1">
  <p:cSld name="Заголовок и таблица">
    <p:spTree>
      <p:nvGrpSpPr>
        <p:cNvPr id="1" name=""/>
        <p:cNvGrpSpPr/>
        <p:nvPr/>
      </p:nvGrpSpPr>
      <p:grpSpPr>
        <a:xfrm>
          <a:off x="0" y="0"/>
          <a:ext cx="0" cy="0"/>
        </a:xfrm>
      </p:grpSpPr>
      <p:sp>
        <p:nvSpPr>
          <p:cNvPr id="2" name="Заголовок 1"/>
          <p:cNvSpPr>
            <a:spLocks noGrp="1"/>
          </p:cNvSpPr>
          <p:nvPr>
            <p:ph type="title"/>
          </p:nvPr>
        </p:nvSpPr>
        <p:spPr>
          <a:xfrm>
            <a:off x="914400" y="6858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828800"/>
            <a:ext cx="8229600" cy="4495800"/>
          </a:xfrm>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itchFamily="2" charset="2"/>
              <a:buChar char="v"/>
              <a:defRPr/>
            </a:pPr>
            <a:r>
              <a:rPr kumimoji="0" lang="ru-RU" sz="2800" b="0" i="0" u="none" strike="noStrike" kern="0" cap="none" spc="0" normalizeH="0" baseline="0" noProof="0" smtClean="0">
                <a:ln>
                  <a:noFill/>
                </a:ln>
                <a:solidFill>
                  <a:schemeClr val="tx1"/>
                </a:solidFill>
                <a:effectLst/>
                <a:uLnTx/>
                <a:uFillTx/>
                <a:latin typeface="+mn-lt"/>
                <a:ea typeface="+mn-ea"/>
                <a:cs typeface="+mn-cs"/>
              </a:rPr>
              <a:t>Вставка таблицы</a:t>
            </a:r>
          </a:p>
        </p:txBody>
      </p:sp>
      <p:sp>
        <p:nvSpPr>
          <p:cNvPr id="4"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5"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6"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Заголовок и объект">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5"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6"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Заголовок раздела">
    <p:spTree>
      <p:nvGrpSpPr>
        <p:cNvPr id="1" name=""/>
        <p:cNvGrpSpPr/>
        <p:nvPr/>
      </p:nvGrpSpPr>
      <p:grpSpPr>
        <a:xfrm>
          <a:off x="0" y="0"/>
          <a: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5"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6"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Два объекта">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8288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8288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6"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7"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Сравнение">
    <p:spTree>
      <p:nvGrpSpPr>
        <p:cNvPr id="1" name=""/>
        <p:cNvGrpSpPr/>
        <p:nvPr/>
      </p:nvGrpSpPr>
      <p:grpSpPr>
        <a:xfrm>
          <a:off x="0" y="0"/>
          <a: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8"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9"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Только заголовок">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4"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5"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Пустой слайд">
    <p:spTree>
      <p:nvGrpSpPr>
        <p:cNvPr id="1" name=""/>
        <p:cNvGrpSpPr/>
        <p:nvPr/>
      </p:nvGrpSpPr>
      <p:grpSpPr>
        <a:xfrm>
          <a:off x="0" y="0"/>
          <a:ext cx="0" cy="0"/>
        </a:xfrm>
      </p:grpSpPr>
      <p:sp>
        <p:nvSpPr>
          <p:cNvPr id="2"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3"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4"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Объект с подписью">
    <p:spTree>
      <p:nvGrpSpPr>
        <p:cNvPr id="1" name=""/>
        <p:cNvGrpSpPr/>
        <p:nvPr/>
      </p:nvGrpSpPr>
      <p:grpSpPr>
        <a:xfrm>
          <a:off x="0" y="0"/>
          <a: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6"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7"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Рисунок с подписью">
    <p:spTree>
      <p:nvGrpSpPr>
        <p:cNvPr id="1" name=""/>
        <p:cNvGrpSpPr/>
        <p:nvPr/>
      </p:nvGrpSpPr>
      <p:grpSpPr>
        <a:xfrm>
          <a:off x="0" y="0"/>
          <a: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vert="horz" wrap="square" lIns="91440" tIns="45720" rIns="91440" bIns="45720" numCol="1" anchor="t" anchorCtr="0" compatLnSpc="1">
            <a:prstTxWarp prst="textNoShape">
              <a:avLst/>
            </a:prstTxWarp>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itchFamily="2" charset="2"/>
              <a:buNone/>
              <a:defRPr/>
            </a:pPr>
            <a:r>
              <a:rPr kumimoji="0" lang="ru-RU" sz="3200" b="0" i="0" u="none" strike="noStrike" kern="0" cap="none" spc="0" normalizeH="0" baseline="0" noProof="0" smtClean="0">
                <a:ln>
                  <a:noFill/>
                </a:ln>
                <a:solidFill>
                  <a:schemeClr val="tx1"/>
                </a:solidFill>
                <a:effectLst/>
                <a:uLnTx/>
                <a:uFillTx/>
                <a:latin typeface="+mn-lt"/>
                <a:ea typeface="+mn-ea"/>
                <a:cs typeface="+mn-cs"/>
              </a:rPr>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6" name="Rectangle 5"/>
          <p:cNvSpPr>
            <a:spLocks noGrp="1" noChangeArrowheads="1"/>
          </p:cNvSpPr>
          <p:nvPr>
            <p:ph type="ftr" sz="quarter" idx="11"/>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7" name="Rectangle 6"/>
          <p:cNvSpPr>
            <a:spLocks noGrp="1" noChangeArrowheads="1"/>
          </p:cNvSpPr>
          <p:nvPr>
            <p:ph type="sldNum" sz="quarter" idx="12"/>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image" Target="../media/image1.jpeg" /><Relationship Id="rId14"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FC000">
            <a:alpha val="0"/>
          </a:srgbClr>
        </a:solidFill>
      </p:bgPr>
    </p:bg>
    <p:spTree>
      <p:nvGrpSpPr>
        <p:cNvPr id="1" name="" title=""/>
        <p:cNvGrpSpPr/>
        <p:nvPr/>
      </p:nvGrpSpPr>
      <p:grpSpPr/>
      <p:pic>
        <p:nvPicPr>
          <p:cNvPr id="1026" name="Object 27" title=""/>
          <p:cNvPicPr>
            <a:picLocks noChangeAspect="1"/>
          </p:cNvPicPr>
          <p:nvPr/>
        </p:nvPicPr>
        <p:blipFill>
          <a:blip r:embed="rId13"/>
          <a:stretch>
            <a:fillRect/>
          </a:stretch>
        </p:blipFill>
        <p:spPr bwMode="white">
          <a:xfrm>
            <a:off x="0" y="0"/>
            <a:ext cx="9144000" cy="1200150"/>
          </a:xfrm>
          <a:prstGeom prst="rect">
            <a:avLst/>
          </a:prstGeom>
          <a:noFill/>
          <a:ln>
            <a:noFill/>
            <a:miter lim="800000"/>
          </a:ln>
        </p:spPr>
      </p:pic>
      <p:sp>
        <p:nvSpPr>
          <p:cNvPr id="1027" name="Freeform 16" title=""/>
          <p:cNvSpPr/>
          <p:nvPr/>
        </p:nvSpPr>
        <p:spPr bwMode="gray">
          <a:xfrm>
            <a:off x="-11112" y="280988"/>
            <a:ext cx="9155112" cy="1620837"/>
          </a:xfrm>
          <a:custGeom>
            <a:gdLst>
              <a:gd name="GT0" fmla="+- l w 0"/>
              <a:gd name="GT1" fmla="+- t h 0"/>
            </a:gdLst>
            <a:cxnLst>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Lst>
            <a:rect l="l" t="t" r="GT0" b="GT1"/>
            <a:pathLst>
              <a:path w="5767" h="1021">
                <a:moveTo>
                  <a:pt x="6" y="109"/>
                </a:moveTo>
                <a:cubicBezTo>
                  <a:pt x="144" y="93"/>
                  <a:pt x="626" y="42"/>
                  <a:pt x="1427" y="46"/>
                </a:cubicBezTo>
                <a:cubicBezTo>
                  <a:pt x="2228" y="50"/>
                  <a:pt x="3321" y="224"/>
                  <a:pt x="4032" y="255"/>
                </a:cubicBezTo>
                <a:cubicBezTo>
                  <a:pt x="4742" y="286"/>
                  <a:pt x="5649" y="91"/>
                  <a:pt x="5767" y="0"/>
                </a:cubicBezTo>
                <a:lnTo>
                  <a:pt x="5767" y="776"/>
                </a:lnTo>
                <a:cubicBezTo>
                  <a:pt x="4948" y="879"/>
                  <a:pt x="4543" y="844"/>
                  <a:pt x="4065" y="831"/>
                </a:cubicBezTo>
                <a:cubicBezTo>
                  <a:pt x="3587" y="818"/>
                  <a:pt x="2973" y="694"/>
                  <a:pt x="1984" y="674"/>
                </a:cubicBezTo>
                <a:cubicBezTo>
                  <a:pt x="995" y="654"/>
                  <a:pt x="28" y="969"/>
                  <a:pt x="14" y="995"/>
                </a:cubicBezTo>
                <a:cubicBezTo>
                  <a:pt x="0" y="1021"/>
                  <a:pt x="6" y="255"/>
                  <a:pt x="6" y="109"/>
                </a:cubicBezTo>
                <a:close/>
              </a:path>
            </a:pathLst>
          </a:custGeom>
          <a:solidFill>
            <a:schemeClr val="accent1">
              <a:alpha val="41176"/>
            </a:schemeClr>
          </a:solidFill>
          <a:ln w="9525">
            <a:noFill/>
            <a:round/>
          </a:ln>
        </p:spPr>
      </p:sp>
      <p:sp>
        <p:nvSpPr>
          <p:cNvPr id="1028" name="Freeform 17" title=""/>
          <p:cNvSpPr/>
          <p:nvPr/>
        </p:nvSpPr>
        <p:spPr bwMode="gray">
          <a:xfrm>
            <a:off x="-20637" y="533400"/>
            <a:ext cx="9161462" cy="1006475"/>
          </a:xfrm>
          <a:custGeom>
            <a:gdLst>
              <a:gd name="GT0" fmla="+- l w 0"/>
              <a:gd name="GT1" fmla="+- t h 0"/>
            </a:gd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l" t="t" r="GT0" b="GT1"/>
            <a:pathLst>
              <a:path w="5771" h="634">
                <a:moveTo>
                  <a:pt x="20" y="109"/>
                </a:moveTo>
                <a:cubicBezTo>
                  <a:pt x="26" y="109"/>
                  <a:pt x="645" y="0"/>
                  <a:pt x="1442" y="3"/>
                </a:cubicBezTo>
                <a:cubicBezTo>
                  <a:pt x="2239" y="6"/>
                  <a:pt x="3443" y="123"/>
                  <a:pt x="4150" y="148"/>
                </a:cubicBezTo>
                <a:cubicBezTo>
                  <a:pt x="4858" y="173"/>
                  <a:pt x="5633" y="63"/>
                  <a:pt x="5771" y="37"/>
                </a:cubicBezTo>
                <a:lnTo>
                  <a:pt x="5771" y="557"/>
                </a:lnTo>
                <a:cubicBezTo>
                  <a:pt x="4926" y="634"/>
                  <a:pt x="4422" y="612"/>
                  <a:pt x="3942" y="592"/>
                </a:cubicBezTo>
                <a:cubicBezTo>
                  <a:pt x="3463" y="572"/>
                  <a:pt x="2588" y="450"/>
                  <a:pt x="1839" y="456"/>
                </a:cubicBezTo>
                <a:cubicBezTo>
                  <a:pt x="1182" y="455"/>
                  <a:pt x="0" y="618"/>
                  <a:pt x="6" y="620"/>
                </a:cubicBezTo>
                <a:cubicBezTo>
                  <a:pt x="12" y="621"/>
                  <a:pt x="14" y="109"/>
                  <a:pt x="20" y="109"/>
                </a:cubicBezTo>
                <a:close/>
              </a:path>
            </a:pathLst>
          </a:custGeom>
          <a:solidFill>
            <a:schemeClr val="accent1"/>
          </a:solidFill>
          <a:ln w="9525">
            <a:noFill/>
            <a:round/>
          </a:ln>
        </p:spPr>
      </p:sp>
      <p:grpSp>
        <p:nvGrpSpPr>
          <p:cNvPr id="1029" name="Group 18" title=""/>
          <p:cNvGrpSpPr/>
          <p:nvPr/>
        </p:nvGrpSpPr>
        <p:grpSpPr>
          <a:xfrm>
            <a:off x="7740650" y="347663"/>
            <a:ext cx="387350" cy="366712"/>
            <a:chOff x="4752" y="1200"/>
            <a:chExt cx="288" cy="288"/>
          </a:xfrm>
        </p:grpSpPr>
        <p:sp>
          <p:nvSpPr>
            <p:cNvPr id="1041" name="Oval 19" title=""/>
            <p:cNvSpPr/>
            <p:nvPr/>
          </p:nvSpPr>
          <p:spPr bwMode="gray">
            <a:xfrm>
              <a:off x="4752" y="1200"/>
              <a:ext cx="288" cy="288"/>
            </a:xfrm>
            <a:prstGeom prst="ellipse">
              <a:avLst/>
            </a:prstGeom>
            <a:gradFill rotWithShape="1">
              <a:gsLst>
                <a:gs pos="0">
                  <a:srgbClr val="C7CEE9"/>
                </a:gs>
                <a:gs pos="100000">
                  <a:schemeClr val="tx2">
                    <a:alpha val="31000"/>
                  </a:schemeClr>
                </a:gs>
              </a:gsLst>
              <a:path path="shape">
                <a:fillToRect l="50000" t="50000" r="50000" b="50000"/>
              </a:path>
            </a:gra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sp>
          <p:nvSpPr>
            <p:cNvPr id="1042" name="Oval 20" title=""/>
            <p:cNvSpPr/>
            <p:nvPr/>
          </p:nvSpPr>
          <p:spPr bwMode="gray">
            <a:xfrm>
              <a:off x="4752" y="1200"/>
              <a:ext cx="192" cy="192"/>
            </a:xfrm>
            <a:prstGeom prst="ellipse">
              <a:avLst/>
            </a:prstGeom>
            <a:gradFill rotWithShape="1">
              <a:gsLst>
                <a:gs pos="0">
                  <a:schemeClr val="bg1"/>
                </a:gs>
                <a:gs pos="100000">
                  <a:srgbClr val="FFFFFF">
                    <a:alpha val="0"/>
                  </a:srgbClr>
                </a:gs>
              </a:gsLst>
              <a:path path="shape">
                <a:fillToRect l="50000" t="50000" r="50000" b="50000"/>
              </a:path>
            </a:gra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grpSp>
      <p:grpSp>
        <p:nvGrpSpPr>
          <p:cNvPr id="1030" name="Group 21" title=""/>
          <p:cNvGrpSpPr/>
          <p:nvPr/>
        </p:nvGrpSpPr>
        <p:grpSpPr>
          <a:xfrm>
            <a:off x="8153400" y="53975"/>
            <a:ext cx="609600" cy="592138"/>
            <a:chOff x="4992" y="816"/>
            <a:chExt cx="576" cy="576"/>
          </a:xfrm>
        </p:grpSpPr>
        <p:sp>
          <p:nvSpPr>
            <p:cNvPr id="1039" name="Oval 22" title=""/>
            <p:cNvSpPr/>
            <p:nvPr/>
          </p:nvSpPr>
          <p:spPr bwMode="gray">
            <a:xfrm>
              <a:off x="4992" y="816"/>
              <a:ext cx="576" cy="576"/>
            </a:xfrm>
            <a:prstGeom prst="ellipse">
              <a:avLst/>
            </a:prstGeom>
            <a:solidFill>
              <a:schemeClr val="accent1">
                <a:alpha val="52940"/>
              </a:schemeClr>
            </a:soli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sp>
          <p:nvSpPr>
            <p:cNvPr id="1040" name="Oval 23" title=""/>
            <p:cNvSpPr/>
            <p:nvPr/>
          </p:nvSpPr>
          <p:spPr bwMode="gray">
            <a:xfrm>
              <a:off x="4992" y="912"/>
              <a:ext cx="480" cy="385"/>
            </a:xfrm>
            <a:prstGeom prst="ellipse">
              <a:avLst/>
            </a:prstGeom>
            <a:gradFill rotWithShape="1">
              <a:gsLst>
                <a:gs pos="0">
                  <a:schemeClr val="bg1"/>
                </a:gs>
                <a:gs pos="100000">
                  <a:srgbClr val="FFFFFF">
                    <a:alpha val="0"/>
                  </a:srgbClr>
                </a:gs>
              </a:gsLst>
              <a:path path="shape">
                <a:fillToRect l="50000" t="50000" r="50000" b="50000"/>
              </a:path>
            </a:gra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grpSp>
      <p:grpSp>
        <p:nvGrpSpPr>
          <p:cNvPr id="1031" name="Group 24" title=""/>
          <p:cNvGrpSpPr/>
          <p:nvPr/>
        </p:nvGrpSpPr>
        <p:grpSpPr>
          <a:xfrm>
            <a:off x="171450" y="819150"/>
            <a:ext cx="720725" cy="762000"/>
            <a:chOff x="4992" y="816"/>
            <a:chExt cx="576" cy="576"/>
          </a:xfrm>
        </p:grpSpPr>
        <p:sp>
          <p:nvSpPr>
            <p:cNvPr id="1037" name="Oval 25" title=""/>
            <p:cNvSpPr/>
            <p:nvPr/>
          </p:nvSpPr>
          <p:spPr bwMode="gray">
            <a:xfrm>
              <a:off x="4992" y="816"/>
              <a:ext cx="576" cy="576"/>
            </a:xfrm>
            <a:prstGeom prst="ellipse">
              <a:avLst/>
            </a:prstGeom>
            <a:solidFill>
              <a:schemeClr val="tx2">
                <a:alpha val="52940"/>
              </a:schemeClr>
            </a:soli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sp>
          <p:nvSpPr>
            <p:cNvPr id="1038" name="Oval 26" title=""/>
            <p:cNvSpPr/>
            <p:nvPr/>
          </p:nvSpPr>
          <p:spPr bwMode="gray">
            <a:xfrm>
              <a:off x="4992" y="912"/>
              <a:ext cx="480" cy="384"/>
            </a:xfrm>
            <a:prstGeom prst="ellipse">
              <a:avLst/>
            </a:prstGeom>
            <a:gradFill rotWithShape="1">
              <a:gsLst>
                <a:gs pos="0">
                  <a:schemeClr val="bg1"/>
                </a:gs>
                <a:gs pos="100000">
                  <a:srgbClr val="FFFFFF">
                    <a:alpha val="0"/>
                  </a:srgbClr>
                </a:gs>
              </a:gsLst>
              <a:path path="shape">
                <a:fillToRect l="50000" t="50000" r="50000" b="50000"/>
              </a:path>
            </a:gradFill>
            <a:ln>
              <a:no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eaLnBrk="1" hangingPunct="1"/>
              <a:endParaRPr lang="ru-RU" altLang="en-US"/>
            </a:p>
          </p:txBody>
        </p:sp>
      </p:grpSp>
      <p:sp>
        <p:nvSpPr>
          <p:cNvPr id="1032" name="Rectangle 3" title=""/>
          <p:cNvSpPr>
            <a:spLocks noGrp="1"/>
          </p:cNvSpPr>
          <p:nvPr>
            <p:ph type="body" idx="1"/>
          </p:nvPr>
        </p:nvSpPr>
        <p:spPr>
          <a:xfrm>
            <a:off x="457200" y="1828800"/>
            <a:ext cx="8229600" cy="4495800"/>
          </a:xfrm>
          <a:prstGeom prst="rect">
            <a:avLst/>
          </a:prstGeom>
          <a:noFill/>
          <a:ln>
            <a:noFill/>
            <a:miter lim="800000"/>
          </a:ln>
        </p:spPr>
        <p:txBody>
          <a:bodyPr/>
          <a:lstStyle>
            <a:lvl1pPr marL="342900" indent="-342900" algn="l" defTabSz="914400" rtl="0" eaLnBrk="0" fontAlgn="base" hangingPunct="0">
              <a:lnSpc>
                <a:spcPct val="100000"/>
              </a:lnSpc>
              <a:spcBef>
                <a:spcPct val="20000"/>
              </a:spcBef>
              <a:spcAft>
                <a:spcPct val="0"/>
              </a:spcAft>
              <a:buClr>
                <a:schemeClr val="hlink"/>
              </a:buClr>
              <a:buSzTx/>
              <a:buFont typeface="Wingdings" pitchFamily="2" charset="2"/>
              <a:buChar char="v"/>
              <a:defRPr kumimoji="0" lang="en-US" altLang="en-US" sz="2800" b="0" i="0" u="none"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
                <a:schemeClr val="accent1"/>
              </a:buClr>
              <a:buSzTx/>
              <a:buFont typeface="Wingdings" pitchFamily="2" charset="2"/>
              <a:buChar char="§"/>
              <a:defRPr kumimoji="0" lang="en-US" altLang="en-US" sz="2400" b="0" i="0" u="none" baseline="0">
                <a:solidFill>
                  <a:schemeClr val="tx1"/>
                </a:solidFill>
                <a:effectLst/>
                <a:latin typeface="+mn-lt"/>
              </a:defRPr>
            </a:lvl2pPr>
            <a:lvl3pPr marL="1143000" indent="-228600" algn="l" defTabSz="914400" rtl="0" eaLnBrk="0" fontAlgn="base" hangingPunct="0">
              <a:lnSpc>
                <a:spcPct val="100000"/>
              </a:lnSpc>
              <a:spcBef>
                <a:spcPct val="20000"/>
              </a:spcBef>
              <a:spcAft>
                <a:spcPct val="0"/>
              </a:spcAft>
              <a:buClr>
                <a:schemeClr val="tx1"/>
              </a:buClr>
              <a:buSzTx/>
              <a:buFontTx/>
              <a:buChar char="•"/>
              <a:defRPr kumimoji="0" lang="en-US" altLang="en-US" sz="2200" b="0" i="0" u="none" baseline="0">
                <a:solidFill>
                  <a:schemeClr val="tx1"/>
                </a:solidFill>
                <a:effectLst/>
                <a:latin typeface="+mn-lt"/>
              </a:defRPr>
            </a:lvl3pPr>
            <a:lvl4pPr marL="1600200" indent="-228600" algn="l" defTabSz="914400" rtl="0" eaLnBrk="0" fontAlgn="base" hangingPunct="0">
              <a:lnSpc>
                <a:spcPct val="100000"/>
              </a:lnSpc>
              <a:spcBef>
                <a:spcPct val="20000"/>
              </a:spcBef>
              <a:spcAft>
                <a:spcPct val="0"/>
              </a:spcAft>
              <a:buClrTx/>
              <a:buSzTx/>
              <a:buFontTx/>
              <a:buChar char="–"/>
              <a:defRPr kumimoji="0" lang="en-US" altLang="en-US" sz="2000" b="0" i="0" u="none" baseline="0">
                <a:solidFill>
                  <a:schemeClr val="tx1"/>
                </a:solidFill>
                <a:effectLst/>
                <a:latin typeface="+mn-lt"/>
              </a:defRPr>
            </a:lvl4pPr>
            <a:lvl5pPr marL="2057400" indent="-228600" algn="l" defTabSz="914400" rtl="0" eaLnBrk="0" fontAlgn="base" hangingPunct="0">
              <a:lnSpc>
                <a:spcPct val="100000"/>
              </a:lnSpc>
              <a:spcBef>
                <a:spcPct val="20000"/>
              </a:spcBef>
              <a:spcAft>
                <a:spcPct val="0"/>
              </a:spcAft>
              <a:buClrTx/>
              <a:buSzTx/>
              <a:buFontTx/>
              <a:buChar char="»"/>
              <a:defRPr kumimoji="0" lang="en-US" altLang="en-US" sz="2000" b="0" i="0" u="none" baseline="0">
                <a:solidFill>
                  <a:schemeClr val="tx1"/>
                </a:solidFill>
                <a:effectLst/>
                <a:latin typeface="+mn-lt"/>
              </a:defRPr>
            </a:lvl5pPr>
            <a:lvl6pPr marL="2514600" indent="-228600" algn="l" rtl="0" eaLnBrk="1" fontAlgn="base" hangingPunct="1">
              <a:spcBef>
                <a:spcPct val="20000"/>
              </a:spcBef>
              <a:spcAft>
                <a:spcPct val="0"/>
              </a:spcAft>
              <a:buChar char="»"/>
              <a:defRPr lang="en-US" altLang="en-US" sz="2000">
                <a:solidFill>
                  <a:schemeClr val="tx1"/>
                </a:solidFill>
                <a:latin typeface="+mn-lt"/>
              </a:defRPr>
            </a:lvl6pPr>
            <a:lvl7pPr marL="2971800" indent="-228600" algn="l" rtl="0" eaLnBrk="1" fontAlgn="base" hangingPunct="1">
              <a:spcBef>
                <a:spcPct val="20000"/>
              </a:spcBef>
              <a:spcAft>
                <a:spcPct val="0"/>
              </a:spcAft>
              <a:buChar char="»"/>
              <a:defRPr lang="en-US" altLang="en-US" sz="2000">
                <a:solidFill>
                  <a:schemeClr val="tx1"/>
                </a:solidFill>
                <a:latin typeface="+mn-lt"/>
              </a:defRPr>
            </a:lvl7pPr>
            <a:lvl8pPr marL="3429000" indent="-228600" algn="l" rtl="0" eaLnBrk="1" fontAlgn="base" hangingPunct="1">
              <a:spcBef>
                <a:spcPct val="20000"/>
              </a:spcBef>
              <a:spcAft>
                <a:spcPct val="0"/>
              </a:spcAft>
              <a:buChar char="»"/>
              <a:defRPr lang="en-US" altLang="en-US" sz="2000">
                <a:solidFill>
                  <a:schemeClr val="tx1"/>
                </a:solidFill>
                <a:latin typeface="+mn-lt"/>
              </a:defRPr>
            </a:lvl8pPr>
            <a:lvl9pPr marL="3886200" indent="-228600" algn="l" rtl="0" eaLnBrk="1" fontAlgn="base" hangingPunct="1">
              <a:spcBef>
                <a:spcPct val="20000"/>
              </a:spcBef>
              <a:spcAft>
                <a:spcPct val="0"/>
              </a:spcAft>
              <a:buChar char="»"/>
              <a:defRPr lang="en-US" altLang="en-US" sz="2000">
                <a:solidFill>
                  <a:schemeClr val="tx1"/>
                </a:solidFill>
                <a:latin typeface="+mn-lt"/>
              </a:defRPr>
            </a:lvl9pPr>
          </a:lstStyle>
          <a:p>
            <a:pPr lvl="0"/>
            <a:r>
              <a:t>Образец текста</a:t>
            </a:r>
          </a:p>
          <a:p>
            <a:pPr lvl="1"/>
            <a:r>
              <a:t>Второй уровень</a:t>
            </a:r>
          </a:p>
          <a:p>
            <a:pPr lvl="2"/>
            <a:r>
              <a:t>Третий уровень</a:t>
            </a:r>
          </a:p>
          <a:p>
            <a:pPr lvl="3"/>
            <a:r>
              <a:t>Четвертый уровень</a:t>
            </a:r>
          </a:p>
          <a:p>
            <a:pPr lvl="4"/>
            <a:r>
              <a:t>Пятый уровень</a:t>
            </a:r>
          </a:p>
        </p:txBody>
      </p:sp>
      <p:sp>
        <p:nvSpPr>
          <p:cNvPr id="1033" name="Rectangle 4"/>
          <p:cNvSpPr>
            <a:spLocks noGrp="1" noChangeArrowheads="1"/>
          </p:cNvSpPr>
          <p:nvPr>
            <p:ph type="dt" sz="half" idx="2"/>
          </p:nvPr>
        </p:nvSpPr>
        <p:spPr bwMode="auto">
          <a:xfrm>
            <a:off x="457200" y="6400800"/>
            <a:ext cx="2133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1034" name="Rectangle 5"/>
          <p:cNvSpPr>
            <a:spLocks noGrp="1" noChangeArrowheads="1"/>
          </p:cNvSpPr>
          <p:nvPr>
            <p:ph type="ftr" sz="quarter" idx="3"/>
          </p:nvPr>
        </p:nvSpPr>
        <p:spPr bwMode="auto">
          <a:xfrm>
            <a:off x="3124200" y="6400800"/>
            <a:ext cx="2895600" cy="320675"/>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a:ea typeface="+mn-ea"/>
              <a:cs typeface="+mn-cs"/>
            </a:endParaRPr>
          </a:p>
        </p:txBody>
      </p:sp>
      <p:sp>
        <p:nvSpPr>
          <p:cNvPr id="1035" name="Rectangle 6"/>
          <p:cNvSpPr>
            <a:spLocks noGrp="1" noChangeArrowheads="1"/>
          </p:cNvSpPr>
          <p:nvPr>
            <p:ph type="sldNum" sz="quarter" idx="4"/>
          </p:nvPr>
        </p:nvSpPr>
        <p:spPr bwMode="auto">
          <a:xfrm>
            <a:off x="6553200" y="6400800"/>
            <a:ext cx="2133600" cy="320675"/>
          </a:xfrm>
          <a:prstGeom prst="rect">
            <a:avLst/>
          </a:prstGeom>
          <a:noFill/>
          <a:ln w="9525">
            <a:noFill/>
            <a:miter lim="800000"/>
          </a:ln>
          <a:effectLst/>
        </p:spPr>
        <p:txBody>
          <a:bodyPr numCol="1" compatLnSpc="1">
            <a:prstTxWarp prst="textNoShape">
              <a:avLst/>
            </a:prstTxWarp>
          </a:bodyPr>
          <a:lstStyle>
            <a:defPPr>
              <a:defRPr lang="en-US"/>
            </a:defPPr>
            <a:lvl1pPr marL="0" indent="0" algn="r" defTabSz="914400" rtl="0" eaLnBrk="1" fontAlgn="base" hangingPunct="1">
              <a:lnSpc>
                <a:spcPct val="100000"/>
              </a:lnSpc>
              <a:spcBef>
                <a:spcPct val="0"/>
              </a:spcBef>
              <a:spcAft>
                <a:spcPct val="0"/>
              </a:spcAft>
              <a:buClrTx/>
              <a:buSzTx/>
              <a:buFontTx/>
              <a:buNone/>
              <a:defRPr kumimoji="0" lang="en-US" altLang="en-US" sz="14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r" eaLnBrk="1" hangingPunct="1"/>
            <a:fld id="{36553CF0-75E2-4EF7-B751-D358951942A0}" type="slidenum">
              <a:rPr lang="en-US" altLang="ru-RU" sz="1400"/>
              <a:t>‹#›</a:t>
            </a:fld>
            <a:endParaRPr lang="en-US" altLang="ru-RU" sz="1400"/>
          </a:p>
        </p:txBody>
      </p:sp>
      <p:sp>
        <p:nvSpPr>
          <p:cNvPr id="1036" name="Rectangle 2" title=""/>
          <p:cNvSpPr>
            <a:spLocks noGrp="1"/>
          </p:cNvSpPr>
          <p:nvPr>
            <p:ph type="title"/>
          </p:nvPr>
        </p:nvSpPr>
        <p:spPr bwMode="white">
          <a:xfrm>
            <a:off x="914400" y="685800"/>
            <a:ext cx="7391400" cy="563563"/>
          </a:xfrm>
          <a:prstGeom prst="rect">
            <a:avLst/>
          </a:prstGeom>
          <a:noFill/>
          <a:ln>
            <a:noFill/>
            <a:miter lim="800000"/>
          </a:ln>
        </p:spPr>
        <p:txBody>
          <a:bodyPr anchor="ctr" anchorCtr="0"/>
          <a:lstStyle>
            <a:lvl1pPr marL="0" indent="0" algn="ctr" defTabSz="914400" rtl="0" eaLnBrk="0" fontAlgn="base" hangingPunct="0">
              <a:lnSpc>
                <a:spcPct val="100000"/>
              </a:lnSpc>
              <a:spcBef>
                <a:spcPct val="0"/>
              </a:spcBef>
              <a:spcAft>
                <a:spcPct val="0"/>
              </a:spcAft>
              <a:buClrTx/>
              <a:buSzTx/>
              <a:buFontTx/>
              <a:buNone/>
              <a:defRPr kumimoji="0" lang="en-US" altLang="en-US" sz="3600" b="1" i="0" u="none" baseline="0">
                <a:solidFill>
                  <a:schemeClr val="bg1"/>
                </a:solidFill>
                <a:latin typeface="Arial"/>
                <a:ea typeface="+mj-ea"/>
                <a:cs typeface="+mj-cs"/>
              </a:defRPr>
            </a:lvl1pPr>
          </a:lstStyle>
          <a:p>
            <a:pPr lvl="0"/>
            <a:r>
              <a:t>Образец заголовка</a:t>
            </a:r>
          </a:p>
        </p:txBody>
      </p:sp>
    </p:spTree>
  </p:cSld>
  <p:clrMap bg1="lt1" tx1="dk1" bg2="lt2" tx2="dk2" accent1="accent1" accent2="accent2" accent3="accent3" accent4="accent4" accent5="accent5" accent6="accent6" hlink="hlink" folHlink="folHlink"/>
  <p:sldLayoutIdLst>
    <p:sldLayoutId id="2147484235" r:id="rId1"/>
    <p:sldLayoutId id="2147484236" r:id="rId2"/>
    <p:sldLayoutId id="2147484237" r:id="rId3"/>
    <p:sldLayoutId id="2147484238" r:id="rId4"/>
    <p:sldLayoutId id="2147484239" r:id="rId5"/>
    <p:sldLayoutId id="2147484240" r:id="rId6"/>
    <p:sldLayoutId id="2147484241" r:id="rId7"/>
    <p:sldLayoutId id="2147484242" r:id="rId8"/>
    <p:sldLayoutId id="2147484243" r:id="rId9"/>
    <p:sldLayoutId id="2147484244" r:id="rId10"/>
    <p:sldLayoutId id="2147484245" r:id="rId11"/>
    <p:sldLayoutId id="2147484246" r:id="rId12"/>
  </p:sldLayoutIdLst>
  <p:transition/>
  <p:timing/>
  <p:txStyles>
    <p:titleStyle>
      <a:lvl1pPr marL="0" indent="0" algn="ctr" defTabSz="914400" rtl="0" eaLnBrk="0" fontAlgn="base" hangingPunct="0">
        <a:lnSpc>
          <a:spcPct val="100000"/>
        </a:lnSpc>
        <a:spcBef>
          <a:spcPct val="0"/>
        </a:spcBef>
        <a:spcAft>
          <a:spcPct val="0"/>
        </a:spcAft>
        <a:buClrTx/>
        <a:buSzTx/>
        <a:buFontTx/>
        <a:buNone/>
        <a:defRPr kumimoji="0" sz="3600" b="1" i="0" u="none" baseline="0">
          <a:solidFill>
            <a:schemeClr val="bg1"/>
          </a:solidFill>
          <a:effectLst/>
          <a:latin typeface="Arial"/>
          <a:ea typeface="+mj-ea"/>
          <a:cs typeface="+mj-cs"/>
        </a:defRPr>
      </a:lvl1pPr>
    </p:titleStyle>
    <p:bodyStyle>
      <a:lvl1pPr marL="342900" indent="-342900" algn="l" defTabSz="914400" rtl="0" eaLnBrk="0" fontAlgn="base" hangingPunct="0">
        <a:lnSpc>
          <a:spcPct val="100000"/>
        </a:lnSpc>
        <a:spcBef>
          <a:spcPct val="20000"/>
        </a:spcBef>
        <a:spcAft>
          <a:spcPct val="0"/>
        </a:spcAft>
        <a:buClr>
          <a:schemeClr val="hlink"/>
        </a:buClr>
        <a:buSzTx/>
        <a:buFont typeface="Wingdings" pitchFamily="2" charset="2"/>
        <a:buChar char="v"/>
        <a:defRPr kumimoji="0" sz="2800" b="0" i="0" u="none"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
          <a:schemeClr val="accent1"/>
        </a:buClr>
        <a:buSzTx/>
        <a:buFont typeface="Wingdings" pitchFamily="2" charset="2"/>
        <a:buChar char="§"/>
        <a:defRPr kumimoji="0" sz="2400" b="0" i="0" u="none" baseline="0">
          <a:solidFill>
            <a:schemeClr val="tx1"/>
          </a:solidFill>
          <a:effectLst/>
          <a:latin typeface="+mn-lt"/>
        </a:defRPr>
      </a:lvl2pPr>
      <a:lvl3pPr marL="1143000" indent="-228600" algn="l" defTabSz="914400" rtl="0" eaLnBrk="0" fontAlgn="base" hangingPunct="0">
        <a:lnSpc>
          <a:spcPct val="100000"/>
        </a:lnSpc>
        <a:spcBef>
          <a:spcPct val="20000"/>
        </a:spcBef>
        <a:spcAft>
          <a:spcPct val="0"/>
        </a:spcAft>
        <a:buClr>
          <a:schemeClr val="tx1"/>
        </a:buClr>
        <a:buSzTx/>
        <a:buFontTx/>
        <a:buChar char="•"/>
        <a:defRPr kumimoji="0" sz="2200" b="0" i="0" u="none" baseline="0">
          <a:solidFill>
            <a:schemeClr val="tx1"/>
          </a:solidFill>
          <a:effectLst/>
          <a:latin typeface="+mn-lt"/>
        </a:defRPr>
      </a:lvl3pPr>
      <a:lvl4pPr marL="1600200" indent="-228600" algn="l" defTabSz="914400" rtl="0" eaLnBrk="0" fontAlgn="base" hangingPunct="0">
        <a:lnSpc>
          <a:spcPct val="100000"/>
        </a:lnSpc>
        <a:spcBef>
          <a:spcPct val="20000"/>
        </a:spcBef>
        <a:spcAft>
          <a:spcPct val="0"/>
        </a:spcAft>
        <a:buClrTx/>
        <a:buSzTx/>
        <a:buFontTx/>
        <a:buChar char="–"/>
        <a:defRPr kumimoji="0" sz="2000" b="0" i="0" u="none" baseline="0">
          <a:solidFill>
            <a:schemeClr val="tx1"/>
          </a:solidFill>
          <a:effectLst/>
          <a:latin typeface="+mn-lt"/>
        </a:defRPr>
      </a:lvl4pPr>
      <a:lvl5pPr marL="2057400" indent="-228600" algn="l" defTabSz="914400" rtl="0" eaLnBrk="0" fontAlgn="base" hangingPunct="0">
        <a:lnSpc>
          <a:spcPct val="100000"/>
        </a:lnSpc>
        <a:spcBef>
          <a:spcPct val="20000"/>
        </a:spcBef>
        <a:spcAft>
          <a:spcPct val="0"/>
        </a:spcAft>
        <a:buClrTx/>
        <a:buSzTx/>
        <a:buFontTx/>
        <a:buChar char="»"/>
        <a:defRPr kumimoji="0" sz="2000" b="0" i="0" u="none" baseline="0">
          <a:solidFill>
            <a:schemeClr val="tx1"/>
          </a:solidFill>
          <a:effectLst/>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074" name="Заголовок 1"/>
          <p:cNvSpPr>
            <a:spLocks noGrp="1"/>
          </p:cNvSpPr>
          <p:nvPr>
            <p:ph type="title"/>
          </p:nvPr>
        </p:nvSpPr>
        <p:spPr>
          <a:xfrm>
            <a:off x="468313" y="404813"/>
            <a:ext cx="8351837" cy="2519362"/>
          </a:xfrm>
          <a:prstGeom prst="rect">
            <a:avLst/>
          </a:prstGeom>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50000"/>
              </a:lnSpc>
              <a:spcBef>
                <a:spcPct val="0"/>
              </a:spcBef>
              <a:spcAft>
                <a:spcPct val="0"/>
              </a:spcAft>
              <a:buClrTx/>
              <a:buSzTx/>
              <a:buFontTx/>
              <a:buNone/>
              <a:defRPr/>
            </a:pPr>
            <a:br>
              <a:rPr kumimoji="0" lang="kk-KZ" sz="4800" b="1" i="1" u="none" strike="noStrike" kern="0" cap="none" spc="0" normalizeH="0" baseline="0" noProof="0" smtClean="0">
                <a:ln>
                  <a:noFill/>
                </a:ln>
                <a:solidFill>
                  <a:schemeClr val="accent4">
                    <a:lumMod val="85000"/>
                    <a:lumOff val="15000"/>
                  </a:schemeClr>
                </a:solidFill>
                <a:effectLst/>
                <a:uLnTx/>
                <a:uFillTx/>
                <a:latin typeface="Times New Roman" pitchFamily="18" charset="0"/>
                <a:ea typeface="+mj-ea"/>
                <a:cs typeface="Times New Roman" pitchFamily="18" charset="0"/>
              </a:rPr>
            </a:br>
            <a:br>
              <a:rPr kumimoji="0" lang="kk-KZ" sz="4800" b="1" i="1" u="none" strike="noStrike" kern="0" cap="none" spc="0" normalizeH="0" baseline="0" noProof="0" smtClean="0">
                <a:ln>
                  <a:noFill/>
                </a:ln>
                <a:solidFill>
                  <a:schemeClr val="accent4">
                    <a:lumMod val="85000"/>
                    <a:lumOff val="15000"/>
                  </a:schemeClr>
                </a:solidFill>
                <a:effectLst/>
                <a:uLnTx/>
                <a:uFillTx/>
                <a:latin typeface="Times New Roman" pitchFamily="18" charset="0"/>
                <a:ea typeface="+mj-ea"/>
                <a:cs typeface="Times New Roman" pitchFamily="18" charset="0"/>
              </a:rPr>
            </a:br>
            <a:r>
              <a:rPr kumimoji="0" lang="kk-KZ" sz="4800" b="1" i="1" u="none" strike="noStrike" kern="0" cap="none" spc="0" normalizeH="0" baseline="0" noProof="0" smtClean="0">
                <a:ln>
                  <a:noFill/>
                </a:ln>
                <a:solidFill>
                  <a:schemeClr val="accent4">
                    <a:lumMod val="85000"/>
                    <a:lumOff val="15000"/>
                  </a:schemeClr>
                </a:solidFill>
                <a:effectLst/>
                <a:uLnTx/>
                <a:uFillTx/>
                <a:latin typeface="Times New Roman" pitchFamily="18" charset="0"/>
                <a:ea typeface="+mj-ea"/>
                <a:cs typeface="Times New Roman" pitchFamily="18" charset="0"/>
              </a:rPr>
              <a:t>Қазақ тілі пәні     </a:t>
            </a:r>
            <a:br>
              <a:rPr kumimoji="0" lang="kk-KZ" sz="4800" b="1" i="1" u="none" strike="noStrike" kern="0" cap="none" spc="0" normalizeH="0" baseline="0" noProof="0" smtClean="0">
                <a:ln>
                  <a:noFill/>
                </a:ln>
                <a:solidFill>
                  <a:schemeClr val="accent4">
                    <a:lumMod val="85000"/>
                    <a:lumOff val="15000"/>
                  </a:schemeClr>
                </a:solidFill>
                <a:effectLst/>
                <a:uLnTx/>
                <a:uFillTx/>
                <a:latin typeface="Times New Roman" pitchFamily="18" charset="0"/>
                <a:ea typeface="+mj-ea"/>
                <a:cs typeface="Times New Roman" pitchFamily="18" charset="0"/>
              </a:rPr>
            </a:br>
            <a:r>
              <a:rPr kumimoji="0" lang="kk-KZ" sz="4800" b="1" i="1" u="none" strike="noStrike" kern="0" cap="none" spc="0" normalizeH="0" baseline="0" noProof="0" smtClean="0">
                <a:ln>
                  <a:noFill/>
                </a:ln>
                <a:solidFill>
                  <a:schemeClr val="accent4">
                    <a:lumMod val="85000"/>
                    <a:lumOff val="15000"/>
                  </a:schemeClr>
                </a:solidFill>
                <a:effectLst/>
                <a:uLnTx/>
                <a:uFillTx/>
                <a:latin typeface="Times New Roman" pitchFamily="18" charset="0"/>
                <a:ea typeface="+mj-ea"/>
                <a:cs typeface="Times New Roman" pitchFamily="18" charset="0"/>
              </a:rPr>
              <a:t> </a:t>
            </a:r>
            <a:r>
              <a:rPr kumimoji="0" lang="kk-KZ" sz="3600" b="1" i="1" u="none" strike="noStrike" kern="0" cap="none" spc="0" normalizeH="0" baseline="0" noProof="0" smtClean="0">
                <a:ln>
                  <a:noFill/>
                </a:ln>
                <a:solidFill>
                  <a:schemeClr val="accent4">
                    <a:lumMod val="85000"/>
                    <a:lumOff val="15000"/>
                  </a:schemeClr>
                </a:solidFill>
                <a:effectLst/>
                <a:uLnTx/>
                <a:uFillTx/>
                <a:latin typeface="Times New Roman" pitchFamily="18" charset="0"/>
                <a:ea typeface="+mj-ea"/>
                <a:cs typeface="Times New Roman" pitchFamily="18" charset="0"/>
              </a:rPr>
              <a:t>4 -сынып</a:t>
            </a:r>
            <a:br>
              <a:rPr kumimoji="0" lang="kk-KZ" sz="3600" b="1" i="1" u="none" strike="noStrike" kern="0" cap="none" spc="0" normalizeH="0" baseline="0" noProof="0" smtClean="0">
                <a:ln>
                  <a:noFill/>
                </a:ln>
                <a:solidFill>
                  <a:schemeClr val="tx1"/>
                </a:solidFill>
                <a:effectLst/>
                <a:uLnTx/>
                <a:uFillTx/>
                <a:latin typeface="Times New Roman" pitchFamily="18" charset="0"/>
                <a:ea typeface="+mj-ea"/>
                <a:cs typeface="Times New Roman" pitchFamily="18" charset="0"/>
              </a:rPr>
            </a:br>
            <a:r>
              <a:rPr kumimoji="0" lang="kk-KZ" sz="4000" b="1" i="1" u="none" strike="noStrike" kern="0" cap="none" spc="0" normalizeH="0" baseline="0" noProof="0" smtClean="0">
                <a:ln>
                  <a:noFill/>
                </a:ln>
                <a:solidFill>
                  <a:schemeClr val="tx1"/>
                </a:solidFill>
                <a:effectLst/>
                <a:uLnTx/>
                <a:uFillTx/>
                <a:latin typeface="Times New Roman" pitchFamily="18" charset="0"/>
                <a:ea typeface="+mj-ea"/>
                <a:cs typeface="Times New Roman" pitchFamily="18" charset="0"/>
              </a:rPr>
              <a:t>Мәдени мұра сыр шертеді</a:t>
            </a:r>
            <a:br>
              <a:rPr kumimoji="0" lang="kk-KZ" sz="3600" b="1" i="1" u="none" strike="noStrike" kern="0" cap="none" spc="0" normalizeH="0" baseline="0" noProof="0" smtClean="0">
                <a:ln>
                  <a:noFill/>
                </a:ln>
                <a:solidFill>
                  <a:schemeClr val="tx1"/>
                </a:solidFill>
                <a:effectLst/>
                <a:uLnTx/>
                <a:uFillTx/>
                <a:latin typeface="Times New Roman" pitchFamily="18" charset="0"/>
                <a:ea typeface="+mj-ea"/>
                <a:cs typeface="Times New Roman" pitchFamily="18" charset="0"/>
              </a:rPr>
            </a:br>
            <a:r>
              <a:rPr kumimoji="0" lang="kk-KZ" sz="4000" b="1" i="1" u="none" strike="noStrike" kern="0" cap="none" spc="0" normalizeH="0" baseline="0" noProof="0" smtClean="0">
                <a:ln>
                  <a:noFill/>
                </a:ln>
                <a:solidFill>
                  <a:srgbClr val="002060"/>
                </a:solidFill>
                <a:effectLst/>
                <a:uLnTx/>
                <a:uFillTx/>
                <a:latin typeface="Times New Roman" pitchFamily="18" charset="0"/>
                <a:ea typeface="+mj-ea"/>
                <a:cs typeface="Times New Roman" pitchFamily="18" charset="0"/>
              </a:rPr>
              <a:t>Сабақтың тақырыбы:</a:t>
            </a:r>
            <a:br>
              <a:rPr kumimoji="0" lang="kk-KZ" sz="4000" b="1" i="1" u="none" strike="noStrike" kern="0" cap="none" spc="0" normalizeH="0" baseline="0" noProof="0" smtClean="0">
                <a:ln>
                  <a:noFill/>
                </a:ln>
                <a:solidFill>
                  <a:srgbClr val="002060"/>
                </a:solidFill>
                <a:effectLst/>
                <a:uLnTx/>
                <a:uFillTx/>
                <a:latin typeface="Times New Roman" pitchFamily="18" charset="0"/>
                <a:ea typeface="+mj-ea"/>
                <a:cs typeface="Times New Roman" pitchFamily="18" charset="0"/>
              </a:rPr>
            </a:br>
            <a:r>
              <a:rPr kumimoji="0" lang="kk-KZ" sz="4000" b="1" i="1" u="none" strike="noStrike" kern="0" cap="none" spc="0" normalizeH="0" baseline="0" noProof="0" smtClean="0">
                <a:ln>
                  <a:noFill/>
                </a:ln>
                <a:solidFill>
                  <a:srgbClr val="002060"/>
                </a:solidFill>
                <a:effectLst/>
                <a:uLnTx/>
                <a:uFillTx/>
                <a:latin typeface="Times New Roman" pitchFamily="18" charset="0"/>
                <a:ea typeface="+mj-ea"/>
                <a:cs typeface="Times New Roman" pitchFamily="18" charset="0"/>
              </a:rPr>
              <a:t> </a:t>
            </a:r>
            <a:endParaRPr kumimoji="0" lang="ru-RU" sz="4000" b="1" i="0" u="none" strike="noStrike" kern="0" cap="none" spc="0" normalizeH="0" baseline="0" noProof="0" smtClean="0">
              <a:ln>
                <a:noFill/>
              </a:ln>
              <a:solidFill>
                <a:srgbClr val="002060"/>
              </a:solidFill>
              <a:effectLst/>
              <a:uLnTx/>
              <a:uFillTx/>
              <a:latin typeface="Times New Roman" pitchFamily="18" charset="0"/>
              <a:ea typeface="+mj-ea"/>
              <a:cs typeface="Times New Roman" pitchFamily="18" charset="0"/>
            </a:endParaRPr>
          </a:p>
        </p:txBody>
      </p:sp>
      <p:sp>
        <p:nvSpPr>
          <p:cNvPr id="3075" name="Заголовок 1" title=""/>
          <p:cNvSpPr txBox="1"/>
          <p:nvPr/>
        </p:nvSpPr>
        <p:spPr bwMode="white">
          <a:xfrm>
            <a:off x="900113" y="1557338"/>
            <a:ext cx="7777162" cy="1657350"/>
          </a:xfrm>
          <a:prstGeom prst="rect">
            <a:avLst/>
          </a:prstGeom>
          <a:noFill/>
          <a:ln>
            <a:noFill/>
            <a:miter lim="800000"/>
          </a:ln>
        </p:spPr>
        <p:txBody>
          <a:bodyPr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algn="ctr" hangingPunct="0"/>
            <a:endParaRPr lang="ru-RU" altLang="en-US" sz="2400" b="1" i="1">
              <a:latin typeface="Times New Roman" pitchFamily="18" charset="0"/>
              <a:ea typeface="Times New Roman" pitchFamily="18" charset="0"/>
            </a:endParaRPr>
          </a:p>
        </p:txBody>
      </p:sp>
      <p:sp>
        <p:nvSpPr>
          <p:cNvPr id="3076" name="Содержимое 2" title=""/>
          <p:cNvSpPr>
            <a:spLocks noGrp="1"/>
          </p:cNvSpPr>
          <p:nvPr>
            <p:ph idx="1"/>
          </p:nvPr>
        </p:nvSpPr>
        <p:spPr>
          <a:xfrm>
            <a:off x="611188" y="3357563"/>
            <a:ext cx="7921625" cy="2320925"/>
          </a:xfrm>
          <a:noFill/>
          <a:ln>
            <a:miter lim="800000"/>
          </a:ln>
        </p:spPr>
        <p:txBody>
          <a:bodyPr wrap="square" lIns="91440" tIns="45720" rIns="91440" bIns="45720" anchor="t" anchorCtr="0"/>
          <a:lstStyle>
            <a:lvl1pPr marL="342900" indent="-342900" algn="l" defTabSz="914400" rtl="0" eaLnBrk="0" fontAlgn="base" hangingPunct="0">
              <a:lnSpc>
                <a:spcPct val="100000"/>
              </a:lnSpc>
              <a:spcBef>
                <a:spcPct val="20000"/>
              </a:spcBef>
              <a:spcAft>
                <a:spcPct val="0"/>
              </a:spcAft>
              <a:buClr>
                <a:schemeClr val="hlink"/>
              </a:buClr>
              <a:buSzTx/>
              <a:buFont typeface="Wingdings" pitchFamily="2" charset="2"/>
              <a:buChar char="v"/>
              <a:defRPr kumimoji="0" lang="en-US" altLang="en-US" sz="2800" b="0" i="0" u="none"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
                <a:schemeClr val="accent1"/>
              </a:buClr>
              <a:buSzTx/>
              <a:buFont typeface="Wingdings" pitchFamily="2" charset="2"/>
              <a:buChar char="§"/>
              <a:defRPr kumimoji="0" lang="en-US" altLang="en-US" sz="2400" b="0" i="0" u="none" baseline="0">
                <a:solidFill>
                  <a:schemeClr val="tx1"/>
                </a:solidFill>
                <a:effectLst/>
                <a:latin typeface="+mn-lt"/>
              </a:defRPr>
            </a:lvl2pPr>
            <a:lvl3pPr marL="1143000" indent="-228600" algn="l" defTabSz="914400" rtl="0" eaLnBrk="0" fontAlgn="base" hangingPunct="0">
              <a:lnSpc>
                <a:spcPct val="100000"/>
              </a:lnSpc>
              <a:spcBef>
                <a:spcPct val="20000"/>
              </a:spcBef>
              <a:spcAft>
                <a:spcPct val="0"/>
              </a:spcAft>
              <a:buClr>
                <a:schemeClr val="tx1"/>
              </a:buClr>
              <a:buSzTx/>
              <a:buFontTx/>
              <a:buChar char="•"/>
              <a:defRPr kumimoji="0" lang="en-US" altLang="en-US" sz="2200" b="0" i="0" u="none" baseline="0">
                <a:solidFill>
                  <a:schemeClr val="tx1"/>
                </a:solidFill>
                <a:effectLst/>
                <a:latin typeface="+mn-lt"/>
              </a:defRPr>
            </a:lvl3pPr>
            <a:lvl4pPr marL="1600200" indent="-228600" algn="l" defTabSz="914400" rtl="0" eaLnBrk="0" fontAlgn="base" hangingPunct="0">
              <a:lnSpc>
                <a:spcPct val="100000"/>
              </a:lnSpc>
              <a:spcBef>
                <a:spcPct val="20000"/>
              </a:spcBef>
              <a:spcAft>
                <a:spcPct val="0"/>
              </a:spcAft>
              <a:buClrTx/>
              <a:buSzTx/>
              <a:buFontTx/>
              <a:buChar char="–"/>
              <a:defRPr kumimoji="0" lang="en-US" altLang="en-US" sz="2000" b="0" i="0" u="none" baseline="0">
                <a:solidFill>
                  <a:schemeClr val="tx1"/>
                </a:solidFill>
                <a:effectLst/>
                <a:latin typeface="+mn-lt"/>
              </a:defRPr>
            </a:lvl4pPr>
            <a:lvl5pPr marL="2057400" indent="-228600" algn="l" defTabSz="914400" rtl="0" eaLnBrk="0" fontAlgn="base" hangingPunct="0">
              <a:lnSpc>
                <a:spcPct val="100000"/>
              </a:lnSpc>
              <a:spcBef>
                <a:spcPct val="20000"/>
              </a:spcBef>
              <a:spcAft>
                <a:spcPct val="0"/>
              </a:spcAft>
              <a:buClrTx/>
              <a:buSzTx/>
              <a:buFontTx/>
              <a:buChar char="»"/>
              <a:defRPr kumimoji="0" lang="en-US" altLang="en-US" sz="2000" b="0" i="0" u="none" baseline="0">
                <a:solidFill>
                  <a:schemeClr val="tx1"/>
                </a:solidFill>
                <a:effectLst/>
                <a:latin typeface="+mn-lt"/>
              </a:defRPr>
            </a:lvl5pPr>
            <a:lvl6pPr marL="2514600" indent="-228600" algn="l" rtl="0" eaLnBrk="1" fontAlgn="base" hangingPunct="1">
              <a:spcBef>
                <a:spcPct val="20000"/>
              </a:spcBef>
              <a:spcAft>
                <a:spcPct val="0"/>
              </a:spcAft>
              <a:buChar char="»"/>
              <a:defRPr lang="en-US" altLang="en-US" sz="2000">
                <a:solidFill>
                  <a:schemeClr val="tx1"/>
                </a:solidFill>
                <a:latin typeface="+mn-lt"/>
              </a:defRPr>
            </a:lvl6pPr>
            <a:lvl7pPr marL="2971800" indent="-228600" algn="l" rtl="0" eaLnBrk="1" fontAlgn="base" hangingPunct="1">
              <a:spcBef>
                <a:spcPct val="20000"/>
              </a:spcBef>
              <a:spcAft>
                <a:spcPct val="0"/>
              </a:spcAft>
              <a:buChar char="»"/>
              <a:defRPr lang="en-US" altLang="en-US" sz="2000">
                <a:solidFill>
                  <a:schemeClr val="tx1"/>
                </a:solidFill>
                <a:latin typeface="+mn-lt"/>
              </a:defRPr>
            </a:lvl7pPr>
            <a:lvl8pPr marL="3429000" indent="-228600" algn="l" rtl="0" eaLnBrk="1" fontAlgn="base" hangingPunct="1">
              <a:spcBef>
                <a:spcPct val="20000"/>
              </a:spcBef>
              <a:spcAft>
                <a:spcPct val="0"/>
              </a:spcAft>
              <a:buChar char="»"/>
              <a:defRPr lang="en-US" altLang="en-US" sz="2000">
                <a:solidFill>
                  <a:schemeClr val="tx1"/>
                </a:solidFill>
                <a:latin typeface="+mn-lt"/>
              </a:defRPr>
            </a:lvl8pPr>
            <a:lvl9pPr marL="3886200" indent="-228600" algn="l" rtl="0" eaLnBrk="1" fontAlgn="base" hangingPunct="1">
              <a:spcBef>
                <a:spcPct val="20000"/>
              </a:spcBef>
              <a:spcAft>
                <a:spcPct val="0"/>
              </a:spcAft>
              <a:buChar char="»"/>
              <a:defRPr lang="en-US" altLang="en-US" sz="2000">
                <a:solidFill>
                  <a:schemeClr val="tx1"/>
                </a:solidFill>
                <a:latin typeface="+mn-lt"/>
              </a:defRPr>
            </a:lvl9pPr>
          </a:lstStyle>
          <a:p>
            <a:pPr lvl="0" algn="ctr">
              <a:lnSpc>
                <a:spcPct val="150000"/>
              </a:lnSpc>
              <a:buNone/>
            </a:pPr>
            <a:r>
              <a:rPr lang="kk-KZ" altLang="ru-RU" sz="3200" b="1" i="1">
                <a:solidFill>
                  <a:srgbClr val="002060"/>
                </a:solidFill>
                <a:latin typeface="Times New Roman" pitchFamily="18" charset="0"/>
                <a:ea typeface="Times New Roman" pitchFamily="18" charset="0"/>
              </a:rPr>
              <a:t>        </a:t>
            </a:r>
            <a:endParaRPr lang="kk-KZ" altLang="ru-RU" sz="3200" b="1" i="1">
              <a:solidFill>
                <a:srgbClr val="002060"/>
              </a:solidFill>
              <a:latin typeface="Times New Roman" pitchFamily="18" charset="0"/>
              <a:ea typeface="Times New Roman" pitchFamily="18" charset="0"/>
            </a:endParaRPr>
          </a:p>
          <a:p>
            <a:pPr lvl="0" algn="ctr">
              <a:lnSpc>
                <a:spcPct val="150000"/>
              </a:lnSpc>
              <a:buNone/>
            </a:pPr>
            <a:r>
              <a:rPr lang="kk-KZ" altLang="ru-RU" sz="3200" b="1" i="1">
                <a:solidFill>
                  <a:srgbClr val="002060"/>
                </a:solidFill>
                <a:latin typeface="Times New Roman" pitchFamily="18" charset="0"/>
                <a:ea typeface="Times New Roman" pitchFamily="18" charset="0"/>
              </a:rPr>
              <a:t>Мақала жаза аламын</a:t>
            </a:r>
            <a:endParaRPr lang="kk-KZ" altLang="ru-RU" sz="3200" b="1" i="1">
              <a:solidFill>
                <a:srgbClr val="002060"/>
              </a:solidFill>
              <a:latin typeface="Times New Roman" pitchFamily="18" charset="0"/>
              <a:ea typeface="Times New Roman" pitchFamily="18" charset="0"/>
            </a:endParaRPr>
          </a:p>
          <a:p>
            <a:pPr lvl="0" algn="ctr">
              <a:lnSpc>
                <a:spcPct val="150000"/>
              </a:lnSpc>
              <a:buNone/>
            </a:pPr>
            <a:r>
              <a:rPr lang="kk-KZ" altLang="ru-RU" sz="3200" b="1" i="1">
                <a:solidFill>
                  <a:srgbClr val="002060"/>
                </a:solidFill>
                <a:latin typeface="Times New Roman" pitchFamily="18" charset="0"/>
                <a:ea typeface="Times New Roman" pitchFamily="18" charset="0"/>
              </a:rPr>
              <a:t>42-сабақ</a:t>
            </a:r>
            <a:endParaRPr lang="ru-RU" altLang="ru-RU" sz="3200" i="1">
              <a:solidFill>
                <a:srgbClr val="002060"/>
              </a:solidFill>
              <a:latin typeface="Times New Roman" pitchFamily="18" charset="0"/>
              <a:ea typeface="Times New Roman" pitchFamily="18" charset="0"/>
            </a:endParaRPr>
          </a:p>
        </p:txBody>
      </p:sp>
      <p:sp>
        <p:nvSpPr>
          <p:cNvPr id="3077"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mc:AlternateContent>
    <mc:Choice xmlns:p14="http://schemas.microsoft.com/office/powerpoint/2010/main" Requires="p14">
      <p:transition p14:dur="1200">
        <p:dissolve/>
      </p:transition>
    </mc:Choice>
    <mc:Fallback>
      <p:transition>
        <p:dissolve/>
      </p:transition>
    </mc:Fallback>
  </mc:AlternateConten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2290" name="Заголовок 1" title=""/>
          <p:cNvSpPr>
            <a:spLocks noGrp="1"/>
          </p:cNvSpPr>
          <p:nvPr>
            <p:ph type="title"/>
          </p:nvPr>
        </p:nvSpPr>
        <p:spPr>
          <a:xfrm>
            <a:off x="827088" y="549275"/>
            <a:ext cx="7391400" cy="942975"/>
          </a:xfrm>
          <a:noFill/>
          <a:ln>
            <a:miter lim="800000"/>
          </a:ln>
        </p:spPr>
        <p:txBody>
          <a:bodyPr wrap="square" lIns="91440" tIns="45720" rIns="91440" bIns="45720" anchor="ctr" anchorCtr="0"/>
          <a:lstStyle>
            <a:lvl1pPr marL="0" indent="0" algn="ctr" defTabSz="914400" rtl="0" eaLnBrk="0" fontAlgn="base" hangingPunct="0">
              <a:lnSpc>
                <a:spcPct val="100000"/>
              </a:lnSpc>
              <a:spcBef>
                <a:spcPct val="0"/>
              </a:spcBef>
              <a:spcAft>
                <a:spcPct val="0"/>
              </a:spcAft>
              <a:buClrTx/>
              <a:buSzTx/>
              <a:buFontTx/>
              <a:buNone/>
              <a:defRPr kumimoji="0" lang="en-US" altLang="en-US" sz="3600" b="1" i="0" u="none" baseline="0">
                <a:solidFill>
                  <a:schemeClr val="bg1"/>
                </a:solidFill>
                <a:latin typeface="Arial"/>
                <a:ea typeface="+mj-ea"/>
                <a:cs typeface="+mj-cs"/>
              </a:defRPr>
            </a:lvl1pPr>
          </a:lstStyle>
          <a:p>
            <a:pPr lvl="0"/>
            <a:r>
              <a:rPr lang="kk-KZ" altLang="ru-RU">
                <a:solidFill>
                  <a:srgbClr val="002060"/>
                </a:solidFill>
                <a:latin typeface="Times New Roman" pitchFamily="18" charset="0"/>
                <a:ea typeface="Times New Roman" pitchFamily="18" charset="0"/>
              </a:rPr>
              <a:t>“Қолымнан келеді..”</a:t>
            </a:r>
            <a:endParaRPr lang="ru-RU" altLang="ru-RU">
              <a:solidFill>
                <a:srgbClr val="002060"/>
              </a:solidFill>
              <a:latin typeface="Times New Roman" pitchFamily="18" charset="0"/>
              <a:ea typeface="Times New Roman" pitchFamily="18" charset="0"/>
            </a:endParaRPr>
          </a:p>
        </p:txBody>
      </p:sp>
      <p:sp>
        <p:nvSpPr>
          <p:cNvPr id="12291" name="Содержимое 2" title=""/>
          <p:cNvSpPr>
            <a:spLocks noGrp="1"/>
          </p:cNvSpPr>
          <p:nvPr>
            <p:ph idx="1"/>
          </p:nvPr>
        </p:nvSpPr>
        <p:spPr>
          <a:xfrm>
            <a:off x="457200" y="1828800"/>
            <a:ext cx="8229600" cy="4495800"/>
          </a:xfrm>
          <a:noFill/>
          <a:ln>
            <a:miter lim="800000"/>
          </a:ln>
        </p:spPr>
        <p:txBody>
          <a:bodyPr wrap="square" lIns="91440" tIns="45720" rIns="91440" bIns="45720" anchor="t" anchorCtr="0"/>
          <a:lstStyle>
            <a:lvl1pPr marL="342900" indent="-342900" algn="l" defTabSz="914400" rtl="0" eaLnBrk="0" fontAlgn="base" hangingPunct="0">
              <a:lnSpc>
                <a:spcPct val="100000"/>
              </a:lnSpc>
              <a:spcBef>
                <a:spcPct val="20000"/>
              </a:spcBef>
              <a:spcAft>
                <a:spcPct val="0"/>
              </a:spcAft>
              <a:buClr>
                <a:schemeClr val="hlink"/>
              </a:buClr>
              <a:buSzTx/>
              <a:buFont typeface="Wingdings" pitchFamily="2" charset="2"/>
              <a:buChar char="v"/>
              <a:defRPr kumimoji="0" lang="en-US" altLang="en-US" sz="2800" b="0" i="0" u="none"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
                <a:schemeClr val="accent1"/>
              </a:buClr>
              <a:buSzTx/>
              <a:buFont typeface="Wingdings" pitchFamily="2" charset="2"/>
              <a:buChar char="§"/>
              <a:defRPr kumimoji="0" lang="en-US" altLang="en-US" sz="2400" b="0" i="0" u="none" baseline="0">
                <a:solidFill>
                  <a:schemeClr val="tx1"/>
                </a:solidFill>
                <a:effectLst/>
                <a:latin typeface="+mn-lt"/>
              </a:defRPr>
            </a:lvl2pPr>
            <a:lvl3pPr marL="1143000" indent="-228600" algn="l" defTabSz="914400" rtl="0" eaLnBrk="0" fontAlgn="base" hangingPunct="0">
              <a:lnSpc>
                <a:spcPct val="100000"/>
              </a:lnSpc>
              <a:spcBef>
                <a:spcPct val="20000"/>
              </a:spcBef>
              <a:spcAft>
                <a:spcPct val="0"/>
              </a:spcAft>
              <a:buClr>
                <a:schemeClr val="tx1"/>
              </a:buClr>
              <a:buSzTx/>
              <a:buFontTx/>
              <a:buChar char="•"/>
              <a:defRPr kumimoji="0" lang="en-US" altLang="en-US" sz="2200" b="0" i="0" u="none" baseline="0">
                <a:solidFill>
                  <a:schemeClr val="tx1"/>
                </a:solidFill>
                <a:effectLst/>
                <a:latin typeface="+mn-lt"/>
              </a:defRPr>
            </a:lvl3pPr>
            <a:lvl4pPr marL="1600200" indent="-228600" algn="l" defTabSz="914400" rtl="0" eaLnBrk="0" fontAlgn="base" hangingPunct="0">
              <a:lnSpc>
                <a:spcPct val="100000"/>
              </a:lnSpc>
              <a:spcBef>
                <a:spcPct val="20000"/>
              </a:spcBef>
              <a:spcAft>
                <a:spcPct val="0"/>
              </a:spcAft>
              <a:buClrTx/>
              <a:buSzTx/>
              <a:buFontTx/>
              <a:buChar char="–"/>
              <a:defRPr kumimoji="0" lang="en-US" altLang="en-US" sz="2000" b="0" i="0" u="none" baseline="0">
                <a:solidFill>
                  <a:schemeClr val="tx1"/>
                </a:solidFill>
                <a:effectLst/>
                <a:latin typeface="+mn-lt"/>
              </a:defRPr>
            </a:lvl4pPr>
            <a:lvl5pPr marL="2057400" indent="-228600" algn="l" defTabSz="914400" rtl="0" eaLnBrk="0" fontAlgn="base" hangingPunct="0">
              <a:lnSpc>
                <a:spcPct val="100000"/>
              </a:lnSpc>
              <a:spcBef>
                <a:spcPct val="20000"/>
              </a:spcBef>
              <a:spcAft>
                <a:spcPct val="0"/>
              </a:spcAft>
              <a:buClrTx/>
              <a:buSzTx/>
              <a:buFontTx/>
              <a:buChar char="»"/>
              <a:defRPr kumimoji="0" lang="en-US" altLang="en-US" sz="2000" b="0" i="0" u="none" baseline="0">
                <a:solidFill>
                  <a:schemeClr val="tx1"/>
                </a:solidFill>
                <a:effectLst/>
                <a:latin typeface="+mn-lt"/>
              </a:defRPr>
            </a:lvl5pPr>
            <a:lvl6pPr marL="2514600" indent="-228600" algn="l" rtl="0" eaLnBrk="1" fontAlgn="base" hangingPunct="1">
              <a:spcBef>
                <a:spcPct val="20000"/>
              </a:spcBef>
              <a:spcAft>
                <a:spcPct val="0"/>
              </a:spcAft>
              <a:buChar char="»"/>
              <a:defRPr lang="en-US" altLang="en-US" sz="2000">
                <a:solidFill>
                  <a:schemeClr val="tx1"/>
                </a:solidFill>
                <a:latin typeface="+mn-lt"/>
              </a:defRPr>
            </a:lvl6pPr>
            <a:lvl7pPr marL="2971800" indent="-228600" algn="l" rtl="0" eaLnBrk="1" fontAlgn="base" hangingPunct="1">
              <a:spcBef>
                <a:spcPct val="20000"/>
              </a:spcBef>
              <a:spcAft>
                <a:spcPct val="0"/>
              </a:spcAft>
              <a:buChar char="»"/>
              <a:defRPr lang="en-US" altLang="en-US" sz="2000">
                <a:solidFill>
                  <a:schemeClr val="tx1"/>
                </a:solidFill>
                <a:latin typeface="+mn-lt"/>
              </a:defRPr>
            </a:lvl7pPr>
            <a:lvl8pPr marL="3429000" indent="-228600" algn="l" rtl="0" eaLnBrk="1" fontAlgn="base" hangingPunct="1">
              <a:spcBef>
                <a:spcPct val="20000"/>
              </a:spcBef>
              <a:spcAft>
                <a:spcPct val="0"/>
              </a:spcAft>
              <a:buChar char="»"/>
              <a:defRPr lang="en-US" altLang="en-US" sz="2000">
                <a:solidFill>
                  <a:schemeClr val="tx1"/>
                </a:solidFill>
                <a:latin typeface="+mn-lt"/>
              </a:defRPr>
            </a:lvl8pPr>
            <a:lvl9pPr marL="3886200" indent="-228600" algn="l" rtl="0" eaLnBrk="1" fontAlgn="base" hangingPunct="1">
              <a:spcBef>
                <a:spcPct val="20000"/>
              </a:spcBef>
              <a:spcAft>
                <a:spcPct val="0"/>
              </a:spcAft>
              <a:buChar char="»"/>
              <a:defRPr lang="en-US" altLang="en-US" sz="2000">
                <a:solidFill>
                  <a:schemeClr val="tx1"/>
                </a:solidFill>
                <a:latin typeface="+mn-lt"/>
              </a:defRPr>
            </a:lvl9pPr>
          </a:lstStyle>
          <a:p>
            <a:pPr lvl="0">
              <a:buNone/>
            </a:pPr>
            <a:endParaRPr lang="kk-KZ" altLang="ru-RU" b="1">
              <a:solidFill>
                <a:srgbClr val="002060"/>
              </a:solidFill>
              <a:latin typeface="Times New Roman" pitchFamily="18" charset="0"/>
              <a:ea typeface="Times New Roman" pitchFamily="18" charset="0"/>
            </a:endParaRPr>
          </a:p>
          <a:p>
            <a:pPr lvl="0">
              <a:buNone/>
            </a:pPr>
            <a:endParaRPr lang="kk-KZ" altLang="ru-RU" b="1">
              <a:solidFill>
                <a:srgbClr val="002060"/>
              </a:solidFill>
              <a:latin typeface="Times New Roman" pitchFamily="18" charset="0"/>
              <a:ea typeface="Times New Roman" pitchFamily="18" charset="0"/>
            </a:endParaRPr>
          </a:p>
          <a:p>
            <a:pPr lvl="0">
              <a:buNone/>
            </a:pPr>
            <a:r>
              <a:rPr lang="kk-KZ" altLang="ru-RU" b="1">
                <a:solidFill>
                  <a:srgbClr val="002060"/>
                </a:solidFill>
                <a:latin typeface="Times New Roman" pitchFamily="18" charset="0"/>
                <a:ea typeface="Times New Roman" pitchFamily="18" charset="0"/>
              </a:rPr>
              <a:t>50-жаттығу. 93 бет</a:t>
            </a:r>
            <a:r>
              <a:rPr lang="kk-KZ" altLang="ru-RU">
                <a:solidFill>
                  <a:srgbClr val="002060"/>
                </a:solidFill>
                <a:latin typeface="Times New Roman" pitchFamily="18" charset="0"/>
                <a:ea typeface="Times New Roman" pitchFamily="18" charset="0"/>
              </a:rPr>
              <a:t>.</a:t>
            </a:r>
            <a:endParaRPr lang="kk-KZ" altLang="ru-RU">
              <a:solidFill>
                <a:srgbClr val="002060"/>
              </a:solidFill>
              <a:latin typeface="Times New Roman" pitchFamily="18" charset="0"/>
              <a:ea typeface="Times New Roman" pitchFamily="18" charset="0"/>
            </a:endParaRPr>
          </a:p>
          <a:p>
            <a:pPr lvl="0">
              <a:buNone/>
            </a:pPr>
            <a:r>
              <a:rPr lang="kk-KZ" altLang="ru-RU">
                <a:solidFill>
                  <a:srgbClr val="002060"/>
                </a:solidFill>
                <a:latin typeface="Times New Roman" pitchFamily="18" charset="0"/>
                <a:ea typeface="Times New Roman" pitchFamily="18" charset="0"/>
              </a:rPr>
              <a:t> Қабырға газетінің редколлегия мүшесі ретінде ұсынылған материалдан мақала жазып көр.</a:t>
            </a:r>
            <a:endParaRPr lang="kk-KZ" altLang="ru-RU">
              <a:solidFill>
                <a:srgbClr val="002060"/>
              </a:solidFill>
              <a:latin typeface="Times New Roman" pitchFamily="18" charset="0"/>
              <a:ea typeface="Times New Roman" pitchFamily="18" charset="0"/>
            </a:endParaRPr>
          </a:p>
        </p:txBody>
      </p:sp>
      <p:sp>
        <p:nvSpPr>
          <p:cNvPr id="12292"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3314" name="Вертикальный свиток 3"/>
          <p:cNvSpPr/>
          <p:nvPr/>
        </p:nvSpPr>
        <p:spPr>
          <a:xfrm>
            <a:off x="1042988" y="620713"/>
            <a:ext cx="7273925" cy="5688012"/>
          </a:xfrm>
          <a:prstGeom prst="verticalScroll">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50000"/>
              </a:lnSpc>
              <a:spcBef>
                <a:spcPct val="0"/>
              </a:spcBef>
              <a:spcAft>
                <a:spcPct val="0"/>
              </a:spcAft>
              <a:buClrTx/>
              <a:buSzTx/>
              <a:buFontTx/>
              <a:buNone/>
              <a:defRPr/>
            </a:pPr>
            <a:r>
              <a:rPr kumimoji="0" lang="kk-KZ" sz="2400" b="1" i="0" u="none" strike="noStrike" kern="1200" cap="none" spc="0" normalizeH="0" baseline="0" noProof="0">
                <a:ln>
                  <a:noFill/>
                </a:ln>
                <a:solidFill>
                  <a:srgbClr val="0070C0"/>
                </a:solidFill>
                <a:effectLst/>
                <a:uLnTx/>
                <a:uFillTx/>
                <a:latin typeface="Times New Roman" pitchFamily="18" charset="0"/>
                <a:ea typeface="+mn-ea"/>
                <a:cs typeface="Times New Roman" pitchFamily="18" charset="0"/>
              </a:rPr>
              <a:t>15 қазан күні 4 “А” сыныбында</a:t>
            </a:r>
          </a:p>
          <a:p>
            <a:pPr marL="0" marR="0" lvl="0" indent="0" algn="ctr" defTabSz="914400" rtl="0" eaLnBrk="1" fontAlgn="base" latinLnBrk="0" hangingPunct="1">
              <a:lnSpc>
                <a:spcPct val="150000"/>
              </a:lnSpc>
              <a:spcBef>
                <a:spcPct val="0"/>
              </a:spcBef>
              <a:spcAft>
                <a:spcPct val="0"/>
              </a:spcAft>
              <a:buClrTx/>
              <a:buSzTx/>
              <a:buFontTx/>
              <a:buNone/>
              <a:defRPr/>
            </a:pPr>
            <a:r>
              <a:rPr kumimoji="0" lang="kk-KZ" sz="2400" b="1" i="0" u="none" strike="noStrike" kern="1200" cap="none" spc="0" normalizeH="0" baseline="0" noProof="0">
                <a:ln>
                  <a:noFill/>
                </a:ln>
                <a:solidFill>
                  <a:srgbClr val="0070C0"/>
                </a:solidFill>
                <a:effectLst/>
                <a:uLnTx/>
                <a:uFillTx/>
                <a:latin typeface="Times New Roman" pitchFamily="18" charset="0"/>
                <a:ea typeface="+mn-ea"/>
                <a:cs typeface="Times New Roman" pitchFamily="18" charset="0"/>
              </a:rPr>
              <a:t> “Алтын сақа ” ертегісі бойынша қойылымға оқушылар жақсы дайындықпен келді.</a:t>
            </a:r>
          </a:p>
          <a:p>
            <a:pPr marL="0" marR="0" lvl="0" indent="0" algn="ctr" defTabSz="914400" rtl="0" eaLnBrk="1" fontAlgn="base" latinLnBrk="0" hangingPunct="1">
              <a:lnSpc>
                <a:spcPct val="150000"/>
              </a:lnSpc>
              <a:spcBef>
                <a:spcPct val="0"/>
              </a:spcBef>
              <a:spcAft>
                <a:spcPct val="0"/>
              </a:spcAft>
              <a:buClrTx/>
              <a:buSzTx/>
              <a:buFontTx/>
              <a:buNone/>
              <a:defRPr/>
            </a:pPr>
            <a:r>
              <a:rPr kumimoji="0" lang="kk-KZ" sz="2400" b="1" i="0" u="none" strike="noStrike" kern="1200" cap="none" spc="0" normalizeH="0" baseline="0" noProof="0">
                <a:ln>
                  <a:noFill/>
                </a:ln>
                <a:solidFill>
                  <a:srgbClr val="0070C0"/>
                </a:solidFill>
                <a:effectLst/>
                <a:uLnTx/>
                <a:uFillTx/>
                <a:latin typeface="Times New Roman" pitchFamily="18" charset="0"/>
                <a:ea typeface="+mn-ea"/>
                <a:cs typeface="Times New Roman" pitchFamily="18" charset="0"/>
              </a:rPr>
              <a:t> Ертегі кейіпкерлері ұстаздарының көңілінен шықты, олар еркін ойнап, белсенді болды.</a:t>
            </a:r>
            <a:endParaRPr kumimoji="0" lang="ru-RU" sz="2400" b="1" i="0" u="none" strike="noStrike" kern="1200" cap="none" spc="0" normalizeH="0" baseline="0" noProof="0">
              <a:ln>
                <a:noFill/>
              </a:ln>
              <a:solidFill>
                <a:srgbClr val="0070C0"/>
              </a:solidFill>
              <a:effectLst/>
              <a:uLnTx/>
              <a:uFillTx/>
              <a:latin typeface="Times New Roman" pitchFamily="18" charset="0"/>
              <a:ea typeface="+mn-ea"/>
              <a:cs typeface="Times New Roman" pitchFamily="18" charset="0"/>
            </a:endParaRPr>
          </a:p>
        </p:txBody>
      </p:sp>
      <p:sp>
        <p:nvSpPr>
          <p:cNvPr id="13315"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pic>
        <p:nvPicPr>
          <p:cNvPr id="14338" name="Picture 4" descr="C:\Users\админ\Desktop\1135578_1.jpeg" title=""/>
          <p:cNvPicPr>
            <a:picLocks noChangeAspect="1"/>
          </p:cNvPicPr>
          <p:nvPr/>
        </p:nvPicPr>
        <p:blipFill>
          <a:blip r:embed="rId2"/>
          <a:stretch>
            <a:fillRect/>
          </a:stretch>
        </p:blipFill>
        <p:spPr>
          <a:xfrm>
            <a:off x="0" y="0"/>
            <a:ext cx="9144000" cy="6858000"/>
          </a:xfrm>
          <a:prstGeom prst="rect">
            <a:avLst/>
          </a:prstGeom>
          <a:noFill/>
          <a:ln>
            <a:noFill/>
            <a:miter lim="800000"/>
          </a:ln>
        </p:spPr>
      </p:pic>
      <p:sp>
        <p:nvSpPr>
          <p:cNvPr id="14339"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098" name="Заголовок 1" title=""/>
          <p:cNvSpPr txBox="1"/>
          <p:nvPr/>
        </p:nvSpPr>
        <p:spPr bwMode="white">
          <a:xfrm>
            <a:off x="1042988" y="1916113"/>
            <a:ext cx="7777162" cy="1657350"/>
          </a:xfrm>
          <a:prstGeom prst="rect">
            <a:avLst/>
          </a:prstGeom>
          <a:noFill/>
          <a:ln>
            <a:noFill/>
            <a:miter lim="800000"/>
          </a:ln>
        </p:spPr>
        <p:txBody>
          <a:bodyPr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algn="ctr" hangingPunct="0"/>
            <a:endParaRPr lang="ru-RU" altLang="en-US" sz="2400" b="1" i="1">
              <a:latin typeface="Times New Roman" pitchFamily="18" charset="0"/>
              <a:ea typeface="Times New Roman" pitchFamily="18" charset="0"/>
            </a:endParaRPr>
          </a:p>
        </p:txBody>
      </p:sp>
      <p:sp>
        <p:nvSpPr>
          <p:cNvPr id="4099" name="Заголовок 1" title=""/>
          <p:cNvSpPr txBox="1"/>
          <p:nvPr/>
        </p:nvSpPr>
        <p:spPr bwMode="white">
          <a:xfrm>
            <a:off x="900113" y="692150"/>
            <a:ext cx="7391400" cy="563563"/>
          </a:xfrm>
          <a:prstGeom prst="rect">
            <a:avLst/>
          </a:prstGeom>
          <a:noFill/>
          <a:ln>
            <a:noFill/>
            <a:miter lim="800000"/>
          </a:ln>
        </p:spPr>
        <p:txBody>
          <a:bodyPr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hangingPunct="0"/>
            <a:r>
              <a:rPr lang="kk-KZ" altLang="en-US" sz="4800" b="1" i="1" spc="0">
                <a:latin typeface="Times New Roman" pitchFamily="18" charset="0"/>
                <a:ea typeface="Times New Roman" pitchFamily="18" charset="0"/>
              </a:rPr>
              <a:t>Бүгінгі сабақта: </a:t>
            </a:r>
            <a:endParaRPr lang="ru-RU" altLang="en-US" sz="4800" b="1" i="1">
              <a:latin typeface="Times New Roman" pitchFamily="18" charset="0"/>
              <a:ea typeface="Times New Roman" pitchFamily="18" charset="0"/>
            </a:endParaRPr>
          </a:p>
        </p:txBody>
      </p:sp>
      <p:sp>
        <p:nvSpPr>
          <p:cNvPr id="4100" name="Содержимое 2"/>
          <p:cNvSpPr>
            <a:spLocks noGrp="1"/>
          </p:cNvSpPr>
          <p:nvPr>
            <p:ph idx="1"/>
          </p:nvPr>
        </p:nvSpPr>
        <p:spPr>
          <a:xfrm>
            <a:off x="250825" y="2060575"/>
            <a:ext cx="8569325" cy="4049713"/>
          </a:xfrm>
          <a:prstGeom prst="rect">
            <a:avLst/>
          </a:prstGeom>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50000"/>
              </a:lnSpc>
              <a:spcBef>
                <a:spcPct val="20000"/>
              </a:spcBef>
              <a:spcAft>
                <a:spcPct val="0"/>
              </a:spcAft>
              <a:buClr>
                <a:schemeClr val="hlink"/>
              </a:buClr>
              <a:buSzTx/>
              <a:buFont typeface="Wingdings" pitchFamily="2" charset="2"/>
              <a:buChar char="v"/>
              <a:defRPr/>
            </a:pPr>
            <a:r>
              <a:rPr kumimoji="0" lang="kk-KZ" sz="2800" b="1" i="1" u="none" strike="noStrike" kern="0" cap="none" spc="0" normalizeH="0" baseline="0" noProof="0" smtClean="0">
                <a:ln>
                  <a:noFill/>
                </a:ln>
                <a:solidFill>
                  <a:srgbClr val="002060"/>
                </a:solidFill>
                <a:effectLst/>
                <a:uLnTx/>
                <a:uFillTx/>
                <a:latin typeface="Times New Roman" pitchFamily="18" charset="0"/>
                <a:ea typeface="+mn-ea"/>
                <a:cs typeface="Times New Roman" pitchFamily="18" charset="0"/>
              </a:rPr>
              <a:t> </a:t>
            </a:r>
            <a:r>
              <a:rPr kumimoji="0" lang="kk-KZ" sz="2800" b="0" i="0" u="none" strike="noStrike" kern="0" cap="none" spc="0" normalizeH="0" baseline="0" noProof="0" smtClean="0">
                <a:ln>
                  <a:noFill/>
                </a:ln>
                <a:solidFill>
                  <a:schemeClr val="tx1"/>
                </a:solidFill>
                <a:effectLst/>
                <a:uLnTx/>
                <a:uFillTx/>
                <a:latin typeface="Times New Roman" pitchFamily="18" charset="0"/>
                <a:ea typeface="+mn-ea"/>
                <a:cs typeface="Times New Roman" pitchFamily="18" charset="0"/>
              </a:rPr>
              <a:t> </a:t>
            </a:r>
            <a:r>
              <a:rPr kumimoji="0" lang="kk-KZ" sz="2800" b="0" i="0" u="none" strike="noStrike" kern="0" cap="none" spc="0" normalizeH="0" baseline="0" noProof="0" smtClean="0">
                <a:ln>
                  <a:noFill/>
                </a:ln>
                <a:solidFill>
                  <a:schemeClr val="accent5">
                    <a:lumMod val="10000"/>
                  </a:schemeClr>
                </a:solidFill>
                <a:effectLst/>
                <a:uLnTx/>
                <a:uFillTx/>
                <a:latin typeface="Times New Roman" pitchFamily="18" charset="0"/>
                <a:ea typeface="+mn-ea"/>
                <a:cs typeface="Times New Roman" pitchFamily="18" charset="0"/>
              </a:rPr>
              <a:t>мақала мен хабарламаны ажыратуды;</a:t>
            </a:r>
          </a:p>
          <a:p>
            <a:pPr marL="342900" marR="0" lvl="0" indent="-342900" algn="l" defTabSz="914400" rtl="0" eaLnBrk="0" fontAlgn="base" latinLnBrk="0" hangingPunct="0">
              <a:lnSpc>
                <a:spcPct val="150000"/>
              </a:lnSpc>
              <a:spcBef>
                <a:spcPct val="20000"/>
              </a:spcBef>
              <a:spcAft>
                <a:spcPct val="0"/>
              </a:spcAft>
              <a:buClr>
                <a:schemeClr val="hlink"/>
              </a:buClr>
              <a:buSzTx/>
              <a:buFont typeface="Wingdings" pitchFamily="2" charset="2"/>
              <a:buChar char="v"/>
              <a:defRPr/>
            </a:pPr>
            <a:r>
              <a:rPr kumimoji="0" lang="kk-KZ" sz="2800" b="0" i="0" u="none" strike="noStrike" kern="0" cap="none" spc="0" normalizeH="0" baseline="0" noProof="0" smtClean="0">
                <a:ln>
                  <a:noFill/>
                </a:ln>
                <a:solidFill>
                  <a:srgbClr val="002060"/>
                </a:solidFill>
                <a:effectLst/>
                <a:uLnTx/>
                <a:uFillTx/>
                <a:latin typeface="Times New Roman" pitchFamily="18" charset="0"/>
                <a:ea typeface="+mn-ea"/>
                <a:cs typeface="Times New Roman" pitchFamily="18" charset="0"/>
              </a:rPr>
              <a:t>   мақала жазуды үйренесің; </a:t>
            </a:r>
            <a:endParaRPr kumimoji="0" lang="ru-RU" sz="3600" b="0" i="0" u="none" strike="noStrike" kern="0" cap="none" spc="0" normalizeH="0" baseline="0" noProof="0" smtClean="0">
              <a:ln>
                <a:noFill/>
              </a:ln>
              <a:solidFill>
                <a:srgbClr val="002060"/>
              </a:solidFill>
              <a:effectLst/>
              <a:uLnTx/>
              <a:uFillTx/>
              <a:latin typeface="Times New Roman" pitchFamily="18" charset="0"/>
              <a:ea typeface="+mn-ea"/>
              <a:cs typeface="Times New Roman" pitchFamily="18" charset="0"/>
            </a:endParaRPr>
          </a:p>
        </p:txBody>
      </p:sp>
      <p:sp>
        <p:nvSpPr>
          <p:cNvPr id="4101"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mc:AlternateContent>
    <mc:Choice xmlns:p14="http://schemas.microsoft.com/office/powerpoint/2010/main" Requires="p14">
      <p:transition p14:dur="1200">
        <p:dissolve/>
      </p:transition>
    </mc:Choice>
    <mc:Fallback>
      <p:transition>
        <p:dissolve/>
      </p:transition>
    </mc:Fallback>
  </mc:AlternateConten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122" name="Заголовок 1" title=""/>
          <p:cNvSpPr>
            <a:spLocks noGrp="1"/>
          </p:cNvSpPr>
          <p:nvPr>
            <p:ph type="title"/>
          </p:nvPr>
        </p:nvSpPr>
        <p:spPr>
          <a:xfrm>
            <a:off x="611188" y="188913"/>
            <a:ext cx="7694612" cy="1060450"/>
          </a:xfrm>
          <a:noFill/>
          <a:ln>
            <a:miter lim="800000"/>
          </a:ln>
        </p:spPr>
        <p:txBody>
          <a:bodyPr wrap="square" lIns="91440" tIns="45720" rIns="91440" bIns="45720" anchor="ctr" anchorCtr="0"/>
          <a:lstStyle>
            <a:lvl1pPr marL="0" indent="0" algn="ctr" defTabSz="914400" rtl="0" eaLnBrk="0" fontAlgn="base" hangingPunct="0">
              <a:lnSpc>
                <a:spcPct val="100000"/>
              </a:lnSpc>
              <a:spcBef>
                <a:spcPct val="0"/>
              </a:spcBef>
              <a:spcAft>
                <a:spcPct val="0"/>
              </a:spcAft>
              <a:buClrTx/>
              <a:buSzTx/>
              <a:buFontTx/>
              <a:buNone/>
              <a:defRPr kumimoji="0" lang="en-US" altLang="en-US" sz="3600" b="1" i="0" u="none" baseline="0">
                <a:solidFill>
                  <a:schemeClr val="bg1"/>
                </a:solidFill>
                <a:latin typeface="Arial"/>
                <a:ea typeface="+mj-ea"/>
                <a:cs typeface="+mj-cs"/>
              </a:defRPr>
            </a:lvl1pPr>
          </a:lstStyle>
          <a:p>
            <a:pPr lvl="0"/>
            <a:br>
              <a:rPr lang="ru-RU" altLang="ru-RU" sz="2800">
                <a:solidFill>
                  <a:schemeClr val="tx1"/>
                </a:solidFill>
                <a:latin typeface="Times New Roman" pitchFamily="18" charset="0"/>
                <a:ea typeface="Times New Roman" pitchFamily="18" charset="0"/>
              </a:rPr>
            </a:br>
            <a:br>
              <a:rPr lang="ru-RU" altLang="ru-RU" sz="2800">
                <a:solidFill>
                  <a:schemeClr val="tx1"/>
                </a:solidFill>
                <a:latin typeface="Times New Roman" pitchFamily="18" charset="0"/>
                <a:ea typeface="Times New Roman" pitchFamily="18" charset="0"/>
              </a:rPr>
            </a:br>
            <a:br>
              <a:rPr lang="ru-RU" altLang="ru-RU" sz="2800">
                <a:solidFill>
                  <a:schemeClr val="tx1"/>
                </a:solidFill>
                <a:latin typeface="Times New Roman" pitchFamily="18" charset="0"/>
                <a:ea typeface="Times New Roman" pitchFamily="18" charset="0"/>
              </a:rPr>
            </a:br>
            <a:r>
              <a:rPr lang="ru-RU" altLang="ru-RU" sz="2800">
                <a:solidFill>
                  <a:srgbClr val="002060"/>
                </a:solidFill>
                <a:latin typeface="Times New Roman" pitchFamily="18" charset="0"/>
                <a:ea typeface="Times New Roman" pitchFamily="18" charset="0"/>
              </a:rPr>
              <a:t>Мәтін — бұл жалпы тақырып төңірігіндегі біріккен, сабақтастық пен тұтастық тән, ақпаратты жеткізетін мазмұнды сөйлемдердің тізбегі</a:t>
            </a:r>
            <a:endParaRPr lang="ru-RU" altLang="ru-RU" sz="2800">
              <a:solidFill>
                <a:srgbClr val="002060"/>
              </a:solidFill>
              <a:latin typeface="Times New Roman" pitchFamily="18" charset="0"/>
              <a:ea typeface="Times New Roman" pitchFamily="18" charset="0"/>
            </a:endParaRPr>
          </a:p>
        </p:txBody>
      </p:sp>
      <p:sp>
        <p:nvSpPr>
          <p:cNvPr id="5123" name="Заголовок 1" title=""/>
          <p:cNvSpPr txBox="1"/>
          <p:nvPr/>
        </p:nvSpPr>
        <p:spPr bwMode="white">
          <a:xfrm>
            <a:off x="250825" y="2349500"/>
            <a:ext cx="8199438" cy="2879725"/>
          </a:xfrm>
          <a:prstGeom prst="rect">
            <a:avLst/>
          </a:prstGeom>
          <a:noFill/>
          <a:ln>
            <a:noFill/>
            <a:miter lim="800000"/>
          </a:ln>
        </p:spPr>
        <p:txBody>
          <a:bodyPr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marL="0" lvl="0" indent="0" hangingPunct="0"/>
            <a:br>
              <a:rPr lang="ru-RU" altLang="en-US" sz="2800" b="1">
                <a:latin typeface="Times New Roman" pitchFamily="18" charset="0"/>
                <a:ea typeface="Times New Roman" pitchFamily="18" charset="0"/>
              </a:rPr>
            </a:br>
            <a:r>
              <a:rPr lang="ru-RU" altLang="en-US" sz="2800" b="1">
                <a:latin typeface="Times New Roman" pitchFamily="18" charset="0"/>
                <a:ea typeface="Times New Roman" pitchFamily="18" charset="0"/>
              </a:rPr>
              <a:t>      </a:t>
            </a:r>
            <a:r>
              <a:rPr lang="ru-RU" altLang="en-US" sz="2800" b="1">
                <a:solidFill>
                  <a:srgbClr val="0070C0"/>
                </a:solidFill>
                <a:latin typeface="Times New Roman" pitchFamily="18" charset="0"/>
                <a:ea typeface="Times New Roman" pitchFamily="18" charset="0"/>
              </a:rPr>
              <a:t>Кейбір мәтіндерде қандайда бір оқиға хабарланып тұрса, кейбірінде автор өзі туралы баяндайды.</a:t>
            </a:r>
            <a:br>
              <a:rPr lang="ru-RU" altLang="en-US" sz="2800" b="1">
                <a:solidFill>
                  <a:srgbClr val="0070C0"/>
                </a:solidFill>
                <a:latin typeface="Times New Roman" pitchFamily="18" charset="0"/>
                <a:ea typeface="Times New Roman" pitchFamily="18" charset="0"/>
              </a:rPr>
            </a:br>
            <a:br>
              <a:rPr lang="ru-RU" altLang="en-US" sz="2800" b="1">
                <a:solidFill>
                  <a:srgbClr val="0070C0"/>
                </a:solidFill>
                <a:latin typeface="Times New Roman" pitchFamily="18" charset="0"/>
                <a:ea typeface="Times New Roman" pitchFamily="18" charset="0"/>
              </a:rPr>
            </a:br>
            <a:endParaRPr lang="ru-RU" altLang="en-US" sz="2800" b="1">
              <a:solidFill>
                <a:srgbClr val="0070C0"/>
              </a:solidFill>
              <a:latin typeface="Times New Roman" pitchFamily="18" charset="0"/>
              <a:ea typeface="Times New Roman" pitchFamily="18" charset="0"/>
            </a:endParaRPr>
          </a:p>
        </p:txBody>
      </p:sp>
      <p:sp>
        <p:nvSpPr>
          <p:cNvPr id="5124"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6146" name="Заголовок 1" title=""/>
          <p:cNvSpPr>
            <a:spLocks noGrp="1"/>
          </p:cNvSpPr>
          <p:nvPr>
            <p:ph type="title"/>
          </p:nvPr>
        </p:nvSpPr>
        <p:spPr>
          <a:xfrm>
            <a:off x="914400" y="685800"/>
            <a:ext cx="8229600" cy="563563"/>
          </a:xfrm>
          <a:noFill/>
          <a:ln>
            <a:miter lim="800000"/>
          </a:ln>
        </p:spPr>
        <p:txBody>
          <a:bodyPr wrap="square" lIns="91440" tIns="45720" rIns="91440" bIns="45720" anchor="ctr" anchorCtr="0"/>
          <a:lstStyle>
            <a:lvl1pPr marL="0" indent="0" algn="ctr" defTabSz="914400" rtl="0" eaLnBrk="0" fontAlgn="base" hangingPunct="0">
              <a:lnSpc>
                <a:spcPct val="100000"/>
              </a:lnSpc>
              <a:spcBef>
                <a:spcPct val="0"/>
              </a:spcBef>
              <a:spcAft>
                <a:spcPct val="0"/>
              </a:spcAft>
              <a:buClrTx/>
              <a:buSzTx/>
              <a:buFontTx/>
              <a:buNone/>
              <a:defRPr kumimoji="0" lang="en-US" altLang="en-US" sz="3600" b="1" i="0" u="none" baseline="0">
                <a:solidFill>
                  <a:schemeClr val="bg1"/>
                </a:solidFill>
                <a:latin typeface="Arial"/>
                <a:ea typeface="+mj-ea"/>
                <a:cs typeface="+mj-cs"/>
              </a:defRPr>
            </a:lvl1pPr>
          </a:lstStyle>
          <a:p>
            <a:pPr lvl="0"/>
            <a:r>
              <a:rPr lang="kk-KZ" altLang="ru-RU" sz="2800">
                <a:solidFill>
                  <a:srgbClr val="002060"/>
                </a:solidFill>
                <a:latin typeface="Times New Roman" pitchFamily="18" charset="0"/>
                <a:ea typeface="Times New Roman" pitchFamily="18" charset="0"/>
              </a:rPr>
              <a:t>Қай мәтінде болатын оқиға хабарланып тұр?</a:t>
            </a:r>
            <a:br>
              <a:rPr lang="kk-KZ" altLang="ru-RU" sz="2800">
                <a:solidFill>
                  <a:srgbClr val="002060"/>
                </a:solidFill>
                <a:latin typeface="Times New Roman" pitchFamily="18" charset="0"/>
                <a:ea typeface="Times New Roman" pitchFamily="18" charset="0"/>
              </a:rPr>
            </a:br>
            <a:r>
              <a:rPr lang="kk-KZ" altLang="ru-RU" sz="2800">
                <a:solidFill>
                  <a:srgbClr val="002060"/>
                </a:solidFill>
                <a:latin typeface="Times New Roman" pitchFamily="18" charset="0"/>
                <a:ea typeface="Times New Roman" pitchFamily="18" charset="0"/>
              </a:rPr>
              <a:t>Қайсысында автор өзі туралы баяндайды?</a:t>
            </a:r>
            <a:endParaRPr lang="ru-RU" altLang="ru-RU" sz="2800">
              <a:solidFill>
                <a:srgbClr val="002060"/>
              </a:solidFill>
              <a:latin typeface="Times New Roman" pitchFamily="18" charset="0"/>
              <a:ea typeface="Times New Roman" pitchFamily="18" charset="0"/>
            </a:endParaRPr>
          </a:p>
        </p:txBody>
      </p:sp>
      <p:sp>
        <p:nvSpPr>
          <p:cNvPr id="6147" name="Скругленный прямоугольник 3"/>
          <p:cNvSpPr/>
          <p:nvPr/>
        </p:nvSpPr>
        <p:spPr>
          <a:xfrm>
            <a:off x="250825" y="1700213"/>
            <a:ext cx="4249738" cy="4752975"/>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kk-KZ" sz="2800" b="0" i="0" u="none" strike="noStrike" kern="1200" cap="none" spc="0" normalizeH="0" baseline="0" noProof="0">
                <a:ln>
                  <a:noFill/>
                </a:ln>
                <a:solidFill>
                  <a:schemeClr val="dk1"/>
                </a:solidFill>
                <a:effectLst/>
                <a:uLnTx/>
                <a:uFillTx/>
                <a:latin typeface="Times New Roman" pitchFamily="18" charset="0"/>
                <a:ea typeface="+mn-ea"/>
                <a:cs typeface="Times New Roman" pitchFamily="18" charset="0"/>
              </a:rPr>
              <a:t>Бүгін, 20 қазан күні біздің мектептің мәжіліс залында Абай өлеңдерін мәнерлеп оқудан жарыс өтеді. </a:t>
            </a:r>
            <a:endParaRPr kumimoji="0" lang="ru-RU" sz="2800" b="0" i="0" u="none" strike="noStrike" kern="1200" cap="none" spc="0" normalizeH="0" baseline="0" noProof="0">
              <a:ln>
                <a:noFill/>
              </a:ln>
              <a:solidFill>
                <a:schemeClr val="dk1"/>
              </a:solidFill>
              <a:effectLst/>
              <a:uLnTx/>
              <a:uFillTx/>
              <a:latin typeface="Times New Roman" pitchFamily="18" charset="0"/>
              <a:ea typeface="+mn-ea"/>
              <a:cs typeface="Times New Roman" pitchFamily="18" charset="0"/>
            </a:endParaRPr>
          </a:p>
        </p:txBody>
      </p:sp>
      <p:sp>
        <p:nvSpPr>
          <p:cNvPr id="6148" name="Скругленный прямоугольник 4"/>
          <p:cNvSpPr/>
          <p:nvPr/>
        </p:nvSpPr>
        <p:spPr>
          <a:xfrm>
            <a:off x="4643438" y="1773238"/>
            <a:ext cx="4249737" cy="4608512"/>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kk-KZ" sz="2000" b="0" i="0" u="none" strike="noStrike" kern="1200" cap="none" spc="0" normalizeH="0" baseline="0" noProof="0">
                <a:ln>
                  <a:noFill/>
                </a:ln>
                <a:solidFill>
                  <a:schemeClr val="dk1"/>
                </a:solidFill>
                <a:effectLst/>
                <a:uLnTx/>
                <a:uFillTx/>
                <a:latin typeface="Times New Roman" pitchFamily="18" charset="0"/>
                <a:ea typeface="+mn-ea"/>
                <a:cs typeface="Times New Roman" pitchFamily="18" charset="0"/>
              </a:rPr>
              <a:t>Мен осы неге мектепке кешіге беремін? “Енді кешікпеймін”, деп уәде берсем де, кешігемін. Не істеуім керек? Бүгін жаңбырдан кейін қаптап кеткен жауынқұртты тамашалаймын деп, мұғалімнен кезекті ескерту алдым. Кеше балалармен футбол ойнап, кешіктім. Мен әдейі істемеймінғой. Шындығында, менің сабаққа кешіккім келмейді. </a:t>
            </a:r>
            <a:endParaRPr kumimoji="0" lang="ru-RU" sz="2000" b="0" i="0" u="none" strike="noStrike" kern="1200" cap="none" spc="0" normalizeH="0" baseline="0" noProof="0">
              <a:ln>
                <a:noFill/>
              </a:ln>
              <a:solidFill>
                <a:schemeClr val="dk1"/>
              </a:solidFill>
              <a:effectLst/>
              <a:uLnTx/>
              <a:uFillTx/>
              <a:latin typeface="Times New Roman" pitchFamily="18" charset="0"/>
              <a:ea typeface="+mn-ea"/>
              <a:cs typeface="Times New Roman" pitchFamily="18" charset="0"/>
            </a:endParaRPr>
          </a:p>
        </p:txBody>
      </p:sp>
      <p:pic>
        <p:nvPicPr>
          <p:cNvPr id="6149" name="Picture 2" descr="http://avatars.mds.yandex.net/get-pdb/881477/9f3fec68-82c1-4276-951f-c6b464c46dd0/orig" title=""/>
          <p:cNvPicPr>
            <a:picLocks noChangeAspect="1" noCrop="1"/>
          </p:cNvPicPr>
          <p:nvPr/>
        </p:nvPicPr>
        <p:blipFill>
          <a:blip r:embed="rId2"/>
          <a:stretch>
            <a:fillRect/>
          </a:stretch>
        </p:blipFill>
        <p:spPr>
          <a:xfrm>
            <a:off x="-323850" y="-30162"/>
            <a:ext cx="1943100" cy="1944687"/>
          </a:xfrm>
          <a:prstGeom prst="rect">
            <a:avLst/>
          </a:prstGeom>
          <a:noFill/>
          <a:ln>
            <a:noFill/>
            <a:miter lim="800000"/>
          </a:ln>
        </p:spPr>
      </p:pic>
      <p:sp>
        <p:nvSpPr>
          <p:cNvPr id="6150"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7170" name="Заголовок 1" title=""/>
          <p:cNvSpPr>
            <a:spLocks noGrp="1"/>
          </p:cNvSpPr>
          <p:nvPr>
            <p:ph type="title"/>
          </p:nvPr>
        </p:nvSpPr>
        <p:spPr>
          <a:xfrm>
            <a:off x="914400" y="476250"/>
            <a:ext cx="8229600" cy="563563"/>
          </a:xfrm>
          <a:noFill/>
          <a:ln>
            <a:miter lim="800000"/>
          </a:ln>
        </p:spPr>
        <p:txBody>
          <a:bodyPr wrap="square" lIns="91440" tIns="45720" rIns="91440" bIns="45720" anchor="ctr" anchorCtr="0"/>
          <a:lstStyle>
            <a:lvl1pPr marL="0" indent="0" algn="ctr" defTabSz="914400" rtl="0" eaLnBrk="0" fontAlgn="base" hangingPunct="0">
              <a:lnSpc>
                <a:spcPct val="100000"/>
              </a:lnSpc>
              <a:spcBef>
                <a:spcPct val="0"/>
              </a:spcBef>
              <a:spcAft>
                <a:spcPct val="0"/>
              </a:spcAft>
              <a:buClrTx/>
              <a:buSzTx/>
              <a:buFontTx/>
              <a:buNone/>
              <a:defRPr kumimoji="0" lang="en-US" altLang="en-US" sz="3600" b="1" i="0" u="none" baseline="0">
                <a:solidFill>
                  <a:schemeClr val="bg1"/>
                </a:solidFill>
                <a:latin typeface="Arial"/>
                <a:ea typeface="+mj-ea"/>
                <a:cs typeface="+mj-cs"/>
              </a:defRPr>
            </a:lvl1pPr>
          </a:lstStyle>
          <a:p>
            <a:pPr lvl="0" algn="l"/>
            <a:r>
              <a:rPr lang="kk-KZ" altLang="ru-RU" sz="4000">
                <a:solidFill>
                  <a:srgbClr val="002060"/>
                </a:solidFill>
                <a:latin typeface="Times New Roman" pitchFamily="18" charset="0"/>
                <a:ea typeface="Times New Roman" pitchFamily="18" charset="0"/>
              </a:rPr>
              <a:t>            “Сен білесің бе?”</a:t>
            </a:r>
            <a:endParaRPr lang="ru-RU" altLang="ru-RU" sz="4000">
              <a:solidFill>
                <a:srgbClr val="002060"/>
              </a:solidFill>
              <a:latin typeface="Times New Roman" pitchFamily="18" charset="0"/>
              <a:ea typeface="Times New Roman" pitchFamily="18" charset="0"/>
            </a:endParaRPr>
          </a:p>
        </p:txBody>
      </p:sp>
      <p:sp>
        <p:nvSpPr>
          <p:cNvPr id="7171" name="Скругленный прямоугольник 5"/>
          <p:cNvSpPr/>
          <p:nvPr/>
        </p:nvSpPr>
        <p:spPr>
          <a:xfrm>
            <a:off x="827088" y="4508500"/>
            <a:ext cx="7345362" cy="2062163"/>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kk-KZ" sz="2400" b="0" i="0" u="none" strike="noStrike" kern="1200" cap="none" spc="0" normalizeH="0" baseline="0" noProof="0">
                <a:ln>
                  <a:noFill/>
                </a:ln>
                <a:solidFill>
                  <a:schemeClr val="dk1"/>
                </a:solidFill>
                <a:effectLst/>
                <a:uLnTx/>
                <a:uFillTx/>
                <a:latin typeface="Times New Roman" pitchFamily="18" charset="0"/>
                <a:ea typeface="+mn-ea"/>
                <a:cs typeface="Times New Roman" pitchFamily="18" charset="0"/>
              </a:rPr>
              <a:t>Бүгін, 20 қазан күні біздің мектептің мәжіліс залында Абай өлеңдерін мәнерлеп оқудан жарыс өтеді. </a:t>
            </a:r>
            <a:endParaRPr kumimoji="0" lang="ru-RU" sz="2400" b="0" i="0" u="none" strike="noStrike" kern="1200" cap="none" spc="0" normalizeH="0" baseline="0" noProof="0">
              <a:ln>
                <a:noFill/>
              </a:ln>
              <a:solidFill>
                <a:schemeClr val="dk1"/>
              </a:solidFill>
              <a:effectLst/>
              <a:uLnTx/>
              <a:uFillTx/>
              <a:latin typeface="Times New Roman" pitchFamily="18" charset="0"/>
              <a:ea typeface="+mn-ea"/>
              <a:cs typeface="Times New Roman" pitchFamily="18" charset="0"/>
            </a:endParaRPr>
          </a:p>
        </p:txBody>
      </p:sp>
      <p:sp>
        <p:nvSpPr>
          <p:cNvPr id="7172" name="Стрелка вниз 7"/>
          <p:cNvSpPr/>
          <p:nvPr/>
        </p:nvSpPr>
        <p:spPr>
          <a:xfrm>
            <a:off x="395288" y="1125538"/>
            <a:ext cx="8316912" cy="3095625"/>
          </a:xfrm>
          <a:prstGeom prst="downArrow">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kk-KZ" sz="2000" b="0" i="0" u="none" strike="noStrike" kern="1200" cap="none" spc="0" normalizeH="0" baseline="0" noProof="0">
              <a:ln>
                <a:noFill/>
              </a:ln>
              <a:solidFill>
                <a:srgbClr val="00206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kk-KZ" sz="2000" b="0" i="0" u="none" strike="noStrike" kern="1200" cap="none" spc="0" normalizeH="0" baseline="0" noProof="0">
                <a:ln>
                  <a:noFill/>
                </a:ln>
                <a:solidFill>
                  <a:srgbClr val="002060"/>
                </a:solidFill>
                <a:effectLst/>
                <a:uLnTx/>
                <a:uFillTx/>
                <a:latin typeface="Times New Roman" pitchFamily="18" charset="0"/>
                <a:ea typeface="+mn-ea"/>
                <a:cs typeface="Times New Roman" pitchFamily="18" charset="0"/>
              </a:rPr>
              <a:t>Хабарлама –шағын газет жанрының бірі.</a:t>
            </a:r>
          </a:p>
          <a:p>
            <a:pPr marL="0" marR="0" lvl="0" indent="0" algn="ctr" defTabSz="914400" rtl="0" eaLnBrk="1" fontAlgn="base" latinLnBrk="0" hangingPunct="1">
              <a:lnSpc>
                <a:spcPct val="100000"/>
              </a:lnSpc>
              <a:spcBef>
                <a:spcPct val="0"/>
              </a:spcBef>
              <a:spcAft>
                <a:spcPct val="0"/>
              </a:spcAft>
              <a:buClrTx/>
              <a:buSzTx/>
              <a:buFontTx/>
              <a:buNone/>
              <a:defRPr/>
            </a:pPr>
            <a:r>
              <a:rPr kumimoji="0" lang="kk-KZ" sz="2000" b="0" i="0" u="none" strike="noStrike" kern="1200" cap="none" spc="0" normalizeH="0" baseline="0" noProof="0">
                <a:ln>
                  <a:noFill/>
                </a:ln>
                <a:solidFill>
                  <a:srgbClr val="002060"/>
                </a:solidFill>
                <a:effectLst/>
                <a:uLnTx/>
                <a:uFillTx/>
                <a:latin typeface="Times New Roman" pitchFamily="18" charset="0"/>
                <a:ea typeface="+mn-ea"/>
                <a:cs typeface="Times New Roman" pitchFamily="18" charset="0"/>
              </a:rPr>
              <a:t>Хабарламада сан есім мен жалқы есімдердің алатын орны ерекше. </a:t>
            </a:r>
          </a:p>
          <a:p>
            <a:pPr marL="0" marR="0" lvl="0" indent="0" algn="ctr" defTabSz="914400" rtl="0" eaLnBrk="1" fontAlgn="base" latinLnBrk="0" hangingPunct="1">
              <a:lnSpc>
                <a:spcPct val="100000"/>
              </a:lnSpc>
              <a:spcBef>
                <a:spcPct val="0"/>
              </a:spcBef>
              <a:spcAft>
                <a:spcPct val="0"/>
              </a:spcAft>
              <a:buClrTx/>
              <a:buSzTx/>
              <a:buFontTx/>
              <a:buNone/>
              <a:defRPr/>
            </a:pPr>
            <a:r>
              <a:rPr kumimoji="0" lang="kk-KZ" sz="2000" b="0" i="0" u="none" strike="noStrike" kern="1200" cap="none" spc="0" normalizeH="0" baseline="0" noProof="0">
                <a:ln>
                  <a:noFill/>
                </a:ln>
                <a:solidFill>
                  <a:srgbClr val="002060"/>
                </a:solidFill>
                <a:effectLst/>
                <a:uLnTx/>
                <a:uFillTx/>
                <a:latin typeface="Times New Roman" pitchFamily="18" charset="0"/>
                <a:ea typeface="+mn-ea"/>
                <a:cs typeface="Times New Roman" pitchFamily="18" charset="0"/>
              </a:rPr>
              <a:t>Мұндай жанрда ақпараттың қайда, қашан болғаны 1-3 сөйлеммен берілуі қажет.</a:t>
            </a:r>
            <a:endParaRPr kumimoji="0" lang="ru-RU" sz="2000" b="0" i="0" u="none" strike="noStrike" kern="1200" cap="none" spc="0" normalizeH="0" baseline="0" noProof="0">
              <a:ln>
                <a:noFill/>
              </a:ln>
              <a:solidFill>
                <a:schemeClr val="lt1"/>
              </a:solidFill>
              <a:effectLst/>
              <a:uLnTx/>
              <a:uFillTx/>
              <a:latin typeface="+mn-lt"/>
              <a:ea typeface="+mn-ea"/>
              <a:cs typeface="+mn-cs"/>
            </a:endParaRPr>
          </a:p>
        </p:txBody>
      </p:sp>
      <p:sp>
        <p:nvSpPr>
          <p:cNvPr id="7173"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8194" name="Скругленный прямоугольник 3"/>
          <p:cNvSpPr/>
          <p:nvPr/>
        </p:nvSpPr>
        <p:spPr>
          <a:xfrm>
            <a:off x="395288" y="3573463"/>
            <a:ext cx="8424862" cy="2735262"/>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kk-KZ" sz="2400" b="0" i="0" u="none" strike="noStrike" kern="1200" cap="none" spc="0" normalizeH="0" baseline="0" noProof="0">
                <a:ln>
                  <a:noFill/>
                </a:ln>
                <a:solidFill>
                  <a:schemeClr val="dk1"/>
                </a:solidFill>
                <a:effectLst/>
                <a:uLnTx/>
                <a:uFillTx/>
                <a:latin typeface="Times New Roman" pitchFamily="18" charset="0"/>
                <a:ea typeface="+mn-ea"/>
                <a:cs typeface="Times New Roman" pitchFamily="18" charset="0"/>
              </a:rPr>
              <a:t>Мен осы неге мектепке кешіге беремін? “Енді кешікпеймін”, деп уәде берсем де, кешігемін. Не істеуім керек? Бүгін жаңбырдан кейін қаптап кеткен жауынқұртты тамашалаймын деп, мұғалімнен кезекті ескерту алдым. Кеше балалармен футбол ойнап, кешіктім. Мен әдейі істемеймін ғой. Шындығында, менің сабаққа кешіккім келмейді</a:t>
            </a:r>
            <a:r>
              <a:rPr kumimoji="0" lang="kk-KZ" sz="2000" b="0" i="0" u="none" strike="noStrike" kern="1200" cap="none" spc="0" normalizeH="0" baseline="0" noProof="0">
                <a:ln>
                  <a:noFill/>
                </a:ln>
                <a:solidFill>
                  <a:schemeClr val="dk1"/>
                </a:solidFill>
                <a:effectLst/>
                <a:uLnTx/>
                <a:uFillTx/>
                <a:latin typeface="Times New Roman" pitchFamily="18" charset="0"/>
                <a:ea typeface="+mn-ea"/>
                <a:cs typeface="Times New Roman" pitchFamily="18" charset="0"/>
              </a:rPr>
              <a:t>. </a:t>
            </a:r>
            <a:endParaRPr kumimoji="0" lang="ru-RU" sz="2000" b="0" i="0" u="none" strike="noStrike" kern="1200" cap="none" spc="0" normalizeH="0" baseline="0" noProof="0">
              <a:ln>
                <a:noFill/>
              </a:ln>
              <a:solidFill>
                <a:schemeClr val="dk1"/>
              </a:solidFill>
              <a:effectLst/>
              <a:uLnTx/>
              <a:uFillTx/>
              <a:latin typeface="Times New Roman" pitchFamily="18" charset="0"/>
              <a:ea typeface="+mn-ea"/>
              <a:cs typeface="Times New Roman" pitchFamily="18" charset="0"/>
            </a:endParaRPr>
          </a:p>
        </p:txBody>
      </p:sp>
      <p:sp>
        <p:nvSpPr>
          <p:cNvPr id="8195" name="Стрелка вниз 5"/>
          <p:cNvSpPr/>
          <p:nvPr/>
        </p:nvSpPr>
        <p:spPr>
          <a:xfrm>
            <a:off x="971550" y="620713"/>
            <a:ext cx="7632700" cy="2663825"/>
          </a:xfrm>
          <a:prstGeom prst="downArrow">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kk-KZ" sz="2400" b="0" i="0" u="none" strike="noStrike" kern="1200" cap="none" spc="0" normalizeH="0" baseline="0" noProof="0">
                <a:ln>
                  <a:noFill/>
                </a:ln>
                <a:solidFill>
                  <a:srgbClr val="002060"/>
                </a:solidFill>
                <a:effectLst/>
                <a:uLnTx/>
                <a:uFillTx/>
                <a:latin typeface="Times New Roman" pitchFamily="18" charset="0"/>
                <a:ea typeface="+mn-ea"/>
                <a:cs typeface="Times New Roman" pitchFamily="18" charset="0"/>
              </a:rPr>
              <a:t>Мақала жазуда қашан? қайда? кіммен? қалай өтті деген сұрақтарды басшылыққа алу керек.</a:t>
            </a:r>
            <a:endParaRPr kumimoji="0" lang="ru-RU" sz="2400" b="0" i="0" u="none" strike="noStrike" kern="1200" cap="none" spc="0" normalizeH="0" baseline="0" noProof="0">
              <a:ln>
                <a:noFill/>
              </a:ln>
              <a:solidFill>
                <a:srgbClr val="002060"/>
              </a:solidFill>
              <a:effectLst/>
              <a:uLnTx/>
              <a:uFillTx/>
              <a:latin typeface="+mn-lt"/>
              <a:ea typeface="+mn-ea"/>
              <a:cs typeface="+mn-cs"/>
            </a:endParaRPr>
          </a:p>
        </p:txBody>
      </p:sp>
      <p:sp>
        <p:nvSpPr>
          <p:cNvPr id="8196"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9218" name="Заголовок 1"/>
          <p:cNvSpPr>
            <a:spLocks noGrp="1"/>
          </p:cNvSpPr>
          <p:nvPr>
            <p:ph type="title"/>
          </p:nvPr>
        </p:nvSpPr>
        <p:spPr>
          <a:xfrm>
            <a:off x="900113" y="692150"/>
            <a:ext cx="7391400" cy="563563"/>
          </a:xfrm>
          <a:prstGeom prst="rect">
            <a:avLst/>
          </a:prstGeom>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defRPr/>
            </a:pPr>
            <a:br>
              <a:rPr kumimoji="0" lang="kk-KZ" sz="2800" b="1" i="0" u="none" strike="noStrike" kern="0" cap="none" spc="0" normalizeH="0" baseline="0" noProof="0" smtClean="0">
                <a:ln>
                  <a:noFill/>
                </a:ln>
                <a:solidFill>
                  <a:srgbClr val="002060"/>
                </a:solidFill>
                <a:effectLst/>
                <a:uLnTx/>
                <a:uFillTx/>
                <a:latin typeface="Times New Roman" pitchFamily="18" charset="0"/>
                <a:ea typeface="+mj-ea"/>
                <a:cs typeface="Times New Roman" pitchFamily="18" charset="0"/>
              </a:rPr>
            </a:br>
            <a:br>
              <a:rPr kumimoji="0" lang="kk-KZ" sz="2800" b="1" i="0" u="none" strike="noStrike" kern="0" cap="none" spc="0" normalizeH="0" baseline="0" noProof="0" smtClean="0">
                <a:ln>
                  <a:noFill/>
                </a:ln>
                <a:solidFill>
                  <a:srgbClr val="002060"/>
                </a:solidFill>
                <a:effectLst/>
                <a:uLnTx/>
                <a:uFillTx/>
                <a:latin typeface="Times New Roman" pitchFamily="18" charset="0"/>
                <a:ea typeface="+mj-ea"/>
                <a:cs typeface="Times New Roman" pitchFamily="18" charset="0"/>
              </a:rPr>
            </a:br>
            <a:br>
              <a:rPr kumimoji="0" lang="kk-KZ" sz="2800" b="1" i="0" u="none" strike="noStrike" kern="0" cap="none" spc="0" normalizeH="0" baseline="0" noProof="0" smtClean="0">
                <a:ln>
                  <a:noFill/>
                </a:ln>
                <a:solidFill>
                  <a:srgbClr val="002060"/>
                </a:solidFill>
                <a:effectLst/>
                <a:uLnTx/>
                <a:uFillTx/>
                <a:latin typeface="Times New Roman" pitchFamily="18" charset="0"/>
                <a:ea typeface="+mj-ea"/>
                <a:cs typeface="Times New Roman" pitchFamily="18" charset="0"/>
              </a:rPr>
            </a:br>
            <a:r>
              <a:rPr kumimoji="0" lang="kk-KZ" sz="3200" b="1" i="0" u="none" strike="noStrike" kern="0" cap="none" spc="0" normalizeH="0" baseline="0" noProof="0" smtClean="0">
                <a:ln>
                  <a:noFill/>
                </a:ln>
                <a:solidFill>
                  <a:schemeClr val="accent5">
                    <a:lumMod val="25000"/>
                  </a:schemeClr>
                </a:solidFill>
                <a:effectLst/>
                <a:uLnTx/>
                <a:uFillTx/>
                <a:latin typeface="Times New Roman" pitchFamily="18" charset="0"/>
                <a:ea typeface="+mj-ea"/>
                <a:cs typeface="Times New Roman" pitchFamily="18" charset="0"/>
              </a:rPr>
              <a:t>“Орындап көр”</a:t>
            </a:r>
            <a:br>
              <a:rPr kumimoji="0" lang="kk-KZ" sz="3200" b="1" i="0" u="none" strike="noStrike" kern="0" cap="none" spc="0" normalizeH="0" baseline="0" noProof="0" smtClean="0">
                <a:ln>
                  <a:noFill/>
                </a:ln>
                <a:solidFill>
                  <a:schemeClr val="accent5">
                    <a:lumMod val="25000"/>
                  </a:schemeClr>
                </a:solidFill>
                <a:effectLst/>
                <a:uLnTx/>
                <a:uFillTx/>
                <a:latin typeface="Times New Roman" pitchFamily="18" charset="0"/>
                <a:ea typeface="+mj-ea"/>
                <a:cs typeface="Times New Roman" pitchFamily="18" charset="0"/>
              </a:rPr>
            </a:br>
            <a:br>
              <a:rPr kumimoji="0" lang="kk-KZ" sz="2800" b="1" i="0" u="none" strike="noStrike" kern="0" cap="none" spc="0" normalizeH="0" baseline="0" noProof="0" smtClean="0">
                <a:ln>
                  <a:noFill/>
                </a:ln>
                <a:solidFill>
                  <a:schemeClr val="accent5">
                    <a:lumMod val="25000"/>
                  </a:schemeClr>
                </a:solidFill>
                <a:effectLst/>
                <a:uLnTx/>
                <a:uFillTx/>
                <a:latin typeface="Times New Roman" pitchFamily="18" charset="0"/>
                <a:ea typeface="+mj-ea"/>
                <a:cs typeface="Times New Roman" pitchFamily="18" charset="0"/>
              </a:rPr>
            </a:br>
            <a:r>
              <a:rPr kumimoji="0" lang="kk-KZ" sz="2800" b="1" i="0" u="none" strike="noStrike" kern="0" cap="none" spc="0" normalizeH="0" baseline="0" noProof="0" smtClean="0">
                <a:ln>
                  <a:noFill/>
                </a:ln>
                <a:solidFill>
                  <a:schemeClr val="accent5">
                    <a:lumMod val="25000"/>
                  </a:schemeClr>
                </a:solidFill>
                <a:effectLst/>
                <a:uLnTx/>
                <a:uFillTx/>
                <a:latin typeface="Times New Roman" pitchFamily="18" charset="0"/>
                <a:ea typeface="+mj-ea"/>
                <a:cs typeface="Times New Roman" pitchFamily="18" charset="0"/>
              </a:rPr>
              <a:t>48-жаттығу. 92 бет. </a:t>
            </a:r>
            <a:r>
              <a:rPr kumimoji="0" lang="kk-KZ" sz="2800" b="0" i="0" u="none" strike="noStrike" kern="0" cap="none" spc="0" normalizeH="0" baseline="0" noProof="0" smtClean="0">
                <a:ln>
                  <a:noFill/>
                </a:ln>
                <a:solidFill>
                  <a:schemeClr val="accent5">
                    <a:lumMod val="25000"/>
                  </a:schemeClr>
                </a:solidFill>
                <a:effectLst/>
                <a:uLnTx/>
                <a:uFillTx/>
                <a:latin typeface="Times New Roman" pitchFamily="18" charset="0"/>
                <a:ea typeface="+mj-ea"/>
                <a:cs typeface="Times New Roman" pitchFamily="18" charset="0"/>
              </a:rPr>
              <a:t>Көп нүктенің орнына хабарлама шығатындай мәліметтермен толықтырып жаз.</a:t>
            </a:r>
            <a:endParaRPr kumimoji="0" lang="ru-RU" sz="2800" b="0" i="0" u="none" strike="noStrike" kern="0" cap="none" spc="0" normalizeH="0" baseline="0" noProof="0">
              <a:ln>
                <a:noFill/>
              </a:ln>
              <a:solidFill>
                <a:schemeClr val="accent5">
                  <a:lumMod val="25000"/>
                </a:schemeClr>
              </a:solidFill>
              <a:effectLst/>
              <a:uLnTx/>
              <a:uFillTx/>
              <a:latin typeface="Times New Roman" pitchFamily="18" charset="0"/>
              <a:ea typeface="+mj-ea"/>
              <a:cs typeface="Times New Roman" pitchFamily="18" charset="0"/>
            </a:endParaRPr>
          </a:p>
        </p:txBody>
      </p:sp>
      <p:pic>
        <p:nvPicPr>
          <p:cNvPr id="9219" name="Picture 2" title=""/>
          <p:cNvPicPr>
            <a:picLocks noGrp="1" noChangeAspect="1"/>
          </p:cNvPicPr>
          <p:nvPr>
            <p:ph idx="1"/>
          </p:nvPr>
        </p:nvPicPr>
        <p:blipFill>
          <a:blip r:embed="rId2"/>
          <a:stretch>
            <a:fillRect/>
          </a:stretch>
        </p:blipFill>
        <p:spPr>
          <a:xfrm>
            <a:off x="0" y="2852738"/>
            <a:ext cx="8964613" cy="1223962"/>
          </a:xfrm>
          <a:prstGeom prst="rect">
            <a:avLst/>
          </a:prstGeom>
          <a:noFill/>
          <a:ln>
            <a:miter lim="800000"/>
          </a:ln>
        </p:spPr>
      </p:pic>
      <p:pic>
        <p:nvPicPr>
          <p:cNvPr id="9220" name="Picture 2" title=""/>
          <p:cNvPicPr>
            <a:picLocks noChangeAspect="1"/>
          </p:cNvPicPr>
          <p:nvPr/>
        </p:nvPicPr>
        <p:blipFill>
          <a:blip r:embed="rId2"/>
          <a:stretch>
            <a:fillRect/>
          </a:stretch>
        </p:blipFill>
        <p:spPr>
          <a:xfrm>
            <a:off x="0" y="2852738"/>
            <a:ext cx="8964613" cy="1223962"/>
          </a:xfrm>
          <a:prstGeom prst="rect">
            <a:avLst/>
          </a:prstGeom>
          <a:noFill/>
          <a:ln>
            <a:noFill/>
            <a:miter lim="800000"/>
          </a:ln>
        </p:spPr>
      </p:pic>
      <p:pic>
        <p:nvPicPr>
          <p:cNvPr id="9221" name="Picture 2" title=""/>
          <p:cNvPicPr>
            <a:picLocks noChangeAspect="1"/>
          </p:cNvPicPr>
          <p:nvPr/>
        </p:nvPicPr>
        <p:blipFill>
          <a:blip r:embed="rId2"/>
          <a:stretch>
            <a:fillRect/>
          </a:stretch>
        </p:blipFill>
        <p:spPr>
          <a:xfrm>
            <a:off x="0" y="2852738"/>
            <a:ext cx="8675688" cy="1223962"/>
          </a:xfrm>
          <a:prstGeom prst="rect">
            <a:avLst/>
          </a:prstGeom>
          <a:noFill/>
          <a:ln>
            <a:noFill/>
            <a:miter lim="800000"/>
          </a:ln>
        </p:spPr>
      </p:pic>
      <p:sp>
        <p:nvSpPr>
          <p:cNvPr id="9222"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0242" name="Заголовок 1"/>
          <p:cNvSpPr>
            <a:spLocks noGrp="1"/>
          </p:cNvSpPr>
          <p:nvPr>
            <p:ph type="title"/>
          </p:nvPr>
        </p:nvSpPr>
        <p:spPr>
          <a:xfrm>
            <a:off x="900113" y="549275"/>
            <a:ext cx="7391400" cy="1014413"/>
          </a:xfrm>
          <a:prstGeom prst="rect">
            <a:avLst/>
          </a:prstGeom>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kk-KZ" sz="3600" b="1" i="0" u="none" strike="noStrike" kern="0" cap="none" spc="0" normalizeH="0" baseline="0" noProof="0" smtClean="0">
                <a:ln>
                  <a:noFill/>
                </a:ln>
                <a:solidFill>
                  <a:schemeClr val="accent5">
                    <a:lumMod val="25000"/>
                  </a:schemeClr>
                </a:solidFill>
                <a:effectLst/>
                <a:uLnTx/>
                <a:uFillTx/>
                <a:latin typeface="Times New Roman" pitchFamily="18" charset="0"/>
                <a:ea typeface="+mj-ea"/>
                <a:cs typeface="Times New Roman" pitchFamily="18" charset="0"/>
              </a:rPr>
              <a:t>“Өзіңді тексер”</a:t>
            </a:r>
            <a:endParaRPr kumimoji="0" lang="ru-RU" sz="3600" b="1" i="0" u="none" strike="noStrike" kern="0" cap="none" spc="0" normalizeH="0" baseline="0" noProof="0">
              <a:ln>
                <a:noFill/>
              </a:ln>
              <a:solidFill>
                <a:schemeClr val="accent5">
                  <a:lumMod val="25000"/>
                </a:schemeClr>
              </a:solidFill>
              <a:effectLst/>
              <a:uLnTx/>
              <a:uFillTx/>
              <a:latin typeface="Times New Roman" pitchFamily="18" charset="0"/>
              <a:ea typeface="+mj-ea"/>
              <a:cs typeface="Times New Roman" pitchFamily="18" charset="0"/>
            </a:endParaRPr>
          </a:p>
        </p:txBody>
      </p:sp>
      <p:sp>
        <p:nvSpPr>
          <p:cNvPr id="10243" name="Содержимое 2"/>
          <p:cNvSpPr>
            <a:spLocks noGrp="1"/>
          </p:cNvSpPr>
          <p:nvPr>
            <p:ph idx="1"/>
          </p:nvPr>
        </p:nvSpPr>
        <p:spPr>
          <a:xfrm>
            <a:off x="457200" y="1828800"/>
            <a:ext cx="8435975" cy="4495800"/>
          </a:xfrm>
          <a:prstGeom prst="rect">
            <a:avLst/>
          </a:prstGeom>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itchFamily="2" charset="2"/>
              <a:buNone/>
              <a:defRPr/>
            </a:pPr>
            <a:r>
              <a:rPr kumimoji="0" lang="kk-KZ" sz="4000" b="0" i="0" u="none" strike="noStrike" kern="0" cap="none" spc="0" normalizeH="0" baseline="0" noProof="0" smtClean="0">
                <a:ln>
                  <a:noFill/>
                </a:ln>
                <a:solidFill>
                  <a:schemeClr val="accent5">
                    <a:lumMod val="25000"/>
                  </a:schemeClr>
                </a:solidFill>
                <a:effectLst/>
                <a:uLnTx/>
                <a:uFillTx/>
                <a:latin typeface="Times New Roman" pitchFamily="18" charset="0"/>
                <a:ea typeface="+mn-ea"/>
                <a:cs typeface="Times New Roman" pitchFamily="18" charset="0"/>
              </a:rPr>
              <a:t>       Нұр-Сұлтан қаласындағы №52 мектепте қазақ тілінен олимпиада өтті. Оған бастауыш сыныптар мен жоғары сынып оқушылары қатысты</a:t>
            </a:r>
            <a:r>
              <a:rPr kumimoji="0" lang="kk-KZ" sz="2800" b="0" i="0" u="none" strike="noStrike" kern="0" cap="none" spc="0" normalizeH="0" baseline="0" noProof="0" smtClean="0">
                <a:ln>
                  <a:noFill/>
                </a:ln>
                <a:solidFill>
                  <a:schemeClr val="accent5">
                    <a:lumMod val="25000"/>
                  </a:schemeClr>
                </a:solidFill>
                <a:effectLst/>
                <a:uLnTx/>
                <a:uFillTx/>
                <a:latin typeface="+mn-lt"/>
                <a:ea typeface="+mn-ea"/>
                <a:cs typeface="+mn-cs"/>
              </a:rPr>
              <a:t>.</a:t>
            </a:r>
            <a:endParaRPr kumimoji="0" lang="ru-RU" sz="2800" b="0" i="0" u="none" strike="noStrike" kern="0" cap="none" spc="0" normalizeH="0" baseline="0" noProof="0">
              <a:ln>
                <a:noFill/>
              </a:ln>
              <a:solidFill>
                <a:schemeClr val="accent5">
                  <a:lumMod val="25000"/>
                </a:schemeClr>
              </a:solidFill>
              <a:effectLst/>
              <a:uLnTx/>
              <a:uFillTx/>
              <a:latin typeface="+mn-lt"/>
              <a:ea typeface="+mn-ea"/>
              <a:cs typeface="+mn-cs"/>
            </a:endParaRPr>
          </a:p>
        </p:txBody>
      </p:sp>
      <p:sp>
        <p:nvSpPr>
          <p:cNvPr id="10244"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1266" name="Скругленный прямоугольник 6"/>
          <p:cNvSpPr/>
          <p:nvPr/>
        </p:nvSpPr>
        <p:spPr>
          <a:xfrm>
            <a:off x="1979613" y="4941888"/>
            <a:ext cx="5761037" cy="1655762"/>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ru-RU"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Ал </a:t>
            </a:r>
            <a:r>
              <a:rPr kumimoji="0" lang="ru-RU" sz="2400" b="0" i="0" u="none" strike="noStrike" kern="1200" cap="none" spc="0" normalizeH="0" baseline="0" noProof="0" smtClean="0">
                <a:ln>
                  <a:noFill/>
                </a:ln>
                <a:solidFill>
                  <a:schemeClr val="accent5">
                    <a:lumMod val="10000"/>
                  </a:schemeClr>
                </a:solidFill>
                <a:effectLst/>
                <a:uLnTx/>
                <a:uFillTx/>
                <a:latin typeface="Times New Roman" pitchFamily="18" charset="0"/>
                <a:ea typeface="+mn-ea"/>
                <a:cs typeface="Times New Roman" pitchFamily="18" charset="0"/>
              </a:rPr>
              <a:t>ақпараттық </a:t>
            </a:r>
            <a:r>
              <a:rPr kumimoji="0" lang="ru-RU"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мақалада сол іс-шараның қандай д</a:t>
            </a:r>
            <a:r>
              <a:rPr kumimoji="0" lang="en-US"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ə</a:t>
            </a:r>
            <a:r>
              <a:rPr kumimoji="0" lang="ru-RU"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режеде өткенін, оның қалай безендіріліп, оған белсене қатысқандар туралы сөз болады.</a:t>
            </a:r>
          </a:p>
        </p:txBody>
      </p:sp>
      <p:sp>
        <p:nvSpPr>
          <p:cNvPr id="11267" name="Скругленный прямоугольник 7"/>
          <p:cNvSpPr/>
          <p:nvPr/>
        </p:nvSpPr>
        <p:spPr>
          <a:xfrm>
            <a:off x="1619250" y="2708275"/>
            <a:ext cx="6624638" cy="180022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ru-RU"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Хабарландыруда алдыңғы болатын іс шара туралы қысқаша м</a:t>
            </a:r>
            <a:r>
              <a:rPr kumimoji="0" lang="en-US"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ə</a:t>
            </a:r>
            <a:r>
              <a:rPr kumimoji="0" lang="ru-RU"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лімет болады. </a:t>
            </a:r>
          </a:p>
        </p:txBody>
      </p:sp>
      <p:sp>
        <p:nvSpPr>
          <p:cNvPr id="11268" name="Стрелка вниз 8"/>
          <p:cNvSpPr/>
          <p:nvPr/>
        </p:nvSpPr>
        <p:spPr>
          <a:xfrm>
            <a:off x="1476375" y="333375"/>
            <a:ext cx="7127875" cy="2374900"/>
          </a:xfrm>
          <a:prstGeom prst="downArrow">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kk-KZ"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Бір тақырыпқа жазылған хабарлама  мен </a:t>
            </a:r>
            <a:r>
              <a:rPr kumimoji="0" lang="ru-RU"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а</a:t>
            </a:r>
            <a:r>
              <a:rPr kumimoji="0" lang="kk-KZ"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қ</a:t>
            </a:r>
            <a:r>
              <a:rPr kumimoji="0" lang="ru-RU" sz="2400" b="0" i="0" u="none" strike="noStrike" kern="1200" cap="none" spc="0" normalizeH="0" baseline="0" noProof="0">
                <a:ln>
                  <a:noFill/>
                </a:ln>
                <a:solidFill>
                  <a:schemeClr val="accent5">
                    <a:lumMod val="10000"/>
                  </a:schemeClr>
                </a:solidFill>
                <a:effectLst/>
                <a:uLnTx/>
                <a:uFillTx/>
                <a:latin typeface="Times New Roman" pitchFamily="18" charset="0"/>
                <a:ea typeface="+mn-ea"/>
                <a:cs typeface="Times New Roman" pitchFamily="18" charset="0"/>
              </a:rPr>
              <a:t>параттық мақаланың айырмашылығын қарастырайық</a:t>
            </a:r>
          </a:p>
        </p:txBody>
      </p:sp>
      <p:sp>
        <p:nvSpPr>
          <p:cNvPr id="11269" name="Стрелка вниз 9"/>
          <p:cNvSpPr/>
          <p:nvPr/>
        </p:nvSpPr>
        <p:spPr>
          <a:xfrm>
            <a:off x="4356100" y="4508500"/>
            <a:ext cx="1152525" cy="360363"/>
          </a:xfrm>
          <a:prstGeom prst="downArrow">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sp>
        <p:nvSpPr>
          <p:cNvPr id="11270"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timing/>
</p:sld>
</file>

<file path=ppt/tags/tag1.xml><?xml version="1.0" encoding="utf-8"?>
<p:tagLst xmlns:p="http://schemas.openxmlformats.org/presentationml/2006/main">
  <p:tag name="AS_NET" val="3.1.32"/>
  <p:tag name="AS_OS" val="Microsoft Windows NT 10.0.19044.0"/>
  <p:tag name="AS_RELEASE_DATE" val="2024.10.14"/>
  <p:tag name="AS_TITLE" val="Aspose.Slides for Python via .NET"/>
  <p:tag name="AS_VERSION" val="24.10"/>
</p:tagLst>
</file>

<file path=ppt/theme/theme1.xml><?xml version="1.0" encoding="utf-8"?>
<a:theme xmlns:r="http://schemas.openxmlformats.org/officeDocument/2006/relationships" xmlns:a="http://schemas.openxmlformats.org/drawingml/2006/main" name="cdb2004169gl">
  <a:themeElements>
    <a:clrScheme name="Тема Office 1">
      <a:dk1>
        <a:srgbClr val="000000"/>
      </a:dk1>
      <a:lt1>
        <a:srgbClr val="FFFFFF"/>
      </a:lt1>
      <a:dk2>
        <a:srgbClr val="233DA9"/>
      </a:dk2>
      <a:lt2>
        <a:srgbClr val="DDDDDD"/>
      </a:lt2>
      <a:accent1>
        <a:srgbClr val="65AAE9"/>
      </a:accent1>
      <a:accent2>
        <a:srgbClr val="B2B2B2"/>
      </a:accent2>
      <a:accent3>
        <a:srgbClr val="FFFFFF"/>
      </a:accent3>
      <a:accent4>
        <a:srgbClr val="000000"/>
      </a:accent4>
      <a:accent5>
        <a:srgbClr val="B8D2F2"/>
      </a:accent5>
      <a:accent6>
        <a:srgbClr val="A1A1A1"/>
      </a:accent6>
      <a:hlink>
        <a:srgbClr val="7DA0D3"/>
      </a:hlink>
      <a:folHlink>
        <a:srgbClr val="B2E385"/>
      </a:folHlink>
    </a:clrScheme>
    <a:fontScheme name="Тема Office">
      <a:majorFont>
        <a:latin typeface="Arial"/>
        <a:ea typeface="Arial"/>
        <a:cs typeface="Arial"/>
      </a:majorFont>
      <a:minorFont>
        <a:latin typeface="Arial"/>
        <a:ea typeface="Arial"/>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233DA9"/>
        </a:dk2>
        <a:lt2>
          <a:srgbClr val="DDDDDD"/>
        </a:lt2>
        <a:accent1>
          <a:srgbClr val="65AAE9"/>
        </a:accent1>
        <a:accent2>
          <a:srgbClr val="B2B2B2"/>
        </a:accent2>
        <a:accent3>
          <a:srgbClr val="FFFFFF"/>
        </a:accent3>
        <a:accent4>
          <a:srgbClr val="000000"/>
        </a:accent4>
        <a:accent5>
          <a:srgbClr val="B8D2F2"/>
        </a:accent5>
        <a:accent6>
          <a:srgbClr val="A1A1A1"/>
        </a:accent6>
        <a:hlink>
          <a:srgbClr val="7DA0D3"/>
        </a:hlink>
        <a:folHlink>
          <a:srgbClr val="B2E385"/>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632769"/>
        </a:dk2>
        <a:lt2>
          <a:srgbClr val="DDDDDD"/>
        </a:lt2>
        <a:accent1>
          <a:srgbClr val="8B8DE1"/>
        </a:accent1>
        <a:accent2>
          <a:srgbClr val="FF997D"/>
        </a:accent2>
        <a:accent3>
          <a:srgbClr val="FFFFFF"/>
        </a:accent3>
        <a:accent4>
          <a:srgbClr val="000000"/>
        </a:accent4>
        <a:accent5>
          <a:srgbClr val="C4C5EE"/>
        </a:accent5>
        <a:accent6>
          <a:srgbClr val="E78A71"/>
        </a:accent6>
        <a:hlink>
          <a:srgbClr val="58AFD2"/>
        </a:hlink>
        <a:folHlink>
          <a:srgbClr val="BFDF63"/>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FFFFFF"/>
        </a:lt1>
        <a:dk2>
          <a:srgbClr val="37737F"/>
        </a:dk2>
        <a:lt2>
          <a:srgbClr val="DDDDDD"/>
        </a:lt2>
        <a:accent1>
          <a:srgbClr val="52BCB2"/>
        </a:accent1>
        <a:accent2>
          <a:srgbClr val="E0A56A"/>
        </a:accent2>
        <a:accent3>
          <a:srgbClr val="FFFFFF"/>
        </a:accent3>
        <a:accent4>
          <a:srgbClr val="000000"/>
        </a:accent4>
        <a:accent5>
          <a:srgbClr val="B3DAD5"/>
        </a:accent5>
        <a:accent6>
          <a:srgbClr val="CB955F"/>
        </a:accent6>
        <a:hlink>
          <a:srgbClr val="A0C264"/>
        </a:hlink>
        <a:folHlink>
          <a:srgbClr val="DCDC2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Template>cdb2004169gl</Template>
  <Company>home</Company>
  <PresentationFormat>On-screen Show (4:3)</PresentationFormat>
  <Paragraphs>31</Paragraphs>
  <Slides>12</Slides>
  <Notes>0</Notes>
  <TotalTime>2865</TotalTime>
  <HiddenSlides>0</HiddenSlides>
  <MMClips>0</MMClips>
  <ScaleCrop>0</ScaleCrop>
  <HeadingPairs>
    <vt:vector baseType="variant" size="6">
      <vt:variant>
        <vt:lpstr>Fonts used</vt:lpstr>
      </vt:variant>
      <vt:variant>
        <vt:i4>4</vt:i4>
      </vt:variant>
      <vt:variant>
        <vt:lpstr>Theme</vt:lpstr>
      </vt:variant>
      <vt:variant>
        <vt:i4>1</vt:i4>
      </vt:variant>
      <vt:variant>
        <vt:lpstr>Slide Titles</vt:lpstr>
      </vt:variant>
      <vt:variant>
        <vt:i4>12</vt:i4>
      </vt:variant>
    </vt:vector>
  </HeadingPairs>
  <TitlesOfParts>
    <vt:vector baseType="lpstr" size="17">
      <vt:lpstr>Arial</vt:lpstr>
      <vt:lpstr>Wingdings</vt:lpstr>
      <vt:lpstr>Times New Roman</vt:lpstr>
      <vt:lpstr>Calibri</vt:lpstr>
      <vt:lpstr>cdb2004169gl</vt:lpstr>
      <vt:lpstr>Қазақ тілі пәні      4 -сыныпМәдени мұра сыр шертедіСабақтың тақырыбы: </vt:lpstr>
      <vt:lpstr>PowerPoint Presentation</vt:lpstr>
      <vt:lpstr>Мәтін — бұл жалпы тақырып төңірігіндегі біріккен, сабақтастық пен тұтастық тән, ақпаратты жеткізетін мазмұнды сөйлемдердің тізбегі</vt:lpstr>
      <vt:lpstr>Қай мәтінде болатын оқиға хабарланып тұр?Қайсысында автор өзі туралы баяндайды?</vt:lpstr>
      <vt:lpstr>            “Сен білесің бе?”</vt:lpstr>
      <vt:lpstr>PowerPoint Presentation</vt:lpstr>
      <vt:lpstr>“Орындап көр”48-жаттығу. 92 бет. Көп нүктенің орнына хабарлама шығатындай мәліметтермен толықтырып жаз.</vt:lpstr>
      <vt:lpstr>“Өзіңді тексер”</vt:lpstr>
      <vt:lpstr>PowerPoint Presentation</vt:lpstr>
      <vt:lpstr>“Қолымнан келеді..”</vt:lpstr>
      <vt:lpstr>PowerPoint Presentation</vt:lpstr>
      <vt:lpstr>PowerPoint Presentation</vt:lpstr>
    </vt:vector>
  </TitlesOfParts>
  <LinksUpToDate>0</LinksUpToDate>
  <SharedDoc>0</SharedDoc>
  <HyperlinksChanged>0</HyperlinksChanged>
  <Application>Aspose.Slides for Python via .NET</Application>
  <AppVersion>24.1000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Слайд 1</dc:title>
  <dc:creator>user</dc:creator>
  <cp:lastModifiedBy>админ</cp:lastModifiedBy>
  <cp:revision>199</cp:revision>
  <dcterms:created xsi:type="dcterms:W3CDTF">2011-10-14T09:11:52Z</dcterms:created>
  <dcterms:modified xsi:type="dcterms:W3CDTF">2024-10-15T20:48:35Z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NXTAG2">
    <vt:lpwstr>00080062400000000000010243100207f6000400038000</vt:lpwstr>
  </property>
</Properties>
</file>