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9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7" r:id="rId10"/>
    <p:sldId id="32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687C-5B26-4A0B-A232-CC4FD08A201E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600F6-61BD-411C-9648-6B3E71104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990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600F6-61BD-411C-9648-6B3E71104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22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87338" y="1772816"/>
            <a:ext cx="88566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 eaLnBrk="1" hangingPunct="1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Табыс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септік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 descr="Изображение 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4650"/>
            <a:ext cx="1279525" cy="132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2051720" y="404664"/>
            <a:ext cx="6624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</a:t>
            </a:r>
            <a:r>
              <a:rPr lang="kk-KZ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ғатты қорғаймын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24944"/>
            <a:ext cx="849694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мәтіндегі кейіпкердің әрекетіне өз пікіріңді білдіресің;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Табыс септіктің жалғауларын білесің;</a:t>
            </a:r>
          </a:p>
          <a:p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үйрендік? Не білдік?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77048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мәтіндегі кейіпкердің әрекетіне өз пікіріңді білдірдің;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Табыс септіктің жалғауларын білдің;</a:t>
            </a:r>
          </a:p>
          <a:p>
            <a:endParaRPr lang="kk-KZ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spianseabiodiversity.org/BirdImages/Mute-swan.jpg"/>
          <p:cNvPicPr>
            <a:picLocks noChangeAspect="1" noChangeArrowheads="1"/>
          </p:cNvPicPr>
          <p:nvPr/>
        </p:nvPicPr>
        <p:blipFill>
          <a:blip r:embed="rId2" cstate="print"/>
          <a:srcRect b="43372"/>
          <a:stretch>
            <a:fillRect/>
          </a:stretch>
        </p:blipFill>
        <p:spPr bwMode="auto">
          <a:xfrm>
            <a:off x="971600" y="2132856"/>
            <a:ext cx="7488832" cy="3744416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67544" y="980728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Аққулар-өте ақылды құстар. Олардың есте сақтау қабілеті жақсы жұмыс жасайды. Сол арқылы олар өздеріне жасалған жамандық пен жақсылықты үнемі ажырата алады.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515719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9600" y="4270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“Сен білесің бе?”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http://caspianseabiodiversity.org/BirdImages/Mute-swan.jpg"/>
          <p:cNvPicPr>
            <a:picLocks noChangeAspect="1" noChangeArrowheads="1"/>
          </p:cNvPicPr>
          <p:nvPr/>
        </p:nvPicPr>
        <p:blipFill>
          <a:blip r:embed="rId2" cstate="print"/>
          <a:srcRect b="43372"/>
          <a:stretch>
            <a:fillRect/>
          </a:stretch>
        </p:blipFill>
        <p:spPr bwMode="auto">
          <a:xfrm>
            <a:off x="971600" y="2048493"/>
            <a:ext cx="7488832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k-KZ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Аққулар жайлы жазылған мәтінді мұқият тыңда. </a:t>
            </a:r>
            <a:endParaRPr lang="ru-RU"/>
          </a:p>
        </p:txBody>
      </p:sp>
      <p:pic>
        <p:nvPicPr>
          <p:cNvPr id="18435" name="Picture 3" descr="C:\Users\админ\AppData\Local\Temp\CamScanner 22-01-2021 14.24.13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9272" y="1412776"/>
            <a:ext cx="7191199" cy="3096344"/>
          </a:xfrm>
          <a:prstGeom prst="rect">
            <a:avLst/>
          </a:prstGeom>
          <a:noFill/>
        </p:spPr>
      </p:pic>
      <p:pic>
        <p:nvPicPr>
          <p:cNvPr id="5" name="Picture 6" descr="Изображение 7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13681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15616" y="501317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мәтін бойынша баланың әрекетіне өз пікіріңді білдір.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pic>
        <p:nvPicPr>
          <p:cNvPr id="7" name="Picture 3" descr="C:\Users\админ\AppData\Local\Temp\CamScanner 22-01-2021 14.24.13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719119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509520" cy="11430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52 –жаттығу.  Сөйлемдерді көшіріп жаз.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Халық аққуды “киелі құс” деп есептейді. 2. Аққуды қармақтан босаттым. 3. Аққулар өзен жағасын әнге бөледі. </a:t>
            </a:r>
            <a:b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60648"/>
            <a:ext cx="8371656" cy="625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“Орындап көр”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9458" name="Picture 2" descr="https://i.ucrazy.ru/files/i/2009.2.4/thumbs/1233748831_11376864872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1475656" cy="144016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3284984"/>
            <a:ext cx="837165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noProof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kumimoji="0" lang="kk-KZ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ққуды</a:t>
            </a:r>
            <a:r>
              <a:rPr kumimoji="0" lang="kk-KZ" sz="2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сөзіне қандай сұрақ қойылады?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аққуды –нені?   </a:t>
            </a: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kk-KZ" sz="32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септігінің сұрақтары : кімді? нені? кімдерді? нелерді?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Табыс 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септік жалғаулары: -ны, -ні, -ды, -ді, -ты, -ті. 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“Бір минуттық жазба”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 оқып, топта.</a:t>
            </a:r>
            <a:endParaRPr lang="ru-RU" sz="2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админ\AppData\Local\Temp\CamScanner 22-01-2021 14.24.13_6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8964488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2492896"/>
            <a:ext cx="3744416" cy="1143000"/>
          </a:xfrm>
        </p:spPr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260648"/>
            <a:ext cx="3240360" cy="27363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Атау септік</a:t>
            </a:r>
          </a:p>
          <a:p>
            <a:pPr algn="ct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от, эколог, су, жанартау.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3568" y="3573016"/>
            <a:ext cx="3024336" cy="28803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септік</a:t>
            </a:r>
          </a:p>
          <a:p>
            <a:pPr algn="ctr"/>
            <a:r>
              <a:rPr lang="kk-KZ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күннің,  найзағайдың, </a:t>
            </a:r>
            <a:endParaRPr lang="ru-RU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08104" y="260648"/>
            <a:ext cx="2952328" cy="25922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Барыс септік</a:t>
            </a:r>
          </a:p>
          <a:p>
            <a:pPr algn="ctr"/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әжеге, атама </a:t>
            </a:r>
            <a:endParaRPr 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580112" y="3573016"/>
            <a:ext cx="2808312" cy="28083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Табыс септік</a:t>
            </a:r>
          </a:p>
          <a:p>
            <a:pPr algn="ctr"/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ұшқышты, желді, бағбанды, даласын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066130"/>
          </a:xfrm>
        </p:spPr>
        <p:txBody>
          <a:bodyPr>
            <a:normAutofit fontScale="90000"/>
          </a:bodyPr>
          <a:lstStyle/>
          <a:p>
            <a:r>
              <a:rPr lang="kk-KZ" sz="31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“60 секунд”әдісі   </a:t>
            </a:r>
            <a:r>
              <a:rPr lang="kk-KZ" sz="36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u="sng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204864"/>
            <a:ext cx="814724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kk-KZ" sz="24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kk-KZ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Айдындағы аққуды ақылды мерген атпайды.</a:t>
            </a: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Шеге тағаны сақтайды,</a:t>
            </a: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k-KZ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Таға тұлпарды сақтайды.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7936" y="1061120"/>
            <a:ext cx="814724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Мақал-мәтелдерді оқып, табыс септігіндегі сөздерді 60 секунд ішінде  жаз.</a:t>
            </a:r>
            <a:r>
              <a:rPr kumimoji="0" lang="kk-K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066130"/>
          </a:xfrm>
        </p:spPr>
        <p:txBody>
          <a:bodyPr>
            <a:noAutofit/>
          </a:bodyPr>
          <a:lstStyle/>
          <a:p>
            <a:r>
              <a:rPr lang="kk-KZ" sz="36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br>
              <a:rPr lang="kk-KZ" sz="3600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u="sng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204864"/>
            <a:ext cx="814724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k-KZ" sz="3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аққуды </a:t>
            </a:r>
            <a:r>
              <a:rPr lang="kk-KZ" sz="3600" noProof="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тағаны,</a:t>
            </a:r>
            <a:r>
              <a:rPr kumimoji="0" lang="kk-KZ" sz="3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тұлпарды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7936" y="1061120"/>
            <a:ext cx="814724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kumimoji="0" lang="kk-KZ" sz="20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0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1506" name="Picture 2" descr="https://img-fotki.yandex.ru/get/904253/200418627.234/0_1beb00_2f40fec0_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005064"/>
            <a:ext cx="1993404" cy="1581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194</Words>
  <Application>Microsoft Office PowerPoint</Application>
  <PresentationFormat>Экран (4:3)</PresentationFormat>
  <Paragraphs>40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 Аққулар жайлы жазылған мәтінді мұқият тыңда. </vt:lpstr>
      <vt:lpstr>          52 –жаттығу.  Сөйлемдерді көшіріп жаз.  1. Халық аққуды “киелі құс” деп есептейді. 2. Аққуды қармақтан босаттым. 3. Аққулар өзен жағасын әнге бөледі.  </vt:lpstr>
      <vt:lpstr>Табыс септігінің сұрақтары : кімді? нені? кімдерді? нелерді?  Табыс септік жалғаулары: -ны, -ні, -ды, -ді, -ты, -ті. </vt:lpstr>
      <vt:lpstr>“Бір минуттық жазба” Сөздерді оқып, топта.</vt:lpstr>
      <vt:lpstr>“Өзіңді тексер”</vt:lpstr>
      <vt:lpstr>“60 секунд”әдісі    </vt:lpstr>
      <vt:lpstr>“Өзіңді тексер” </vt:lpstr>
      <vt:lpstr>Не үйрендік? Не білдік?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Тұрақты сөз тіркестері Сабақтың мақсаты: Тұрақты сөз тіркестерді  ажыратып, олардың мағынасын түсінесің.</dc:title>
  <dc:creator>1</dc:creator>
  <cp:lastModifiedBy>UseR</cp:lastModifiedBy>
  <cp:revision>87</cp:revision>
  <dcterms:created xsi:type="dcterms:W3CDTF">2020-11-17T16:31:08Z</dcterms:created>
  <dcterms:modified xsi:type="dcterms:W3CDTF">2021-01-25T08:22:31Z</dcterms:modified>
</cp:coreProperties>
</file>