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9" r:id="rId2"/>
    <p:sldId id="327" r:id="rId3"/>
    <p:sldId id="328" r:id="rId4"/>
    <p:sldId id="329" r:id="rId5"/>
    <p:sldId id="330" r:id="rId6"/>
    <p:sldId id="331" r:id="rId7"/>
    <p:sldId id="332" r:id="rId8"/>
    <p:sldId id="333" r:id="rId9"/>
    <p:sldId id="335" r:id="rId10"/>
    <p:sldId id="32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4" autoAdjust="0"/>
    <p:restoredTop sz="94660"/>
  </p:normalViewPr>
  <p:slideViewPr>
    <p:cSldViewPr>
      <p:cViewPr>
        <p:scale>
          <a:sx n="60" d="100"/>
          <a:sy n="60" d="100"/>
        </p:scale>
        <p:origin x="-1584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24.01.2021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4"/>
          <p:cNvSpPr txBox="1">
            <a:spLocks noChangeArrowheads="1"/>
          </p:cNvSpPr>
          <p:nvPr/>
        </p:nvSpPr>
        <p:spPr bwMode="auto">
          <a:xfrm>
            <a:off x="287338" y="1772816"/>
            <a:ext cx="8856662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kk-KZ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Сабақтың тақырыбы: </a:t>
            </a:r>
          </a:p>
          <a:p>
            <a:pPr algn="ctr" eaLnBrk="1" hangingPunct="1"/>
            <a:r>
              <a:rPr lang="kk-KZ" sz="32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Көмектес </a:t>
            </a:r>
            <a:r>
              <a:rPr lang="kk-KZ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септік</a:t>
            </a:r>
            <a:endParaRPr lang="ru-RU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1" name="Picture 6" descr="Изображение 71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374650"/>
            <a:ext cx="1279525" cy="13261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Прямоугольник 4"/>
          <p:cNvSpPr>
            <a:spLocks noChangeArrowheads="1"/>
          </p:cNvSpPr>
          <p:nvPr/>
        </p:nvSpPr>
        <p:spPr bwMode="auto">
          <a:xfrm>
            <a:off x="2051720" y="404664"/>
            <a:ext cx="662473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ru-RU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Қазақ тілі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ru-RU" sz="2800" b="1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сынып</a:t>
            </a:r>
            <a:r>
              <a:rPr lang="ru-RU" sz="2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Табиғатты қорғаймын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2924944"/>
            <a:ext cx="849694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Бүгінгі сабақта: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kk-KZ" sz="2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Көмектес септік жалғауларын білесің;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kk-KZ" sz="2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Өз пікіріңді дәлелдеуді үйренесің ;</a:t>
            </a:r>
          </a:p>
          <a:p>
            <a:endParaRPr lang="kk-KZ" sz="280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36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 үйрендік? Не білдік?</a:t>
            </a:r>
            <a:endParaRPr lang="ru-RU" sz="360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1628800"/>
            <a:ext cx="806489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kk-KZ" sz="36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Көмектес септік жалғауларын </a:t>
            </a:r>
            <a:r>
              <a:rPr lang="kk-KZ" sz="36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білдің;</a:t>
            </a:r>
            <a:endParaRPr lang="kk-KZ" sz="360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kk-KZ" sz="36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Өз пікіріңді дәлелдеуді үйрендің ;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3200" smtClean="0">
                <a:latin typeface="Times New Roman" pitchFamily="18" charset="0"/>
                <a:cs typeface="Times New Roman" pitchFamily="18" charset="0"/>
              </a:rPr>
              <a:t>Жұмбақты оқып, шешуін тап.</a:t>
            </a:r>
            <a:endParaRPr lang="ru-RU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3204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kk-KZ" b="1" smtClean="0">
                <a:latin typeface="Times New Roman" pitchFamily="18" charset="0"/>
                <a:cs typeface="Times New Roman" pitchFamily="18" charset="0"/>
              </a:rPr>
              <a:t>Тұмсығымен</a:t>
            </a:r>
            <a:r>
              <a:rPr lang="kk-KZ" smtClean="0">
                <a:latin typeface="Times New Roman" pitchFamily="18" charset="0"/>
                <a:cs typeface="Times New Roman" pitchFamily="18" charset="0"/>
              </a:rPr>
              <a:t> ояды,</a:t>
            </a:r>
          </a:p>
          <a:p>
            <a:pPr>
              <a:buNone/>
            </a:pPr>
            <a:r>
              <a:rPr lang="kk-KZ" smtClean="0">
                <a:latin typeface="Times New Roman" pitchFamily="18" charset="0"/>
                <a:cs typeface="Times New Roman" pitchFamily="18" charset="0"/>
              </a:rPr>
              <a:t>Ұя салып қояды.</a:t>
            </a:r>
          </a:p>
          <a:p>
            <a:pPr>
              <a:buNone/>
            </a:pPr>
            <a:r>
              <a:rPr lang="kk-KZ" smtClean="0">
                <a:latin typeface="Times New Roman" pitchFamily="18" charset="0"/>
                <a:cs typeface="Times New Roman" pitchFamily="18" charset="0"/>
              </a:rPr>
              <a:t>Табыңдаршы ,балалар,</a:t>
            </a:r>
          </a:p>
          <a:p>
            <a:pPr>
              <a:buNone/>
            </a:pPr>
            <a:r>
              <a:rPr lang="kk-KZ" smtClean="0">
                <a:latin typeface="Times New Roman" pitchFamily="18" charset="0"/>
                <a:cs typeface="Times New Roman" pitchFamily="18" charset="0"/>
              </a:rPr>
              <a:t>Ол қандай құс болады?</a:t>
            </a:r>
          </a:p>
          <a:p>
            <a:pPr>
              <a:buNone/>
            </a:pPr>
            <a:endParaRPr lang="kk-KZ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kk-KZ" sz="3000" smtClean="0">
                <a:latin typeface="Times New Roman" pitchFamily="18" charset="0"/>
                <a:cs typeface="Times New Roman" pitchFamily="18" charset="0"/>
              </a:rPr>
              <a:t>Қарамен жазылған сөзге сұрақ қой. Бұл қай септіктің сұрағы?</a:t>
            </a: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https://apkplz.net/storage/images/com/astanakazakhstan/oilantap/com.astanakazakhstan.oilantap_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1916832"/>
            <a:ext cx="2880320" cy="25922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63888" y="404664"/>
            <a:ext cx="5122912" cy="572149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kk-KZ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“Сен білесің бе?”</a:t>
            </a:r>
          </a:p>
          <a:p>
            <a:pPr>
              <a:buNone/>
            </a:pPr>
            <a:r>
              <a:rPr lang="kk-KZ" sz="2800" smtClean="0">
                <a:latin typeface="Times New Roman" pitchFamily="18" charset="0"/>
                <a:cs typeface="Times New Roman" pitchFamily="18" charset="0"/>
              </a:rPr>
              <a:t>         Тоқылдақ – ұсақ және орташа келген орман құсы. Елімізде токылдақтың 9 түрі кездеседі. Көктемде тоқылдақтар ағаш діңіне 2,5 метрден биік қуыстарда ұя жасап, балапан шығарады.         Тоқылдақтың негізгі жауы - тиін. Тиін тоқылдақ жұмыртқаларын жеп, ұясын бұзып кетеді екен.</a:t>
            </a:r>
            <a:endParaRPr lang="ru-RU" sz="28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482" name="Picture 2" descr="http://ds04.infourok.ru/uploads/ex/1297/00150dae-48cad9ee/hello_html_m6b51baa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692696"/>
            <a:ext cx="3096344" cy="51125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kk-KZ" sz="36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Тұмсығымен</a:t>
            </a:r>
            <a:r>
              <a:rPr lang="kk-KZ" sz="36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сөзі немен? деген сұраққа жауап береді. </a:t>
            </a:r>
          </a:p>
          <a:p>
            <a:pPr>
              <a:buNone/>
            </a:pPr>
            <a:endParaRPr lang="kk-KZ" sz="360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36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немен?   көмектес септік сұрағы.</a:t>
            </a:r>
            <a:endParaRPr lang="ru-RU" sz="360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kk-KZ" sz="36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Есіңде сақта!</a:t>
            </a:r>
            <a:endParaRPr lang="ru-RU" sz="36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kk-KZ" sz="36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Көмектес септік сұрақтары: </a:t>
            </a:r>
          </a:p>
          <a:p>
            <a:pPr>
              <a:buNone/>
            </a:pPr>
            <a:r>
              <a:rPr lang="kk-KZ" sz="36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кіммен? немен?  кімдермен? нелермен?</a:t>
            </a:r>
          </a:p>
          <a:p>
            <a:pPr>
              <a:buNone/>
            </a:pPr>
            <a:endParaRPr lang="kk-KZ" sz="360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36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Көмектес септік </a:t>
            </a:r>
            <a:r>
              <a:rPr lang="kk-KZ" sz="36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жалғаулары: </a:t>
            </a:r>
            <a:endParaRPr lang="kk-KZ" sz="360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36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-мен, -бен, -пен.</a:t>
            </a:r>
            <a:endParaRPr lang="ru-RU" sz="360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kk-KZ" sz="32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Мәтінді түсініп оқы.</a:t>
            </a:r>
            <a:br>
              <a:rPr lang="kk-KZ" sz="32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68863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kk-KZ" smtClean="0"/>
              <a:t>        </a:t>
            </a:r>
            <a:r>
              <a:rPr lang="kk-KZ" sz="24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Құрлықтың айнала сумен қоршалған бөлігі </a:t>
            </a:r>
            <a:r>
              <a:rPr lang="kk-KZ" sz="2400" i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арал </a:t>
            </a:r>
            <a:r>
              <a:rPr lang="kk-KZ" sz="24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деп аталады. Бір-біріне жақын жатқан аралдар тобы аралдар шоғырын құрайды. Оны </a:t>
            </a:r>
            <a:r>
              <a:rPr lang="kk-KZ" sz="2400" i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топарал</a:t>
            </a:r>
            <a:r>
              <a:rPr lang="kk-KZ" sz="24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дейді. </a:t>
            </a:r>
          </a:p>
          <a:p>
            <a:pPr>
              <a:buNone/>
            </a:pPr>
            <a:r>
              <a:rPr lang="kk-KZ" sz="24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Теңіз толқындары жүздеген жыл бойы жағаны шайып бұзады, одан құрлықтың белгілі бір өңірін бөледі. Әуелі әлгі Жер бөлігі құрлықпен жіңішке мойнақ арқылы жалғасып жатады да ,</a:t>
            </a:r>
            <a:r>
              <a:rPr lang="kk-KZ" sz="2400" i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түбек </a:t>
            </a:r>
            <a:r>
              <a:rPr lang="kk-KZ" sz="24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деп аталады. Бірте-бірте мойнақты су бұзғаннан кейін арал пайда болады. </a:t>
            </a:r>
          </a:p>
          <a:p>
            <a:pPr>
              <a:buNone/>
            </a:pPr>
            <a:r>
              <a:rPr lang="kk-KZ" sz="24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“Ол кім? Бұл не?” кітабынан</a:t>
            </a:r>
          </a:p>
          <a:p>
            <a:pPr>
              <a:buNone/>
            </a:pPr>
            <a:r>
              <a:rPr lang="kk-KZ" sz="24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   </a:t>
            </a:r>
          </a:p>
          <a:p>
            <a:pPr>
              <a:buNone/>
            </a:pPr>
            <a:r>
              <a:rPr lang="kk-KZ" sz="24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   Мәтінге ат қой.</a:t>
            </a:r>
          </a:p>
          <a:p>
            <a:pPr>
              <a:buNone/>
            </a:pPr>
            <a:endParaRPr lang="kk-KZ" sz="240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kk-KZ" sz="240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4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endParaRPr lang="ru-RU" sz="240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06" name="Picture 2" descr="https://ml-club.ru/uploads/monthly_2019_08/51f-36-059.thumb.jpg.befee01f36d149471b6c01a5ceef1cd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4221088"/>
            <a:ext cx="2448272" cy="14401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 fontScale="90000"/>
          </a:bodyPr>
          <a:lstStyle/>
          <a:p>
            <a:r>
              <a:rPr lang="kk-KZ" sz="36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“Өз пікіріңді дәлелде”</a:t>
            </a:r>
            <a:r>
              <a:rPr lang="kk-KZ" sz="32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32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7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Мәтін ішінен көмектес септігінде тұрған сөздерді тауып, өз пікіріңді сызбаның көмегімен дәлелде</a:t>
            </a:r>
            <a:r>
              <a:rPr lang="kk-KZ" sz="31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1844824"/>
            <a:ext cx="8208912" cy="187220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k-KZ" sz="24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Бұл көмектес септігіндегі                                ....</a:t>
            </a:r>
          </a:p>
          <a:p>
            <a:r>
              <a:rPr lang="kk-KZ" sz="24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сөз, өйткені ол                                                   </a:t>
            </a:r>
            <a:r>
              <a:rPr lang="kk-KZ" sz="2400" b="1" smtClean="0">
                <a:latin typeface="Times New Roman" pitchFamily="18" charset="0"/>
                <a:cs typeface="Times New Roman" pitchFamily="18" charset="0"/>
              </a:rPr>
              <a:t>....</a:t>
            </a:r>
            <a:endParaRPr lang="ru-RU" sz="2400" b="1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 flipV="1">
            <a:off x="3995936" y="2564904"/>
            <a:ext cx="2232248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3923928" y="2780928"/>
            <a:ext cx="2232248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" name="Заголовок 1"/>
          <p:cNvSpPr txBox="1">
            <a:spLocks/>
          </p:cNvSpPr>
          <p:nvPr/>
        </p:nvSpPr>
        <p:spPr>
          <a:xfrm>
            <a:off x="611560" y="4077072"/>
            <a:ext cx="8229600" cy="1800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>
              <a:spcBef>
                <a:spcPct val="0"/>
              </a:spcBef>
            </a:pPr>
            <a:r>
              <a:rPr kumimoji="0" lang="kk-KZ" sz="2800" b="0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Мысалы:</a:t>
            </a:r>
            <a:r>
              <a:rPr lang="kk-KZ" sz="2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800" b="1" i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сумен </a:t>
            </a:r>
            <a:r>
              <a:rPr lang="kk-KZ" sz="2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–бұл көмектес септігіндегі сөз, өйткені немен? деген сұраққа жауап береді;</a:t>
            </a:r>
          </a:p>
          <a:p>
            <a:pPr lvl="0">
              <a:spcBef>
                <a:spcPct val="0"/>
              </a:spcBef>
            </a:pPr>
            <a:r>
              <a:rPr lang="kk-KZ" sz="2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су -түбір сөзге –мен көмектес септігінің жалғауы жалғанған. </a:t>
            </a:r>
            <a:r>
              <a:rPr kumimoji="0" lang="kk-KZ" sz="2800" b="0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endParaRPr kumimoji="0" lang="ru-RU" sz="280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</p:spPr>
        <p:txBody>
          <a:bodyPr>
            <a:normAutofit fontScale="90000"/>
          </a:bodyPr>
          <a:lstStyle/>
          <a:p>
            <a:r>
              <a:rPr lang="kk-KZ" sz="400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400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400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400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400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“Шығармашылық үзіліс”</a:t>
            </a:r>
            <a:br>
              <a:rPr lang="kk-KZ" sz="400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1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Сөздерді оқы. Тек көмектес септігіндегі доптарды таңда.</a:t>
            </a:r>
            <a:r>
              <a:rPr lang="kk-KZ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457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2348880"/>
            <a:ext cx="7920880" cy="338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36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“Өзіңді тексер”</a:t>
            </a:r>
            <a:endParaRPr lang="ru-RU" sz="360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560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1340768"/>
            <a:ext cx="4608512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9912" y="3501008"/>
            <a:ext cx="2160240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16216" y="3645024"/>
            <a:ext cx="2088232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6" name="Picture 6" descr="https://fsd.kopilkaurokov.ru/uploads/user_file_552907b2d81b6/img_user_file_552907b2d81b6_11.jpg"/>
          <p:cNvPicPr>
            <a:picLocks noChangeAspect="1" noChangeArrowheads="1"/>
          </p:cNvPicPr>
          <p:nvPr/>
        </p:nvPicPr>
        <p:blipFill>
          <a:blip r:embed="rId5" cstate="print"/>
          <a:srcRect l="29232" t="11811" r="22589" b="9449"/>
          <a:stretch>
            <a:fillRect/>
          </a:stretch>
        </p:blipFill>
        <p:spPr bwMode="auto">
          <a:xfrm>
            <a:off x="467544" y="1844824"/>
            <a:ext cx="2936923" cy="28803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1613</TotalTime>
  <Words>305</Words>
  <Application>Microsoft Office PowerPoint</Application>
  <PresentationFormat>Экран (4:3)</PresentationFormat>
  <Paragraphs>43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Жұмбақты оқып, шешуін тап.</vt:lpstr>
      <vt:lpstr>Слайд 3</vt:lpstr>
      <vt:lpstr>Слайд 4</vt:lpstr>
      <vt:lpstr>Есіңде сақта!</vt:lpstr>
      <vt:lpstr>Мәтінді түсініп оқы. </vt:lpstr>
      <vt:lpstr>“Өз пікіріңді дәлелде” Мәтін ішінен көмектес септігінде тұрған сөздерді тауып, өз пікіріңді сызбаның көмегімен дәлелде.</vt:lpstr>
      <vt:lpstr>  “Шығармашылық үзіліс” Сөздерді оқы. Тек көмектес септігіндегі доптарды таңда. </vt:lpstr>
      <vt:lpstr>“Өзіңді тексер”</vt:lpstr>
      <vt:lpstr>Не үйрендік? Не білдік?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Сабақтың тақырыбы:  Тұрақты сөз тіркестері Сабақтың мақсаты: Тұрақты сөз тіркестерді  ажыратып, олардың мағынасын түсінесің.</dc:title>
  <dc:creator>1</dc:creator>
  <cp:lastModifiedBy>админ</cp:lastModifiedBy>
  <cp:revision>90</cp:revision>
  <dcterms:created xsi:type="dcterms:W3CDTF">2020-11-17T16:31:08Z</dcterms:created>
  <dcterms:modified xsi:type="dcterms:W3CDTF">2021-01-23T22:51:49Z</dcterms:modified>
</cp:coreProperties>
</file>