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E8625-DBF2-4B55-97D1-823292B59A15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60DE-5700-4B9F-99F4-049753595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2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660DE-5700-4B9F-99F4-0497535950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3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3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9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79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0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759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17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0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5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9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6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0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EEE53-7C81-4A8A-8501-CDEF8A7DBE90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750D84-1212-4E34-BC27-A976870EC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24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>
            <a:spLocks noGrp="1"/>
          </p:cNvSpPr>
          <p:nvPr>
            <p:ph type="ctrTitle"/>
          </p:nvPr>
        </p:nvSpPr>
        <p:spPr>
          <a:xfrm>
            <a:off x="2082800" y="471728"/>
            <a:ext cx="1010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Times New Roman"/>
              <a:buNone/>
            </a:pPr>
            <a:r>
              <a:rPr lang="kk-KZ" sz="4800"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kk-KZ" sz="5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Сабақтың тақырыбы:</a:t>
            </a:r>
            <a:endParaRPr sz="5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39;p1"/>
          <p:cNvSpPr txBox="1">
            <a:spLocks noGrp="1"/>
          </p:cNvSpPr>
          <p:nvPr>
            <p:ph type="subTitle" idx="1"/>
          </p:nvPr>
        </p:nvSpPr>
        <p:spPr>
          <a:xfrm>
            <a:off x="3962400" y="1676401"/>
            <a:ext cx="7213500" cy="21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kk-KZ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Нәтиже сабақ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kk-KZ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Мен не үйрендім?</a:t>
            </a:r>
            <a:endParaRPr sz="4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" name="Google Shape;40;p1"/>
          <p:cNvPicPr preferRelativeResize="0"/>
          <p:nvPr/>
        </p:nvPicPr>
        <p:blipFill rotWithShape="1">
          <a:blip r:embed="rId3">
            <a:alphaModFix/>
          </a:blip>
          <a:srcRect l="788" t="6457" r="5385" b="15739"/>
          <a:stretch/>
        </p:blipFill>
        <p:spPr>
          <a:xfrm>
            <a:off x="3474720" y="3780926"/>
            <a:ext cx="2824481" cy="26053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41" name="Google Shape;41;p1"/>
          <p:cNvSpPr txBox="1"/>
          <p:nvPr/>
        </p:nvSpPr>
        <p:spPr>
          <a:xfrm>
            <a:off x="6197600" y="4399280"/>
            <a:ext cx="294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№81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6ABBB8-3C9E-4DDC-929B-3FD8EF3AF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60" y="127000"/>
            <a:ext cx="993648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2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F4A055-B9E7-4900-B5CF-EAD840AE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9890"/>
          </a:xfrm>
        </p:spPr>
        <p:txBody>
          <a:bodyPr>
            <a:noAutofit/>
          </a:bodyPr>
          <a:lstStyle/>
          <a:p>
            <a:r>
              <a:rPr lang="kk-KZ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9C7B42-9675-4DFE-8753-08C5A615D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4.1.2.1 – мәтіннің  тақырыбы мен берілген диаграмма, сызба, кесте бойынша мәтіннің мазмұнын болжау  және  өз ойын дәлелдеу.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7"/>
    </mc:Choice>
    <mc:Fallback xmlns="">
      <p:transition spd="slow" advTm="121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1637925" y="2184400"/>
            <a:ext cx="4458000" cy="4145400"/>
          </a:xfrm>
          <a:prstGeom prst="rect">
            <a:avLst/>
          </a:prstGeom>
          <a:solidFill>
            <a:schemeClr val="lt2"/>
          </a:solidFill>
          <a:ln w="158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Атау септік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Ілік септік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Барыс септік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Табыс септік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Жатыс септік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Шығыс септік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Көмектес септік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6278874" y="2184400"/>
            <a:ext cx="5642100" cy="4145400"/>
          </a:xfrm>
          <a:prstGeom prst="rect">
            <a:avLst/>
          </a:prstGeom>
          <a:solidFill>
            <a:schemeClr val="lt2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Кім? Не?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Кімнің? Ненің?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Кімге</a:t>
            </a:r>
            <a:r>
              <a:rPr lang="kk-KZ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Неге? Қайда?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Кімді? Нені?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Кімде? Неде?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Кімнен? Неден?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Кіммен? Немен?</a:t>
            </a:r>
            <a:endParaRPr dirty="0"/>
          </a:p>
        </p:txBody>
      </p:sp>
      <p:sp>
        <p:nvSpPr>
          <p:cNvPr id="54" name="Google Shape;54;p1"/>
          <p:cNvSpPr/>
          <p:nvPr/>
        </p:nvSpPr>
        <p:spPr>
          <a:xfrm>
            <a:off x="2138680" y="709372"/>
            <a:ext cx="8707200" cy="902400"/>
          </a:xfrm>
          <a:prstGeom prst="rect">
            <a:avLst/>
          </a:prstGeom>
          <a:solidFill>
            <a:schemeClr val="lt2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 есімнің септіктері мен сұрақтары</a:t>
            </a:r>
            <a:endParaRPr sz="3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F4636-92F0-4036-BFA5-25159630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240" y="203200"/>
            <a:ext cx="9838373" cy="626872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2-жаттығу.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Кешкілік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Сәрсен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қозыларына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Ертең күн ашық болады,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деді Әли.</a:t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қайдан білдің?!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 таңданды Сәрсен.</a:t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ұясына қызарып батты ғой. «Күн ұясына қызарып батса, ертең күн ашық әрі жылы болады»,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 үйреткен атам.</a:t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Мәтінге ат қой.</a:t>
            </a:r>
            <a:b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Мәтіннен атау септігіндегі сөздерді тауып, септеп жаз.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C8B2844-E90A-45A3-B252-209D9CC639FA}"/>
              </a:ext>
            </a:extLst>
          </p:cNvPr>
          <p:cNvSpPr/>
          <p:nvPr/>
        </p:nvSpPr>
        <p:spPr>
          <a:xfrm>
            <a:off x="1335259" y="4876800"/>
            <a:ext cx="243840" cy="223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0BD95C-DBF3-495C-B9E9-21A8D548E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96736" flipH="1">
            <a:off x="1336702" y="5342298"/>
            <a:ext cx="282636" cy="2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0"/>
    </mc:Choice>
    <mc:Fallback xmlns="">
      <p:transition spd="slow" advTm="136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D8C69F-2F85-484D-A008-C8257A2E7E97}"/>
              </a:ext>
            </a:extLst>
          </p:cNvPr>
          <p:cNvSpPr txBox="1"/>
          <p:nvPr/>
        </p:nvSpPr>
        <p:spPr>
          <a:xfrm>
            <a:off x="2702560" y="944880"/>
            <a:ext cx="8554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 мен Сәрсен</a:t>
            </a:r>
          </a:p>
          <a:p>
            <a:endParaRPr lang="kk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Атау септік кім?               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Ілік септік кімнің?           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Әлидің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Барыс септік кімге?         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Әлиге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Табыс септік кімді?         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Әлиді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Жатыс септік кімде?        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Әлиде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Шығыс септік кімнен?    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Әлиден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 септік кіммен?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Әлимен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3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4ABCB-84E9-41F9-8480-E884B0F4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1366520"/>
            <a:ext cx="8911687" cy="4124960"/>
          </a:xfrm>
        </p:spPr>
        <p:txBody>
          <a:bodyPr>
            <a:normAutofit/>
          </a:bodyPr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4-жаттығу.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Көп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нүктенің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орнына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Марат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сөзін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тиісті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септікке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қойып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оқы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«Марат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қандай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оқушы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?»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деген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сұраққа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жауапты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өлең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тармақтарынан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іздеп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көр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CF76FA00-A266-4A81-A7E6-2DC5ACC12EE0}"/>
              </a:ext>
            </a:extLst>
          </p:cNvPr>
          <p:cNvSpPr/>
          <p:nvPr/>
        </p:nvSpPr>
        <p:spPr>
          <a:xfrm>
            <a:off x="2113280" y="3383280"/>
            <a:ext cx="284480" cy="345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9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1869450" y="428175"/>
            <a:ext cx="10605900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Барлығыңа үлгі болар, қарақтар,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Байсалды да, ақылды да </a:t>
            </a:r>
            <a:r>
              <a:rPr lang="kk-KZ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Марат</a:t>
            </a: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бар.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Жекебасым, ең алдымен, </a:t>
            </a:r>
            <a:r>
              <a:rPr lang="kk-KZ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Мараттың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Жасы үлкенді сыйлағанын жараттым.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Сенбейсің бе? Күнделікті парақта,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Талай «бестік» қойылыпты </a:t>
            </a:r>
            <a:r>
              <a:rPr lang="kk-KZ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Маратқа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«Батыл емес» дей алмайсың </a:t>
            </a:r>
            <a:r>
              <a:rPr lang="kk-KZ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Маратты.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 үйретті ауылдағы бар атты.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Алғыссыз күн болған емес </a:t>
            </a:r>
            <a:r>
              <a:rPr lang="kk-KZ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Маратта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Жетеді </a:t>
            </a: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онда ынта, жігер, талап та.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Қай өнер де табылады </a:t>
            </a:r>
            <a:r>
              <a:rPr lang="kk-KZ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Мараттан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Ән салғанда жұртты аузына қаратқан.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Міне, сондай жақсы бала </a:t>
            </a:r>
            <a:r>
              <a:rPr lang="kk-KZ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Маратпен,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 бола алмай жүргендер де бар, әттең!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Қадыр Мырза Әли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1706881" y="355600"/>
            <a:ext cx="97977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kk-KZ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3-жаттығу. </a:t>
            </a:r>
            <a:r>
              <a:rPr lang="kk-KZ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Суретке қара. Ақпаратты қолданып, қандай ауа райында сабақ болмайтынын хабарла.</a:t>
            </a:r>
            <a:br>
              <a:rPr lang="kk-KZ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k-KZ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kk-KZ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Қандай ауа райында сабақ болмайды?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" name="Google Shape;4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92126" y="3840489"/>
            <a:ext cx="6207760" cy="3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"/>
          <p:cNvSpPr/>
          <p:nvPr/>
        </p:nvSpPr>
        <p:spPr>
          <a:xfrm>
            <a:off x="849750" y="2413775"/>
            <a:ext cx="3392700" cy="1666200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 w="15875" cap="rnd" cmpd="sng">
            <a:solidFill>
              <a:srgbClr val="D1DC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Ауаның температурасы -25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-29  және одан төмен болғанда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480663" y="2413650"/>
            <a:ext cx="3755700" cy="1666200"/>
          </a:xfrm>
          <a:prstGeom prst="roundRect">
            <a:avLst>
              <a:gd name="adj" fmla="val 2031"/>
            </a:avLst>
          </a:prstGeom>
          <a:solidFill>
            <a:schemeClr val="lt2"/>
          </a:solidFill>
          <a:ln w="15875" cap="rnd" cmpd="sng">
            <a:solidFill>
              <a:srgbClr val="D1DC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Желдің жылдамдығы 2-4 м/с болғанда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8361675" y="2413650"/>
            <a:ext cx="3392700" cy="166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5875" cap="rnd" cmpd="sng">
            <a:solidFill>
              <a:srgbClr val="D1DC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0-4 сыныптарда сабақ болмайды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23EAA-52AC-442E-BC66-812AF21A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1" y="1270000"/>
            <a:ext cx="9421812" cy="4511040"/>
          </a:xfrm>
        </p:spPr>
        <p:txBody>
          <a:bodyPr/>
          <a:lstStyle/>
          <a:p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Хабарлап айту барысында мыналарды ескер:</a:t>
            </a:r>
            <a:b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қаратпа сөзді қолдан;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мәнерлі айтуға жаттық;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парталасыңа ақпаратты айт;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Дайындалған хабарламаңды қатесіз жаз.</a:t>
            </a:r>
            <a:b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E85E1887-612A-4F3E-B252-27B276785A06}"/>
              </a:ext>
            </a:extLst>
          </p:cNvPr>
          <p:cNvSpPr/>
          <p:nvPr/>
        </p:nvSpPr>
        <p:spPr>
          <a:xfrm>
            <a:off x="1828800" y="1503680"/>
            <a:ext cx="233680" cy="193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DD58E007-7E2F-49D7-934D-7A7D2A3FD606}"/>
              </a:ext>
            </a:extLst>
          </p:cNvPr>
          <p:cNvSpPr/>
          <p:nvPr/>
        </p:nvSpPr>
        <p:spPr>
          <a:xfrm>
            <a:off x="1828800" y="4246880"/>
            <a:ext cx="152400" cy="193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53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Широкоэкранный</PresentationFormat>
  <Paragraphs>54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DengXian</vt:lpstr>
      <vt:lpstr>Times New Roman</vt:lpstr>
      <vt:lpstr>Wingdings 3</vt:lpstr>
      <vt:lpstr>Легкий дым</vt:lpstr>
      <vt:lpstr>          Сабақтың тақырыбы:</vt:lpstr>
      <vt:lpstr>Сабақтың мақсаты:</vt:lpstr>
      <vt:lpstr>Презентация PowerPoint</vt:lpstr>
      <vt:lpstr> 2-жаттығу. Мәтінді оқы. Кешкілік Әли мен Сәрсен қозыларына шөп әкеле жатты.  -Ертең күн ашық болады,-деді Әли. -Оны қайдан білдің?!-деп таңданды Сәрсен. -Күн ұясына қызарып батты ғой. «Күн ұясына қызарып батса, ертең күн ашық әрі жылы болады»,-деп үйреткен атам.  Мәтінге ат қой. Мәтіннен атау септігіндегі сөздерді тауып, септеп жаз. </vt:lpstr>
      <vt:lpstr>Презентация PowerPoint</vt:lpstr>
      <vt:lpstr>4-жаттығу. Көп нүктенің орнына Марат сөзін тиісті септікке қойып, оқы.  «Марат қандай оқушы?» деген сұраққа жауапты өлең тармақтарынан іздеп көр.</vt:lpstr>
      <vt:lpstr>Презентация PowerPoint</vt:lpstr>
      <vt:lpstr>3-жаттығу. Суретке қара. Ақпаратты қолданып, қандай ауа райында сабақ болмайтынын хабарла.       Қандай ауа райында сабақ болмайды?</vt:lpstr>
      <vt:lpstr>Хабарлап айту барысында мыналарды ескер: 1) қаратпа сөзді қолдан; 2) мәнерлі айтуға жаттық; 3) парталасыңа ақпаратты айт;  Дайындалған хабарламаңды қатесіз жаз.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Сабақтың тақырыбы:</dc:title>
  <cp:lastModifiedBy>i3</cp:lastModifiedBy>
  <cp:revision>1</cp:revision>
  <dcterms:modified xsi:type="dcterms:W3CDTF">2021-01-10T13:37:47Z</dcterms:modified>
</cp:coreProperties>
</file>