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24.10-->
<p:presentation xmlns:r="http://schemas.openxmlformats.org/officeDocument/2006/relationships" xmlns:a="http://schemas.openxmlformats.org/drawingml/2006/main" xmlns:p="http://schemas.openxmlformats.org/presentationml/2006/main">
  <p:sldMasterIdLst>
    <p:sldMasterId id="2147484014" r:id="rId1"/>
  </p:sldMasterIdLst>
  <p:notesMasterIdLst>
    <p:notesMasterId r:id="rId2"/>
  </p:notesMasterIdLst>
  <p:handoutMasterIdLst>
    <p:handoutMasterId r:id="rId3"/>
  </p:handoutMasterIdLst>
  <p:sldIdLst>
    <p:sldId id="330" r:id="rId4"/>
    <p:sldId id="317" r:id="rId5"/>
    <p:sldId id="392" r:id="rId6"/>
    <p:sldId id="405" r:id="rId7"/>
    <p:sldId id="406" r:id="rId8"/>
    <p:sldId id="402" r:id="rId9"/>
    <p:sldId id="403" r:id="rId10"/>
  </p:sldIdLst>
  <p:sldSz cx="9144000" cy="6858000" type="screen4x3"/>
  <p:notesSz cx="6858000" cy="9144000"/>
  <p:custDataLst>
    <p:tags r:id="rId11"/>
  </p:custDataLst>
  <p:defaultTextStyle>
    <a:defPPr>
      <a:defRPr lang="en-US"/>
    </a:defPPr>
    <a:lvl1pPr marL="0" indent="0" algn="l" defTabSz="4572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Corbel" pitchFamily="34" charset="0"/>
      </a:defRPr>
    </a:lvl1pPr>
    <a:lvl2pPr marL="457200" indent="0" algn="l" defTabSz="4572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Corbel" pitchFamily="34" charset="0"/>
      </a:defRPr>
    </a:lvl2pPr>
    <a:lvl3pPr marL="914400" indent="0" algn="l" defTabSz="4572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Corbel" pitchFamily="34" charset="0"/>
      </a:defRPr>
    </a:lvl3pPr>
    <a:lvl4pPr marL="1371600" indent="0" algn="l" defTabSz="4572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Corbel" pitchFamily="34" charset="0"/>
      </a:defRPr>
    </a:lvl4pPr>
    <a:lvl5pPr marL="1828800" indent="0" algn="l" defTabSz="4572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Corbel" pitchFamily="34" charset="0"/>
      </a:defRPr>
    </a:lvl5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showPr showNarration="1">
    <p:present/>
    <p:extLs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fill>
          <a:solidFill>
            <a:schemeClr val="accent1">
              <a:tint val="40000"/>
            </a:schemeClr>
          </a:solidFill>
        </a:fill>
      </a:tcStyle>
    </a:band1H>
    <a:band1V>
      <a:tcStyle>
        <a:fill>
          <a:solidFill>
            <a:schemeClr val="accent1">
              <a:tint val="40000"/>
            </a:schemeClr>
          </a:solidFill>
        </a:fill>
      </a:tcStyle>
    </a:band1V>
    <a:lastCol>
      <a:tcTxStyle b="on">
        <a:fontRef idx="minor">
          <a:prstClr val="black"/>
        </a:fontRef>
        <a:schemeClr val="lt1"/>
      </a:tcTxStyle>
      <a:tcStyle>
        <a:fill>
          <a:solidFill>
            <a:schemeClr val="accent1"/>
          </a:solidFill>
        </a:fill>
      </a:tcStyle>
    </a:lastCol>
    <a:firstCol>
      <a:tcTxStyle b="on">
        <a:fontRef idx="minor">
          <a:prstClr val="black"/>
        </a:fontRef>
        <a:schemeClr val="lt1"/>
      </a:tcTxStyle>
      <a:tcStyle>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Средний стиль 1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fill>
          <a:solidFill>
            <a:schemeClr val="accent6">
              <a:tint val="20000"/>
            </a:schemeClr>
          </a:solidFill>
        </a:fill>
      </a:tcStyle>
    </a:band1H>
    <a:band1V>
      <a:tcStyle>
        <a:fill>
          <a:solidFill>
            <a:schemeClr val="accent6">
              <a:tint val="20000"/>
            </a:schemeClr>
          </a:solidFill>
        </a:fill>
      </a:tcStyle>
    </a:band1V>
    <a:lastCol>
      <a:tcTxStyle b="on"/>
    </a:lastCol>
    <a:firstCol>
      <a:tcTxStyle b="on"/>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fill>
          <a:solidFill>
            <a:schemeClr val="accent6"/>
          </a:solidFill>
        </a:fill>
      </a:tcStyle>
    </a:firstRow>
  </a:tblStyle>
  <a:tblStyle styleId="{5DA37D80-6434-44D0-A028-1B22A696006F}" styleName="Светлый стиль 3 - акцент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fill>
          <a:solidFill>
            <a:schemeClr val="accent2">
              <a:alpha val="20000"/>
            </a:schemeClr>
          </a:solidFill>
        </a:fill>
      </a:tcStyle>
    </a:band1H>
    <a:band1V>
      <a:tcStyle>
        <a:fill>
          <a:solidFill>
            <a:schemeClr val="accent2">
              <a:alpha val="20000"/>
            </a:schemeClr>
          </a:solidFill>
        </a:fill>
      </a:tcStyle>
    </a:band1V>
    <a:lastCol>
      <a:tcTxStyle b="on"/>
    </a:lastCol>
    <a:firstCol>
      <a:tcTxStyle b="on"/>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60" autoAdjust="0"/>
    <p:restoredTop sz="92032" autoAdjust="0"/>
  </p:normalViewPr>
  <p:slideViewPr>
    <p:cSldViewPr>
      <p:cViewPr varScale="1">
        <p:scale>
          <a:sx n="62" d="100"/>
          <a:sy n="62" d="100"/>
        </p:scale>
        <p:origin x="0" y="0"/>
      </p:cViewPr>
    </p:cSldViewPr>
  </p:slideViewPr>
  <p:notesViewPr>
    <p:cSldViewPr>
      <p:cViewPr varScale="1">
        <p:scale>
          <a:sx n="56" d="100"/>
          <a:sy n="56"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tags" Target="tags/tag1.xml" /><Relationship Id="rId12" Type="http://schemas.openxmlformats.org/officeDocument/2006/relationships/presProps" Target="presProps.xml" /><Relationship Id="rId13" Type="http://schemas.openxmlformats.org/officeDocument/2006/relationships/viewProps" Target="viewProps.xml" /><Relationship Id="rId14" Type="http://schemas.openxmlformats.org/officeDocument/2006/relationships/theme" Target="theme/theme1.xml" /><Relationship Id="rId15"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bg>
      <p:bgPr>
        <a:solidFill>
          <a:schemeClr val="bg1"/>
        </a:solidFill>
      </p:bgPr>
    </p:bg>
    <p:spTree>
      <p:nvGrpSpPr>
        <p:cNvPr id="1" name="" title=""/>
        <p:cNvGrpSpPr/>
        <p:nvPr/>
      </p:nvGrpSpPr>
      <p:grpSpPr/>
      <p:sp>
        <p:nvSpPr>
          <p:cNvPr id="512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ct val="0"/>
              </a:spcBef>
              <a:spcAft>
                <a:spcPct val="0"/>
              </a:spcAft>
              <a:defRPr sz="1200">
                <a:latin typeface="Arial" pitchFamily="34" charset="0"/>
              </a:defRPr>
            </a:lvl1pPr>
          </a:lstStyle>
          <a:p>
            <a:pPr marL="0" marR="0" lvl="0" indent="0" algn="l" defTabSz="457200" rtl="0" eaLnBrk="1" fontAlgn="auto" latinLnBrk="0" hangingPunct="1">
              <a:lnSpc>
                <a:spcPct val="100000"/>
              </a:lnSpc>
              <a:spcBef>
                <a:spcPct val="0"/>
              </a:spcBef>
              <a:spcAft>
                <a:spcPct val="0"/>
              </a:spcAft>
              <a:buClrTx/>
              <a:buSzTx/>
              <a:buFontTx/>
              <a:buNone/>
              <a:defRPr/>
            </a:pPr>
            <a:endParaRPr kumimoji="0" lang="ru-RU" sz="1200" b="0" i="0" u="none" strike="noStrike" kern="1200" cap="none" spc="0" normalizeH="0" baseline="0" noProof="0">
              <a:ln>
                <a:noFill/>
              </a:ln>
              <a:solidFill>
                <a:schemeClr val="tx1"/>
              </a:solidFill>
              <a:effectLst/>
              <a:uLnTx/>
              <a:uFillTx/>
              <a:latin typeface="Arial" pitchFamily="34" charset="0"/>
              <a:ea typeface="+mn-ea"/>
              <a:cs typeface="+mn-cs"/>
            </a:endParaRPr>
          </a:p>
        </p:txBody>
      </p:sp>
      <p:sp>
        <p:nvSpPr>
          <p:cNvPr id="512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ct val="0"/>
              </a:spcBef>
              <a:spcAft>
                <a:spcPct val="0"/>
              </a:spcAft>
              <a:defRPr sz="1200">
                <a:latin typeface="Arial" pitchFamily="34" charset="0"/>
              </a:defRPr>
            </a:lvl1pPr>
          </a:lstStyle>
          <a:p>
            <a:pPr marL="0" marR="0" lvl="0" indent="0" algn="r" defTabSz="457200" rtl="0" eaLnBrk="1" fontAlgn="auto" latinLnBrk="0" hangingPunct="1">
              <a:lnSpc>
                <a:spcPct val="100000"/>
              </a:lnSpc>
              <a:spcBef>
                <a:spcPct val="0"/>
              </a:spcBef>
              <a:spcAft>
                <a:spcPct val="0"/>
              </a:spcAft>
              <a:buClrTx/>
              <a:buSzTx/>
              <a:buFontTx/>
              <a:buNone/>
              <a:defRPr/>
            </a:pPr>
            <a:fld id="{E94AEFF5-3A42-448D-AF4E-3B0F4D352829}" type="datetime1">
              <a:rPr kumimoji="0" lang="ru-RU" sz="1200" b="0" i="0" u="none" strike="noStrike" kern="1200" cap="none" spc="0" normalizeH="0" baseline="0" noProof="0">
                <a:ln>
                  <a:noFill/>
                </a:ln>
                <a:solidFill>
                  <a:schemeClr val="tx1"/>
                </a:solidFill>
                <a:effectLst/>
                <a:uLnTx/>
                <a:uFillTx/>
                <a:latin typeface="Arial" pitchFamily="34" charset="0"/>
                <a:ea typeface="+mn-ea"/>
                <a:cs typeface="+mn-cs"/>
              </a:rPr>
              <a:pPr marL="0" marR="0" lvl="0" indent="0" algn="r" defTabSz="457200" rtl="0" eaLnBrk="1" fontAlgn="auto" latinLnBrk="0" hangingPunct="1">
                <a:lnSpc>
                  <a:spcPct val="100000"/>
                </a:lnSpc>
                <a:spcBef>
                  <a:spcPct val="0"/>
                </a:spcBef>
                <a:spcAft>
                  <a:spcPct val="0"/>
                </a:spcAft>
                <a:buClrTx/>
                <a:buSzTx/>
                <a:buFontTx/>
                <a:buNone/>
                <a:defRPr/>
              </a:pPr>
              <a:t>*</a:t>
            </a:fld>
            <a:endParaRPr kumimoji="0" lang="ru-RU" sz="1200" b="0" i="0" u="none" strike="noStrike" kern="1200" cap="none" spc="0" normalizeH="0" baseline="0" noProof="0">
              <a:ln>
                <a:noFill/>
              </a:ln>
              <a:solidFill>
                <a:schemeClr val="tx1"/>
              </a:solidFill>
              <a:effectLst/>
              <a:uLnTx/>
              <a:uFillTx/>
              <a:latin typeface="Arial" pitchFamily="34" charset="0"/>
              <a:ea typeface="+mn-ea"/>
              <a:cs typeface="+mn-cs"/>
            </a:endParaRPr>
          </a:p>
        </p:txBody>
      </p:sp>
      <p:sp>
        <p:nvSpPr>
          <p:cNvPr id="512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ct val="0"/>
              </a:spcBef>
              <a:spcAft>
                <a:spcPct val="0"/>
              </a:spcAft>
              <a:defRPr sz="1200">
                <a:latin typeface="Arial" pitchFamily="34" charset="0"/>
              </a:defRPr>
            </a:lvl1pPr>
          </a:lstStyle>
          <a:p>
            <a:pPr marL="0" marR="0" lvl="0" indent="0" algn="l" defTabSz="457200" rtl="0" eaLnBrk="1" fontAlgn="auto" latinLnBrk="0" hangingPunct="1">
              <a:lnSpc>
                <a:spcPct val="100000"/>
              </a:lnSpc>
              <a:spcBef>
                <a:spcPct val="0"/>
              </a:spcBef>
              <a:spcAft>
                <a:spcPct val="0"/>
              </a:spcAft>
              <a:buClrTx/>
              <a:buSzTx/>
              <a:buFontTx/>
              <a:buNone/>
              <a:defRPr/>
            </a:pPr>
            <a:endParaRPr kumimoji="0" lang="ru-RU" sz="1200" b="0" i="0" u="none" strike="noStrike" kern="1200" cap="none" spc="0" normalizeH="0" baseline="0" noProof="0">
              <a:ln>
                <a:noFill/>
              </a:ln>
              <a:solidFill>
                <a:schemeClr val="tx1"/>
              </a:solidFill>
              <a:effectLst/>
              <a:uLnTx/>
              <a:uFillTx/>
              <a:latin typeface="Arial" pitchFamily="34" charset="0"/>
              <a:ea typeface="+mn-ea"/>
              <a:cs typeface="+mn-cs"/>
            </a:endParaRPr>
          </a:p>
        </p:txBody>
      </p:sp>
      <p:sp>
        <p:nvSpPr>
          <p:cNvPr id="5125" name="Номер слайда 4"/>
          <p:cNvSpPr>
            <a:spLocks noGrp="1"/>
          </p:cNvSpPr>
          <p:nvPr>
            <p:ph type="sldNum" sz="quarter" idx="3"/>
          </p:nvPr>
        </p:nvSpPr>
        <p:spPr>
          <a:xfrm>
            <a:off x="3884613" y="8685213"/>
            <a:ext cx="2971800" cy="457200"/>
          </a:xfrm>
          <a:prstGeom prst="rect">
            <a:avLst/>
          </a:prstGeom>
        </p:spPr>
        <p:txBody>
          <a:bodyPr numCol="1" anchor="b" anchorCtr="0" compatLnSpc="1">
            <a:prstTxWarp prst="textNoShape">
              <a:avLst/>
            </a:prstTxWarp>
            <a:noAutofit/>
          </a:bodyPr>
          <a:lstStyle>
            <a:defPPr>
              <a:defRPr lang="en-US"/>
            </a:defPPr>
            <a:lvl1pPr marL="0" indent="0" algn="r" defTabSz="457200" rtl="0" eaLnBrk="1" fontAlgn="auto" hangingPunct="1">
              <a:lnSpc>
                <a:spcPct val="100000"/>
              </a:lnSpc>
              <a:spcBef>
                <a:spcPct val="0"/>
              </a:spcBef>
              <a:spcAft>
                <a:spcPct val="0"/>
              </a:spcAft>
              <a:buClrTx/>
              <a:buSzTx/>
              <a:buFontTx/>
              <a:buNone/>
              <a:defRPr kumimoji="0" lang="en-US" altLang="en-US" sz="1200" b="0" i="0" u="none" baseline="0">
                <a:solidFill>
                  <a:schemeClr val="tx1"/>
                </a:solidFill>
                <a:effectLst/>
                <a:latin typeface="+mn-lt"/>
              </a:defRPr>
            </a:lvl1pPr>
            <a:lvl2pPr marL="4572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2pPr>
            <a:lvl3pPr marL="9144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3pPr>
            <a:lvl4pPr marL="13716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4pPr>
            <a:lvl5pPr marL="18288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5pPr>
          </a:lstStyle>
          <a:p>
            <a:pPr marL="0" lvl="0" indent="0" algn="r" eaLnBrk="1" hangingPunct="1"/>
            <a:fld id="{6576533C-7FE1-417D-B7B6-11A13429FEC8}" type="slidenum">
              <a:rPr lang="ru-RU" altLang="kk-KZ" sz="1200">
                <a:latin typeface="Calibri" pitchFamily="34" charset="0"/>
              </a:rPr>
              <a:t>‹#›</a:t>
            </a:fld>
            <a:endParaRPr lang="ru-RU" altLang="kk-KZ"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bg>
      <p:bgPr>
        <a:solidFill>
          <a:schemeClr val="bg1"/>
        </a:solidFill>
      </p:bgPr>
    </p:bg>
    <p:spTree>
      <p:nvGrpSpPr>
        <p:cNvPr id="1" name="" title=""/>
        <p:cNvGrpSpPr/>
        <p:nvPr/>
      </p:nvGrpSpPr>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eaLnBrk="1" fontAlgn="auto" hangingPunct="1">
              <a:spcBef>
                <a:spcPct val="0"/>
              </a:spcBef>
              <a:spcAft>
                <a:spcPct val="0"/>
              </a:spcAft>
              <a:defRPr sz="1200">
                <a:latin typeface="Arial"/>
              </a:defRPr>
            </a:lvl1pPr>
          </a:lstStyle>
          <a:p>
            <a:pPr marL="0" marR="0" lvl="0" indent="0" algn="l" defTabSz="457200" rtl="0" eaLnBrk="1" fontAlgn="auto" latinLnBrk="0" hangingPunct="1">
              <a:lnSpc>
                <a:spcPct val="100000"/>
              </a:lnSpc>
              <a:spcBef>
                <a:spcPct val="0"/>
              </a:spcBef>
              <a:spcAft>
                <a:spcPct val="0"/>
              </a:spcAft>
              <a:buClrTx/>
              <a:buSzTx/>
              <a:buFontTx/>
              <a:buNone/>
              <a:defRPr/>
            </a:pPr>
            <a:endParaRPr kumimoji="0" lang="ru-RU" sz="1200" b="0" i="0" u="none" strike="noStrike" kern="1200" cap="none" spc="0" normalizeH="0" baseline="0" noProof="0">
              <a:ln>
                <a:noFill/>
              </a:ln>
              <a:solidFill>
                <a:schemeClr val="tx1"/>
              </a:solidFill>
              <a:effectLst/>
              <a:uLnTx/>
              <a:uFillTx/>
              <a:latin typeface="Arial"/>
              <a:ea typeface="+mn-ea"/>
              <a:cs typeface="+mn-cs"/>
            </a:endParaRPr>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r" eaLnBrk="1" fontAlgn="auto" hangingPunct="1">
              <a:spcBef>
                <a:spcPct val="0"/>
              </a:spcBef>
              <a:spcAft>
                <a:spcPct val="0"/>
              </a:spcAft>
              <a:defRPr sz="1200">
                <a:latin typeface="Arial"/>
              </a:defRPr>
            </a:lvl1pPr>
          </a:lstStyle>
          <a:p>
            <a:pPr marL="0" marR="0" lvl="0" indent="0" algn="r" defTabSz="457200" rtl="0" eaLnBrk="1" fontAlgn="auto" latinLnBrk="0" hangingPunct="1">
              <a:lnSpc>
                <a:spcPct val="100000"/>
              </a:lnSpc>
              <a:spcBef>
                <a:spcPct val="0"/>
              </a:spcBef>
              <a:spcAft>
                <a:spcPct val="0"/>
              </a:spcAft>
              <a:buClrTx/>
              <a:buSzTx/>
              <a:buFontTx/>
              <a:buNone/>
              <a:defRPr/>
            </a:pPr>
            <a:endParaRPr kumimoji="0" lang="ru-RU" sz="1200" b="0" i="0" u="none" strike="noStrike" kern="1200" cap="none" spc="0" normalizeH="0" baseline="0" noProof="0">
              <a:ln>
                <a:noFill/>
              </a:ln>
              <a:solidFill>
                <a:schemeClr val="tx1"/>
              </a:solidFill>
              <a:effectLst/>
              <a:uLnTx/>
              <a:uFillTx/>
              <a:latin typeface="Arial"/>
              <a:ea typeface="+mn-ea"/>
              <a:cs typeface="+mn-cs"/>
            </a:endParaRPr>
          </a:p>
        </p:txBody>
      </p:sp>
      <p:sp>
        <p:nvSpPr>
          <p:cNvPr id="4100" name="Rectangle 4" title=""/>
          <p:cNvSpPr>
            <a:spLocks noRot="1" noTextEdit="1"/>
          </p:cNvSpPr>
          <p:nvPr>
            <p:ph type="sldImg" idx="2"/>
          </p:nvPr>
        </p:nvSpPr>
        <p:spPr>
          <a:xfrm>
            <a:off x="1143000" y="685800"/>
            <a:ext cx="4572000" cy="3429000"/>
          </a:xfrm>
          <a:prstGeom prst="rect">
            <a:avLst/>
          </a:prstGeom>
          <a:noFill/>
          <a:ln>
            <a:solidFill>
              <a:prstClr val="black"/>
            </a:solidFill>
            <a:miter lim="800000"/>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numCol="1" compatLnSpc="1">
            <a:prstTxWarp prst="textNoShape">
              <a:avLst/>
            </a:prstTxWarp>
            <a:noAutofit/>
          </a:bodyPr>
          <a:lstStyle>
            <a:lvl1pPr marL="0" indent="0" algn="l" defTabSz="9144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Arial"/>
              </a:defRPr>
            </a:lvl1pPr>
            <a:lvl2pPr marL="457200" indent="0" algn="l" defTabSz="9144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Arial"/>
              </a:defRPr>
            </a:lvl2pPr>
            <a:lvl3pPr marL="914400" indent="0" algn="l" defTabSz="9144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Arial"/>
              </a:defRPr>
            </a:lvl3pPr>
            <a:lvl4pPr marL="1371600" indent="0" algn="l" defTabSz="9144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Arial"/>
              </a:defRPr>
            </a:lvl4pPr>
            <a:lvl5pPr marL="1828800" indent="0" algn="l" defTabSz="9144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Arial"/>
              </a:defRPr>
            </a:lvl5pPr>
          </a:lstStyle>
          <a:p>
            <a:pPr lvl="0"/>
            <a:r>
              <a:t>Образец текста</a:t>
            </a:r>
          </a:p>
          <a:p>
            <a:pPr lvl="1"/>
            <a:r>
              <a:t>Второй уровень</a:t>
            </a:r>
          </a:p>
          <a:p>
            <a:pPr lvl="2"/>
            <a:r>
              <a:t>Третий уровень</a:t>
            </a:r>
          </a:p>
          <a:p>
            <a:pPr lvl="3"/>
            <a:r>
              <a:t>Четвертый уровень</a:t>
            </a:r>
          </a:p>
          <a:p>
            <a:pPr lvl="4"/>
            <a:r>
              <a:t>Пятый уровень</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prstTxWarp prst="textNoShape">
              <a:avLst/>
            </a:prstTxWarp>
          </a:bodyPr>
          <a:lstStyle>
            <a:lvl1pPr eaLnBrk="1" fontAlgn="auto" hangingPunct="1">
              <a:spcBef>
                <a:spcPct val="0"/>
              </a:spcBef>
              <a:spcAft>
                <a:spcPct val="0"/>
              </a:spcAft>
              <a:defRPr sz="1200">
                <a:latin typeface="Arial"/>
              </a:defRPr>
            </a:lvl1pPr>
          </a:lstStyle>
          <a:p>
            <a:pPr marL="0" marR="0" lvl="0" indent="0" algn="l" defTabSz="457200" rtl="0" eaLnBrk="1" fontAlgn="auto" latinLnBrk="0" hangingPunct="1">
              <a:lnSpc>
                <a:spcPct val="100000"/>
              </a:lnSpc>
              <a:spcBef>
                <a:spcPct val="0"/>
              </a:spcBef>
              <a:spcAft>
                <a:spcPct val="0"/>
              </a:spcAft>
              <a:buClrTx/>
              <a:buSzTx/>
              <a:buFontTx/>
              <a:buNone/>
              <a:defRPr/>
            </a:pPr>
            <a:endParaRPr kumimoji="0" lang="ru-RU" sz="1200" b="0" i="0" u="none" strike="noStrike" kern="1200" cap="none" spc="0" normalizeH="0" baseline="0" noProof="0">
              <a:ln>
                <a:noFill/>
              </a:ln>
              <a:solidFill>
                <a:schemeClr val="tx1"/>
              </a:solidFill>
              <a:effectLst/>
              <a:uLnTx/>
              <a:uFillTx/>
              <a:latin typeface="Arial"/>
              <a:ea typeface="+mn-ea"/>
              <a:cs typeface="+mn-cs"/>
            </a:endParaRPr>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numCol="1" anchor="b" anchorCtr="0" compatLnSpc="1">
            <a:prstTxWarp prst="textNoShape">
              <a:avLst/>
            </a:prstTxWarp>
            <a:noAutofit/>
          </a:bodyPr>
          <a:lstStyle>
            <a:defPPr>
              <a:defRPr lang="en-US"/>
            </a:defPPr>
            <a:lvl1pPr marL="0" indent="0" algn="r" defTabSz="457200" rtl="0" eaLnBrk="1" fontAlgn="auto" hangingPunct="1">
              <a:lnSpc>
                <a:spcPct val="100000"/>
              </a:lnSpc>
              <a:spcBef>
                <a:spcPct val="0"/>
              </a:spcBef>
              <a:spcAft>
                <a:spcPct val="0"/>
              </a:spcAft>
              <a:buClrTx/>
              <a:buSzTx/>
              <a:buFontTx/>
              <a:buNone/>
              <a:defRPr kumimoji="0" lang="en-US" altLang="en-US" sz="1200" b="0" i="0" u="none" baseline="0">
                <a:solidFill>
                  <a:schemeClr val="tx1"/>
                </a:solidFill>
                <a:effectLst/>
                <a:latin typeface="+mn-lt"/>
              </a:defRPr>
            </a:lvl1pPr>
            <a:lvl2pPr marL="4572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2pPr>
            <a:lvl3pPr marL="9144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3pPr>
            <a:lvl4pPr marL="13716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4pPr>
            <a:lvl5pPr marL="18288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5pPr>
          </a:lstStyle>
          <a:p>
            <a:pPr marL="0" lvl="0" indent="0" algn="r" eaLnBrk="1" hangingPunct="1"/>
            <a:fld id="{45682EBB-1C6F-444C-BD2F-5A492BD409F6}" type="slidenum">
              <a:rPr lang="ru-RU" altLang="kk-KZ" sz="1200">
                <a:latin typeface="Calibri" pitchFamily="34" charset="0"/>
              </a:rPr>
              <a:t>‹#›</a:t>
            </a:fld>
            <a:endParaRPr lang="ru-RU" altLang="kk-KZ" sz="1200">
              <a:latin typeface="Calibri" pitchFamily="34" charset="0"/>
            </a:endParaRPr>
          </a:p>
        </p:txBody>
      </p:sp>
    </p:spTree>
  </p:cSld>
  <p:clrMap bg1="lt1" tx1="dk1" bg2="lt2" tx2="dk2" accent1="accent1" accent2="accent2" accent3="accent3" accent4="accent4" accent5="accent5" accent6="accent6" hlink="hlink" folHlink="folHlink"/>
  <p:notesStyle/>
</p:notesMaster>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type="title">
  <p:cSld name="Титульный слайд">
    <p:bg>
      <p:bgPr>
        <a:solidFill>
          <a:schemeClr val="accent1"/>
        </a:solidFill>
      </p:bgPr>
    </p:bg>
    <p:spTree>
      <p:nvGrpSpPr>
        <p:cNvPr id="1" name="" title=""/>
        <p:cNvGrpSpPr/>
        <p:nvPr/>
      </p:nvGrpSpPr>
      <p:grpSpPr/>
      <p:sp>
        <p:nvSpPr>
          <p:cNvPr id="2050" name="Rectangle 6"/>
          <p:cNvSpPr/>
          <p:nvPr/>
        </p:nvSpPr>
        <p:spPr>
          <a:xfrm>
            <a:off x="182563" y="182563"/>
            <a:ext cx="8778875" cy="6492875"/>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p:txBody>
      </p:sp>
      <p:cxnSp>
        <p:nvCxnSpPr>
          <p:cNvPr id="2051" name="Straight Connector 7" title=""/>
          <p:cNvCxnSpPr/>
          <p:nvPr/>
        </p:nvCxnSpPr>
        <p:spPr>
          <a:xfrm>
            <a:off x="1484313" y="3733800"/>
            <a:ext cx="6172200" cy="0"/>
          </a:xfrm>
          <a:prstGeom prst="line">
            <a:avLst/>
          </a:prstGeom>
          <a:noFill/>
          <a:ln w="10000">
            <a:solidFill>
              <a:srgbClr val="FFFFFF"/>
            </a:solidFill>
            <a:miter lim="800000"/>
          </a:ln>
        </p:spPr>
      </p:cxn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ru-RU"/>
              <a:t>Образец заголовка</a:t>
            </a:r>
            <a:endParaRPr lang="en-US"/>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ru-RU"/>
              <a:t>Образец подзаголовка</a:t>
            </a:r>
            <a:endParaRPr lang="en-US"/>
          </a:p>
        </p:txBody>
      </p:sp>
      <p:sp>
        <p:nvSpPr>
          <p:cNvPr id="2054" name="Date Placeholder 3"/>
          <p:cNvSpPr>
            <a:spLocks noGrp="1"/>
          </p:cNvSpPr>
          <p:nvPr>
            <p:ph type="dt" sz="half" idx="10"/>
          </p:nvPr>
        </p:nvSpPr>
        <p:spPr>
          <a:xfrm>
            <a:off x="857250" y="6224588"/>
            <a:ext cx="1746250" cy="365125"/>
          </a:xfrm>
          <a:prstGeom prst="rect">
            <a:avLst/>
          </a:prstGeom>
        </p:spPr>
        <p:txBody>
          <a:bodyPr vert="horz" lIns="91440" tIns="45720" rIns="91440" bIns="45720" rtlCol="0" anchor="ctr"/>
          <a:lstStyle>
            <a:lvl1pPr>
              <a:defRPr>
                <a:solidFill>
                  <a:srgbClr val="FFFFFF"/>
                </a:solidFill>
              </a:defRPr>
            </a:lvl1pPr>
          </a:lstStyle>
          <a:p>
            <a:pPr marL="0" marR="0" lvl="0" indent="0" algn="l" defTabSz="457200" rtl="0" eaLnBrk="1" fontAlgn="auto" latinLnBrk="0" hangingPunct="1">
              <a:lnSpc>
                <a:spcPct val="100000"/>
              </a:lnSpc>
              <a:spcBef>
                <a:spcPct val="0"/>
              </a:spcBef>
              <a:spcAft>
                <a:spcPct val="0"/>
              </a:spcAft>
              <a:buClrTx/>
              <a:buSzTx/>
              <a:buFontTx/>
              <a:buNone/>
              <a:defRPr/>
            </a:pPr>
            <a:endParaRPr kumimoji="0" lang="ru-RU" sz="1000" b="0" i="0" u="none" strike="noStrike" kern="1200" cap="none" spc="0" normalizeH="0" baseline="0" noProof="0">
              <a:ln>
                <a:noFill/>
              </a:ln>
              <a:solidFill>
                <a:srgbClr val="FFFFFF"/>
              </a:solidFill>
              <a:effectLst/>
              <a:uLnTx/>
              <a:uFillTx/>
              <a:latin typeface="+mn-lt"/>
              <a:ea typeface="+mn-ea"/>
              <a:cs typeface="+mn-cs"/>
            </a:endParaRPr>
          </a:p>
        </p:txBody>
      </p:sp>
      <p:sp>
        <p:nvSpPr>
          <p:cNvPr id="2055" name="Footer Placeholder 4"/>
          <p:cNvSpPr>
            <a:spLocks noGrp="1"/>
          </p:cNvSpPr>
          <p:nvPr>
            <p:ph type="ftr" sz="quarter" idx="11"/>
          </p:nvPr>
        </p:nvSpPr>
        <p:spPr>
          <a:xfrm>
            <a:off x="2962275" y="6224588"/>
            <a:ext cx="3538538" cy="365125"/>
          </a:xfrm>
          <a:prstGeom prst="rect">
            <a:avLst/>
          </a:prstGeom>
        </p:spPr>
        <p:txBody>
          <a:bodyPr vert="horz" lIns="91440" tIns="45720" rIns="91440" bIns="45720" rtlCol="0" anchor="ctr"/>
          <a:lstStyle>
            <a:lvl1pPr>
              <a:defRPr>
                <a:solidFill>
                  <a:srgbClr val="FFFFFF"/>
                </a:solidFill>
              </a:defRPr>
            </a:lvl1pP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ru-RU" sz="1000" b="0" i="0" u="none" strike="noStrike" kern="1200" cap="none" spc="0" normalizeH="0" baseline="0" noProof="0">
              <a:ln>
                <a:noFill/>
              </a:ln>
              <a:solidFill>
                <a:srgbClr val="FFFFFF"/>
              </a:solidFill>
              <a:effectLst/>
              <a:uLnTx/>
              <a:uFillTx/>
              <a:latin typeface="+mn-lt"/>
              <a:ea typeface="+mn-ea"/>
              <a:cs typeface="+mn-cs"/>
            </a:endParaRPr>
          </a:p>
        </p:txBody>
      </p:sp>
      <p:sp>
        <p:nvSpPr>
          <p:cNvPr id="2056" name="Slide Number Placeholder 5"/>
          <p:cNvSpPr>
            <a:spLocks noGrp="1"/>
          </p:cNvSpPr>
          <p:nvPr>
            <p:ph type="sldNum" sz="quarter" idx="12"/>
          </p:nvPr>
        </p:nvSpPr>
        <p:spPr>
          <a:xfrm>
            <a:off x="6997700" y="6224588"/>
            <a:ext cx="1279525" cy="365125"/>
          </a:xfrm>
          <a:prstGeom prst="rect">
            <a:avLst/>
          </a:prstGeom>
        </p:spPr>
        <p:txBody>
          <a:bodyPr rtlCol="0" anchor="ctr" anchorCtr="0">
            <a:noAutofit/>
          </a:bodyPr>
          <a:lstStyle>
            <a:defPPr>
              <a:defRPr lang="en-US"/>
            </a:defPPr>
            <a:lvl1pPr marL="0" indent="0" algn="l" defTabSz="457200" rtl="0" eaLnBrk="0" fontAlgn="base" hangingPunct="0">
              <a:lnSpc>
                <a:spcPct val="100000"/>
              </a:lnSpc>
              <a:spcBef>
                <a:spcPct val="0"/>
              </a:spcBef>
              <a:spcAft>
                <a:spcPct val="0"/>
              </a:spcAft>
              <a:buClrTx/>
              <a:buSzTx/>
              <a:buFontTx/>
              <a:buNone/>
              <a:defRPr kumimoji="0" lang="en-US" altLang="en-US" sz="1800" b="0" i="0" u="none" baseline="0">
                <a:solidFill>
                  <a:srgbClr val="FFFFFF"/>
                </a:solidFill>
                <a:effectLst/>
                <a:latin typeface="Corbel" pitchFamily="34" charset="0"/>
              </a:defRPr>
            </a:lvl1pPr>
            <a:lvl2pPr marL="4572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2pPr>
            <a:lvl3pPr marL="9144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3pPr>
            <a:lvl4pPr marL="13716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4pPr>
            <a:lvl5pPr marL="18288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5pPr>
          </a:lstStyle>
          <a:p>
            <a:pPr marL="0" lvl="0" indent="0" algn="r" eaLnBrk="1" hangingPunct="1"/>
            <a:fld id="{C75742BE-AAB9-4DD8-B3D5-4BD879F5CBDD}" type="slidenum">
              <a:rPr lang="ru-RU" altLang="kk-KZ" sz="1000">
                <a:solidFill>
                  <a:srgbClr val="FFFFFF"/>
                </a:solidFill>
              </a:rPr>
              <a:t>‹#›</a:t>
            </a:fld>
            <a:endParaRPr lang="ru-RU" altLang="kk-KZ" sz="1000">
              <a:solidFill>
                <a:srgbClr val="FFFFFF"/>
              </a:solidFill>
            </a:endParaRPr>
          </a:p>
        </p:txBody>
      </p:sp>
    </p:spTree>
  </p:cSld>
  <p:clrMapOvr>
    <a:masterClrMapping/>
  </p:clrMapOvr>
  <p:transition>
    <p:wedge/>
  </p:transition>
  <p:timing>
    <p:bldLst>
      <p:bldP spid="2052" grpId="0"/>
      <p:bldP spid="2053" grpId="0" build="p"/>
    </p:bldLs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Заголовок и вертикальный текст">
    <p:spTree>
      <p:nvGrpSpPr>
        <p:cNvPr id="1" name=""/>
        <p:cNvGrpSpPr/>
        <p:nvPr/>
      </p:nvGrpSpPr>
      <p:grpSpPr>
        <a:xfrm>
          <a:off x="0" y="0"/>
          <a: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a:xfrm>
            <a:off x="857250" y="6224588"/>
            <a:ext cx="1746250" cy="365125"/>
          </a:xfrm>
          <a:prstGeom prst="rect">
            <a:avLst/>
          </a:prstGeom>
        </p:spPr>
        <p:txBody>
          <a:bodyPr vert="horz" lIns="91440" tIns="45720" rIns="91440" bIns="45720" rtlCol="0" anchor="ctr"/>
          <a:lstStyle>
            <a:lvl1pPr algn="l" eaLnBrk="1" fontAlgn="auto" hangingPunct="1">
              <a:spcBef>
                <a:spcPct val="0"/>
              </a:spcBef>
              <a:spcAft>
                <a:spcPct val="0"/>
              </a:spcAft>
              <a:defRPr sz="1000">
                <a:solidFill>
                  <a:schemeClr val="accent1"/>
                </a:solidFill>
                <a:latin typeface="+mn-lt"/>
              </a:defRPr>
            </a:lvl1pPr>
          </a:lstStyle>
          <a:p>
            <a:pPr marL="0" marR="0" lvl="0" indent="0" algn="l" defTabSz="457200" rtl="0" eaLnBrk="1" fontAlgn="auto" latinLnBrk="0" hangingPunct="1">
              <a:lnSpc>
                <a:spcPct val="100000"/>
              </a:lnSpc>
              <a:spcBef>
                <a:spcPct val="0"/>
              </a:spcBef>
              <a:spcAft>
                <a:spcPct val="0"/>
              </a:spcAft>
              <a:buClrTx/>
              <a:buSzTx/>
              <a:buFontTx/>
              <a:buNone/>
              <a:defRPr/>
            </a:pPr>
            <a:endParaRPr kumimoji="0" lang="ru-RU" sz="1000" b="0" i="0" u="none" strike="noStrike" kern="1200" cap="none" spc="0" normalizeH="0" baseline="0" noProof="0">
              <a:ln>
                <a:noFill/>
              </a:ln>
              <a:solidFill>
                <a:schemeClr val="accent1"/>
              </a:solidFill>
              <a:effectLst/>
              <a:uLnTx/>
              <a:uFillTx/>
              <a:latin typeface="+mn-lt"/>
              <a:ea typeface="+mn-ea"/>
              <a:cs typeface="+mn-cs"/>
            </a:endParaRPr>
          </a:p>
        </p:txBody>
      </p:sp>
      <p:sp>
        <p:nvSpPr>
          <p:cNvPr id="5" name="Footer Placeholder 4"/>
          <p:cNvSpPr>
            <a:spLocks noGrp="1"/>
          </p:cNvSpPr>
          <p:nvPr>
            <p:ph type="ftr" sz="quarter" idx="11"/>
          </p:nvPr>
        </p:nvSpPr>
        <p:spPr>
          <a:xfrm>
            <a:off x="2962275" y="6224588"/>
            <a:ext cx="3538538" cy="365125"/>
          </a:xfrm>
          <a:prstGeom prst="rect">
            <a:avLst/>
          </a:prstGeom>
        </p:spPr>
        <p:txBody>
          <a:bodyPr vert="horz" lIns="91440" tIns="45720" rIns="91440" bIns="45720" rtlCol="0" anchor="ctr"/>
          <a:lstStyle>
            <a:lvl1pPr algn="ctr" eaLnBrk="1" fontAlgn="auto" hangingPunct="1">
              <a:spcBef>
                <a:spcPct val="0"/>
              </a:spcBef>
              <a:spcAft>
                <a:spcPct val="0"/>
              </a:spcAft>
              <a:defRPr sz="1000">
                <a:solidFill>
                  <a:schemeClr val="accent1"/>
                </a:solidFill>
                <a:latin typeface="+mn-lt"/>
              </a:defRPr>
            </a:lvl1pP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ru-RU" sz="1000" b="0" i="0" u="none" strike="noStrike" kern="1200" cap="none" spc="0" normalizeH="0" baseline="0" noProof="0">
              <a:ln>
                <a:noFill/>
              </a:ln>
              <a:solidFill>
                <a:schemeClr val="accent1"/>
              </a:solidFill>
              <a:effectLst/>
              <a:uLnTx/>
              <a:uFillTx/>
              <a:latin typeface="+mn-lt"/>
              <a:ea typeface="+mn-ea"/>
              <a:cs typeface="+mn-cs"/>
            </a:endParaRPr>
          </a:p>
        </p:txBody>
      </p:sp>
      <p:sp>
        <p:nvSpPr>
          <p:cNvPr id="6" name="Slide Number Placeholder 5"/>
          <p:cNvSpPr>
            <a:spLocks noGrp="1"/>
          </p:cNvSpPr>
          <p:nvPr>
            <p:ph type="sldNum" sz="quarter" idx="12"/>
          </p:nvPr>
        </p:nvSpPr>
        <p:spPr>
          <a:xfrm>
            <a:off x="6997700" y="6224588"/>
            <a:ext cx="1279525" cy="365125"/>
          </a:xfrm>
          <a:prstGeom prst="rect">
            <a:avLst/>
          </a:prstGeom>
        </p:spPr>
        <p:txBody>
          <a:bodyPr rtlCol="0" anchor="ctr" anchorCtr="0">
            <a:noAutofit/>
          </a:bodyPr>
          <a:lstStyle>
            <a:defPPr>
              <a:defRPr lang="en-US"/>
            </a:defPPr>
            <a:lvl1pPr marL="0" indent="0" algn="r" defTabSz="457200" rtl="0" eaLnBrk="1" fontAlgn="auto" hangingPunct="1">
              <a:lnSpc>
                <a:spcPct val="100000"/>
              </a:lnSpc>
              <a:spcBef>
                <a:spcPct val="0"/>
              </a:spcBef>
              <a:spcAft>
                <a:spcPct val="0"/>
              </a:spcAft>
              <a:buClrTx/>
              <a:buSzTx/>
              <a:buFontTx/>
              <a:buNone/>
              <a:defRPr kumimoji="0" lang="en-US" altLang="en-US" sz="1000" b="0" i="0" u="none" baseline="0">
                <a:solidFill>
                  <a:schemeClr val="accent1"/>
                </a:solidFill>
                <a:effectLst/>
                <a:latin typeface="+mn-lt"/>
              </a:defRPr>
            </a:lvl1pPr>
            <a:lvl2pPr marL="4572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2pPr>
            <a:lvl3pPr marL="9144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3pPr>
            <a:lvl4pPr marL="13716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4pPr>
            <a:lvl5pPr marL="18288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5pPr>
          </a:lstStyle>
          <a:p>
            <a:pPr marL="0" lvl="0" indent="0" algn="r" eaLnBrk="1" hangingPunct="1"/>
            <a:fld id="{FEEB3FD4-ABC6-491E-8376-AF1A9FA81DDD}" type="slidenum">
              <a:rPr lang="ru-RU" altLang="kk-KZ" sz="1000">
                <a:solidFill>
                  <a:schemeClr val="accent1"/>
                </a:solidFill>
              </a:rPr>
              <a:t>‹#›</a:t>
            </a:fld>
            <a:endParaRPr lang="ru-RU" altLang="kk-KZ" sz="1000">
              <a:solidFill>
                <a:schemeClr val="accent1"/>
              </a:solidFill>
            </a:endParaRPr>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Вертикальный заголовок и текст">
    <p:spTree>
      <p:nvGrpSpPr>
        <p:cNvPr id="1" name=""/>
        <p:cNvGrpSpPr/>
        <p:nvPr/>
      </p:nvGrpSpPr>
      <p:grpSpPr>
        <a:xfrm>
          <a:off x="0" y="0"/>
          <a:ext cx="0" cy="0"/>
        </a:xfrm>
      </p:grpSpPr>
      <p:sp>
        <p:nvSpPr>
          <p:cNvPr id="2" name="Vertical Title 1"/>
          <p:cNvSpPr>
            <a:spLocks noGrp="1"/>
          </p:cNvSpPr>
          <p:nvPr>
            <p:ph type="title" orient="vert"/>
          </p:nvPr>
        </p:nvSpPr>
        <p:spPr>
          <a:xfrm>
            <a:off x="6543675" y="762000"/>
            <a:ext cx="1743075" cy="5410200"/>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a:xfrm>
            <a:off x="857250" y="6224588"/>
            <a:ext cx="1746250" cy="365125"/>
          </a:xfrm>
          <a:prstGeom prst="rect">
            <a:avLst/>
          </a:prstGeom>
        </p:spPr>
        <p:txBody>
          <a:bodyPr vert="horz" lIns="91440" tIns="45720" rIns="91440" bIns="45720" rtlCol="0" anchor="ctr"/>
          <a:lstStyle>
            <a:lvl1pPr algn="l" eaLnBrk="1" fontAlgn="auto" hangingPunct="1">
              <a:spcBef>
                <a:spcPct val="0"/>
              </a:spcBef>
              <a:spcAft>
                <a:spcPct val="0"/>
              </a:spcAft>
              <a:defRPr sz="1000">
                <a:solidFill>
                  <a:schemeClr val="accent1"/>
                </a:solidFill>
                <a:latin typeface="+mn-lt"/>
              </a:defRPr>
            </a:lvl1pPr>
          </a:lstStyle>
          <a:p>
            <a:pPr marL="0" marR="0" lvl="0" indent="0" algn="l" defTabSz="457200" rtl="0" eaLnBrk="1" fontAlgn="auto" latinLnBrk="0" hangingPunct="1">
              <a:lnSpc>
                <a:spcPct val="100000"/>
              </a:lnSpc>
              <a:spcBef>
                <a:spcPct val="0"/>
              </a:spcBef>
              <a:spcAft>
                <a:spcPct val="0"/>
              </a:spcAft>
              <a:buClrTx/>
              <a:buSzTx/>
              <a:buFontTx/>
              <a:buNone/>
              <a:defRPr/>
            </a:pPr>
            <a:endParaRPr kumimoji="0" lang="ru-RU" sz="1000" b="0" i="0" u="none" strike="noStrike" kern="1200" cap="none" spc="0" normalizeH="0" baseline="0" noProof="0">
              <a:ln>
                <a:noFill/>
              </a:ln>
              <a:solidFill>
                <a:schemeClr val="accent1"/>
              </a:solidFill>
              <a:effectLst/>
              <a:uLnTx/>
              <a:uFillTx/>
              <a:latin typeface="+mn-lt"/>
              <a:ea typeface="+mn-ea"/>
              <a:cs typeface="+mn-cs"/>
            </a:endParaRPr>
          </a:p>
        </p:txBody>
      </p:sp>
      <p:sp>
        <p:nvSpPr>
          <p:cNvPr id="5" name="Footer Placeholder 4"/>
          <p:cNvSpPr>
            <a:spLocks noGrp="1"/>
          </p:cNvSpPr>
          <p:nvPr>
            <p:ph type="ftr" sz="quarter" idx="11"/>
          </p:nvPr>
        </p:nvSpPr>
        <p:spPr>
          <a:xfrm>
            <a:off x="2962275" y="6224588"/>
            <a:ext cx="3538538" cy="365125"/>
          </a:xfrm>
          <a:prstGeom prst="rect">
            <a:avLst/>
          </a:prstGeom>
        </p:spPr>
        <p:txBody>
          <a:bodyPr vert="horz" lIns="91440" tIns="45720" rIns="91440" bIns="45720" rtlCol="0" anchor="ctr"/>
          <a:lstStyle>
            <a:lvl1pPr algn="ctr" eaLnBrk="1" fontAlgn="auto" hangingPunct="1">
              <a:spcBef>
                <a:spcPct val="0"/>
              </a:spcBef>
              <a:spcAft>
                <a:spcPct val="0"/>
              </a:spcAft>
              <a:defRPr sz="1000">
                <a:solidFill>
                  <a:schemeClr val="accent1"/>
                </a:solidFill>
                <a:latin typeface="+mn-lt"/>
              </a:defRPr>
            </a:lvl1pP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ru-RU" sz="1000" b="0" i="0" u="none" strike="noStrike" kern="1200" cap="none" spc="0" normalizeH="0" baseline="0" noProof="0">
              <a:ln>
                <a:noFill/>
              </a:ln>
              <a:solidFill>
                <a:schemeClr val="accent1"/>
              </a:solidFill>
              <a:effectLst/>
              <a:uLnTx/>
              <a:uFillTx/>
              <a:latin typeface="+mn-lt"/>
              <a:ea typeface="+mn-ea"/>
              <a:cs typeface="+mn-cs"/>
            </a:endParaRPr>
          </a:p>
        </p:txBody>
      </p:sp>
      <p:sp>
        <p:nvSpPr>
          <p:cNvPr id="6" name="Slide Number Placeholder 5"/>
          <p:cNvSpPr>
            <a:spLocks noGrp="1"/>
          </p:cNvSpPr>
          <p:nvPr>
            <p:ph type="sldNum" sz="quarter" idx="12"/>
          </p:nvPr>
        </p:nvSpPr>
        <p:spPr>
          <a:xfrm>
            <a:off x="6997700" y="6224588"/>
            <a:ext cx="1279525" cy="365125"/>
          </a:xfrm>
          <a:prstGeom prst="rect">
            <a:avLst/>
          </a:prstGeom>
        </p:spPr>
        <p:txBody>
          <a:bodyPr rtlCol="0" anchor="ctr" anchorCtr="0">
            <a:noAutofit/>
          </a:bodyPr>
          <a:lstStyle>
            <a:defPPr>
              <a:defRPr lang="en-US"/>
            </a:defPPr>
            <a:lvl1pPr marL="0" indent="0" algn="r" defTabSz="457200" rtl="0" eaLnBrk="1" fontAlgn="auto" hangingPunct="1">
              <a:lnSpc>
                <a:spcPct val="100000"/>
              </a:lnSpc>
              <a:spcBef>
                <a:spcPct val="0"/>
              </a:spcBef>
              <a:spcAft>
                <a:spcPct val="0"/>
              </a:spcAft>
              <a:buClrTx/>
              <a:buSzTx/>
              <a:buFontTx/>
              <a:buNone/>
              <a:defRPr kumimoji="0" lang="en-US" altLang="en-US" sz="1000" b="0" i="0" u="none" baseline="0">
                <a:solidFill>
                  <a:schemeClr val="accent1"/>
                </a:solidFill>
                <a:effectLst/>
                <a:latin typeface="+mn-lt"/>
              </a:defRPr>
            </a:lvl1pPr>
            <a:lvl2pPr marL="4572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2pPr>
            <a:lvl3pPr marL="9144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3pPr>
            <a:lvl4pPr marL="13716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4pPr>
            <a:lvl5pPr marL="18288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5pPr>
          </a:lstStyle>
          <a:p>
            <a:pPr marL="0" lvl="0" indent="0" algn="r" eaLnBrk="1" hangingPunct="1"/>
            <a:fld id="{FEEB3FD4-ABC6-491E-8376-AF1A9FA81DDD}" type="slidenum">
              <a:rPr lang="ru-RU" altLang="kk-KZ" sz="1000">
                <a:solidFill>
                  <a:schemeClr val="accent1"/>
                </a:solidFill>
              </a:rPr>
              <a:t>‹#›</a:t>
            </a:fld>
            <a:endParaRPr lang="ru-RU" altLang="kk-KZ" sz="1000">
              <a:solidFill>
                <a:schemeClr val="accent1"/>
              </a:solidFill>
            </a:endParaRPr>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Заголовок и объект">
    <p:spTree>
      <p:nvGrpSpPr>
        <p:cNvPr id="1" name=""/>
        <p:cNvGrpSpPr/>
        <p:nvPr/>
      </p:nvGrpSpPr>
      <p:grpSpPr>
        <a:xfrm>
          <a:off x="0" y="0"/>
          <a: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lvl1pPr>
              <a:spcBef>
                <a:spcPts val="1000"/>
              </a:spcBef>
              <a:defRPr/>
            </a:lvl1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a:xfrm>
            <a:off x="857250" y="6224588"/>
            <a:ext cx="1746250" cy="365125"/>
          </a:xfrm>
          <a:prstGeom prst="rect">
            <a:avLst/>
          </a:prstGeom>
        </p:spPr>
        <p:txBody>
          <a:bodyPr vert="horz" lIns="91440" tIns="45720" rIns="91440" bIns="45720" rtlCol="0" anchor="ctr"/>
          <a:lstStyle>
            <a:lvl1pPr algn="l" eaLnBrk="1" fontAlgn="auto" hangingPunct="1">
              <a:spcBef>
                <a:spcPct val="0"/>
              </a:spcBef>
              <a:spcAft>
                <a:spcPct val="0"/>
              </a:spcAft>
              <a:defRPr sz="1000">
                <a:solidFill>
                  <a:schemeClr val="accent1"/>
                </a:solidFill>
                <a:latin typeface="+mn-lt"/>
              </a:defRPr>
            </a:lvl1pPr>
          </a:lstStyle>
          <a:p>
            <a:pPr marL="0" marR="0" lvl="0" indent="0" algn="l" defTabSz="457200" rtl="0" eaLnBrk="1" fontAlgn="auto" latinLnBrk="0" hangingPunct="1">
              <a:lnSpc>
                <a:spcPct val="100000"/>
              </a:lnSpc>
              <a:spcBef>
                <a:spcPct val="0"/>
              </a:spcBef>
              <a:spcAft>
                <a:spcPct val="0"/>
              </a:spcAft>
              <a:buClrTx/>
              <a:buSzTx/>
              <a:buFontTx/>
              <a:buNone/>
              <a:defRPr/>
            </a:pPr>
            <a:endParaRPr kumimoji="0" lang="ru-RU" sz="1000" b="0" i="0" u="none" strike="noStrike" kern="1200" cap="none" spc="0" normalizeH="0" baseline="0" noProof="0">
              <a:ln>
                <a:noFill/>
              </a:ln>
              <a:solidFill>
                <a:schemeClr val="accent1"/>
              </a:solidFill>
              <a:effectLst/>
              <a:uLnTx/>
              <a:uFillTx/>
              <a:latin typeface="+mn-lt"/>
              <a:ea typeface="+mn-ea"/>
              <a:cs typeface="+mn-cs"/>
            </a:endParaRPr>
          </a:p>
        </p:txBody>
      </p:sp>
      <p:sp>
        <p:nvSpPr>
          <p:cNvPr id="5" name="Footer Placeholder 4"/>
          <p:cNvSpPr>
            <a:spLocks noGrp="1"/>
          </p:cNvSpPr>
          <p:nvPr>
            <p:ph type="ftr" sz="quarter" idx="11"/>
          </p:nvPr>
        </p:nvSpPr>
        <p:spPr>
          <a:xfrm>
            <a:off x="2962275" y="6224588"/>
            <a:ext cx="3538538" cy="365125"/>
          </a:xfrm>
          <a:prstGeom prst="rect">
            <a:avLst/>
          </a:prstGeom>
        </p:spPr>
        <p:txBody>
          <a:bodyPr vert="horz" lIns="91440" tIns="45720" rIns="91440" bIns="45720" rtlCol="0" anchor="ctr"/>
          <a:lstStyle>
            <a:lvl1pPr algn="ctr" eaLnBrk="1" fontAlgn="auto" hangingPunct="1">
              <a:spcBef>
                <a:spcPct val="0"/>
              </a:spcBef>
              <a:spcAft>
                <a:spcPct val="0"/>
              </a:spcAft>
              <a:defRPr sz="1000">
                <a:solidFill>
                  <a:schemeClr val="accent1"/>
                </a:solidFill>
                <a:latin typeface="+mn-lt"/>
              </a:defRPr>
            </a:lvl1pP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ru-RU" sz="1000" b="0" i="0" u="none" strike="noStrike" kern="1200" cap="none" spc="0" normalizeH="0" baseline="0" noProof="0">
              <a:ln>
                <a:noFill/>
              </a:ln>
              <a:solidFill>
                <a:schemeClr val="accent1"/>
              </a:solidFill>
              <a:effectLst/>
              <a:uLnTx/>
              <a:uFillTx/>
              <a:latin typeface="+mn-lt"/>
              <a:ea typeface="+mn-ea"/>
              <a:cs typeface="+mn-cs"/>
            </a:endParaRPr>
          </a:p>
        </p:txBody>
      </p:sp>
      <p:sp>
        <p:nvSpPr>
          <p:cNvPr id="6" name="Slide Number Placeholder 5"/>
          <p:cNvSpPr>
            <a:spLocks noGrp="1"/>
          </p:cNvSpPr>
          <p:nvPr>
            <p:ph type="sldNum" sz="quarter" idx="12"/>
          </p:nvPr>
        </p:nvSpPr>
        <p:spPr>
          <a:xfrm>
            <a:off x="6997700" y="6224588"/>
            <a:ext cx="1279525" cy="365125"/>
          </a:xfrm>
          <a:prstGeom prst="rect">
            <a:avLst/>
          </a:prstGeom>
        </p:spPr>
        <p:txBody>
          <a:bodyPr rtlCol="0" anchor="ctr" anchorCtr="0">
            <a:noAutofit/>
          </a:bodyPr>
          <a:lstStyle>
            <a:defPPr>
              <a:defRPr lang="en-US"/>
            </a:defPPr>
            <a:lvl1pPr marL="0" indent="0" algn="r" defTabSz="457200" rtl="0" eaLnBrk="1" fontAlgn="auto" hangingPunct="1">
              <a:lnSpc>
                <a:spcPct val="100000"/>
              </a:lnSpc>
              <a:spcBef>
                <a:spcPct val="0"/>
              </a:spcBef>
              <a:spcAft>
                <a:spcPct val="0"/>
              </a:spcAft>
              <a:buClrTx/>
              <a:buSzTx/>
              <a:buFontTx/>
              <a:buNone/>
              <a:defRPr kumimoji="0" lang="en-US" altLang="en-US" sz="1000" b="0" i="0" u="none" baseline="0">
                <a:solidFill>
                  <a:schemeClr val="accent1"/>
                </a:solidFill>
                <a:effectLst/>
                <a:latin typeface="+mn-lt"/>
              </a:defRPr>
            </a:lvl1pPr>
            <a:lvl2pPr marL="4572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2pPr>
            <a:lvl3pPr marL="9144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3pPr>
            <a:lvl4pPr marL="13716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4pPr>
            <a:lvl5pPr marL="18288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5pPr>
          </a:lstStyle>
          <a:p>
            <a:pPr marL="0" lvl="0" indent="0" algn="r" eaLnBrk="1" hangingPunct="1"/>
            <a:fld id="{FEEB3FD4-ABC6-491E-8376-AF1A9FA81DDD}" type="slidenum">
              <a:rPr lang="ru-RU" altLang="kk-KZ" sz="1000">
                <a:solidFill>
                  <a:schemeClr val="accent1"/>
                </a:solidFill>
              </a:rPr>
              <a:t>‹#›</a:t>
            </a:fld>
            <a:endParaRPr lang="ru-RU" altLang="kk-KZ" sz="1000">
              <a:solidFill>
                <a:schemeClr val="accent1"/>
              </a:solidFill>
            </a:endParaRPr>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cSld name="Заголовок раздела">
    <p:bg>
      <p:bgPr>
        <a:solidFill>
          <a:schemeClr val="accent1"/>
        </a:solidFill>
      </p:bgPr>
    </p:bg>
    <p:spTree>
      <p:nvGrpSpPr>
        <p:cNvPr id="1" name="" title=""/>
        <p:cNvGrpSpPr/>
        <p:nvPr/>
      </p:nvGrpSpPr>
      <p:grpSpPr/>
      <p:cxnSp>
        <p:nvCxnSpPr>
          <p:cNvPr id="3075" name="Straight Connector 6" title=""/>
          <p:cNvCxnSpPr/>
          <p:nvPr/>
        </p:nvCxnSpPr>
        <p:spPr>
          <a:xfrm>
            <a:off x="1485900" y="4021138"/>
            <a:ext cx="6172200" cy="0"/>
          </a:xfrm>
          <a:prstGeom prst="line">
            <a:avLst/>
          </a:prstGeom>
          <a:noFill/>
          <a:ln w="10000">
            <a:solidFill>
              <a:schemeClr val="accent1"/>
            </a:solidFill>
            <a:miter lim="800000"/>
          </a:ln>
        </p:spPr>
      </p:cxnSp>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ru-RU"/>
              <a:t>Образец заголовка</a:t>
            </a:r>
            <a:endParaRPr lang="en-US"/>
          </a:p>
        </p:txBody>
      </p:sp>
      <p:sp>
        <p:nvSpPr>
          <p:cNvPr id="3" name="Text Placeholder 2"/>
          <p:cNvSpPr>
            <a:spLocks noGrp="1"/>
          </p:cNvSpPr>
          <p:nvPr>
            <p:ph type="body" idx="1"/>
          </p:nvPr>
        </p:nvSpPr>
        <p:spPr>
          <a:xfrm>
            <a:off x="1282446" y="4154520"/>
            <a:ext cx="6576822" cy="1363806"/>
          </a:xfrm>
        </p:spPr>
        <p:txBody>
          <a:bodyPr>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a:t>Образец текста</a:t>
            </a:r>
          </a:p>
        </p:txBody>
      </p:sp>
      <p:sp>
        <p:nvSpPr>
          <p:cNvPr id="3078" name="Date Placeholder 3"/>
          <p:cNvSpPr>
            <a:spLocks noGrp="1"/>
          </p:cNvSpPr>
          <p:nvPr>
            <p:ph type="dt" sz="half" idx="10"/>
          </p:nvPr>
        </p:nvSpPr>
        <p:spPr>
          <a:xfrm>
            <a:off x="857250" y="6224588"/>
            <a:ext cx="1746250" cy="365125"/>
          </a:xfrm>
          <a:prstGeom prst="rect">
            <a:avLst/>
          </a:prstGeom>
        </p:spPr>
        <p:txBody>
          <a:bodyPr vert="horz" lIns="91440" tIns="45720" rIns="91440" bIns="45720" rtlCol="0" anchor="ctr"/>
          <a:lstStyle>
            <a:lvl1pPr>
              <a:defRPr/>
            </a:lvl1pPr>
          </a:lstStyle>
          <a:p>
            <a:pPr marL="0" marR="0" lvl="0" indent="0" algn="l" defTabSz="457200" rtl="0" eaLnBrk="1" fontAlgn="auto" latinLnBrk="0" hangingPunct="1">
              <a:lnSpc>
                <a:spcPct val="100000"/>
              </a:lnSpc>
              <a:spcBef>
                <a:spcPct val="0"/>
              </a:spcBef>
              <a:spcAft>
                <a:spcPct val="0"/>
              </a:spcAft>
              <a:buClrTx/>
              <a:buSzTx/>
              <a:buFontTx/>
              <a:buNone/>
              <a:defRPr/>
            </a:pPr>
            <a:endParaRPr kumimoji="0" lang="ru-RU" sz="1000" b="0" i="0" u="none" strike="noStrike" kern="1200" cap="none" spc="0" normalizeH="0" baseline="0" noProof="0">
              <a:ln>
                <a:noFill/>
              </a:ln>
              <a:solidFill>
                <a:schemeClr val="accent1"/>
              </a:solidFill>
              <a:effectLst/>
              <a:uLnTx/>
              <a:uFillTx/>
              <a:latin typeface="+mn-lt"/>
              <a:ea typeface="+mn-ea"/>
              <a:cs typeface="+mn-cs"/>
            </a:endParaRPr>
          </a:p>
        </p:txBody>
      </p:sp>
      <p:sp>
        <p:nvSpPr>
          <p:cNvPr id="3079" name="Footer Placeholder 4"/>
          <p:cNvSpPr>
            <a:spLocks noGrp="1"/>
          </p:cNvSpPr>
          <p:nvPr>
            <p:ph type="ftr" sz="quarter" idx="11"/>
          </p:nvPr>
        </p:nvSpPr>
        <p:spPr>
          <a:xfrm>
            <a:off x="2962275" y="6224588"/>
            <a:ext cx="3538538" cy="365125"/>
          </a:xfrm>
          <a:prstGeom prst="rect">
            <a:avLst/>
          </a:prstGeom>
        </p:spPr>
        <p:txBody>
          <a:bodyPr vert="horz" lIns="91440" tIns="45720" rIns="91440" bIns="45720" rtlCol="0" anchor="ctr"/>
          <a:lstStyle>
            <a:lvl1pPr>
              <a:defRPr/>
            </a:lvl1pP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ru-RU" sz="1000" b="0" i="0" u="none" strike="noStrike" kern="1200" cap="none" spc="0" normalizeH="0" baseline="0" noProof="0">
              <a:ln>
                <a:noFill/>
              </a:ln>
              <a:solidFill>
                <a:schemeClr val="accent1"/>
              </a:solidFill>
              <a:effectLst/>
              <a:uLnTx/>
              <a:uFillTx/>
              <a:latin typeface="+mn-lt"/>
              <a:ea typeface="+mn-ea"/>
              <a:cs typeface="+mn-cs"/>
            </a:endParaRPr>
          </a:p>
        </p:txBody>
      </p:sp>
      <p:sp>
        <p:nvSpPr>
          <p:cNvPr id="3080" name="Slide Number Placeholder 5"/>
          <p:cNvSpPr>
            <a:spLocks noGrp="1"/>
          </p:cNvSpPr>
          <p:nvPr>
            <p:ph type="sldNum" sz="quarter" idx="12"/>
          </p:nvPr>
        </p:nvSpPr>
        <p:spPr>
          <a:xfrm>
            <a:off x="6997700" y="6224588"/>
            <a:ext cx="1279525" cy="365125"/>
          </a:xfrm>
          <a:prstGeom prst="rect">
            <a:avLst/>
          </a:prstGeom>
        </p:spPr>
        <p:txBody>
          <a:bodyPr rtlCol="0" anchor="ctr" anchorCtr="0">
            <a:noAutofit/>
          </a:bodyPr>
          <a:lstStyle>
            <a:defPPr>
              <a:defRPr lang="en-US"/>
            </a:defPPr>
            <a:lvl1pPr marL="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1pPr>
            <a:lvl2pPr marL="4572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2pPr>
            <a:lvl3pPr marL="9144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3pPr>
            <a:lvl4pPr marL="13716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4pPr>
            <a:lvl5pPr marL="18288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5pPr>
          </a:lstStyle>
          <a:p>
            <a:pPr marL="0" lvl="0" indent="0" algn="r" eaLnBrk="1" hangingPunct="1"/>
            <a:fld id="{17E3C185-F6EE-44B7-926A-2AE70FDBB055}" type="slidenum">
              <a:rPr lang="ru-RU" altLang="kk-KZ" sz="1000">
                <a:solidFill>
                  <a:schemeClr val="accent1"/>
                </a:solidFill>
              </a:rPr>
              <a:t>‹#›</a:t>
            </a:fld>
            <a:endParaRPr lang="ru-RU" altLang="kk-KZ" sz="1000">
              <a:solidFill>
                <a:schemeClr val="accent1"/>
              </a:solidFill>
            </a:endParaRPr>
          </a:p>
        </p:txBody>
      </p:sp>
    </p:spTree>
  </p:cSld>
  <p:clrMapOvr>
    <a:masterClrMapping/>
  </p:clrMapOvr>
  <p:transition>
    <p:wedge/>
  </p:transition>
  <p:timing>
    <p:bldLst>
      <p:bldP spid="3076" grpId="0"/>
      <p:bldP spid="3077" grpId="0" build="p"/>
    </p:bldLs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Два объекта">
    <p:spTree>
      <p:nvGrpSpPr>
        <p:cNvPr id="1" name=""/>
        <p:cNvGrpSpPr/>
        <p:nvPr/>
      </p:nvGrpSpPr>
      <p:grpSpPr>
        <a:xfrm>
          <a:off x="0" y="0"/>
          <a:ext cx="0" cy="0"/>
        </a:xfrm>
      </p:grpSpPr>
      <p:sp>
        <p:nvSpPr>
          <p:cNvPr id="8" name="Title 7"/>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9" name="Date Placeholder 3"/>
          <p:cNvSpPr>
            <a:spLocks noGrp="1"/>
          </p:cNvSpPr>
          <p:nvPr>
            <p:ph type="dt" sz="half" idx="10"/>
          </p:nvPr>
        </p:nvSpPr>
        <p:spPr>
          <a:xfrm>
            <a:off x="857250" y="6224588"/>
            <a:ext cx="1746250" cy="365125"/>
          </a:xfrm>
          <a:prstGeom prst="rect">
            <a:avLst/>
          </a:prstGeom>
        </p:spPr>
        <p:txBody>
          <a:bodyPr vert="horz" lIns="91440" tIns="45720" rIns="91440" bIns="45720" rtlCol="0" anchor="ctr"/>
          <a:lstStyle>
            <a:lvl1pPr algn="l" eaLnBrk="1" fontAlgn="auto" hangingPunct="1">
              <a:spcBef>
                <a:spcPct val="0"/>
              </a:spcBef>
              <a:spcAft>
                <a:spcPct val="0"/>
              </a:spcAft>
              <a:defRPr sz="1000">
                <a:solidFill>
                  <a:schemeClr val="accent1"/>
                </a:solidFill>
                <a:latin typeface="+mn-lt"/>
              </a:defRPr>
            </a:lvl1pPr>
          </a:lstStyle>
          <a:p>
            <a:pPr marL="0" marR="0" lvl="0" indent="0" algn="l" defTabSz="457200" rtl="0" eaLnBrk="1" fontAlgn="auto" latinLnBrk="0" hangingPunct="1">
              <a:lnSpc>
                <a:spcPct val="100000"/>
              </a:lnSpc>
              <a:spcBef>
                <a:spcPct val="0"/>
              </a:spcBef>
              <a:spcAft>
                <a:spcPct val="0"/>
              </a:spcAft>
              <a:buClrTx/>
              <a:buSzTx/>
              <a:buFontTx/>
              <a:buNone/>
              <a:defRPr/>
            </a:pPr>
            <a:endParaRPr kumimoji="0" lang="ru-RU" sz="1000" b="0" i="0" u="none" strike="noStrike" kern="1200" cap="none" spc="0" normalizeH="0" baseline="0" noProof="0">
              <a:ln>
                <a:noFill/>
              </a:ln>
              <a:solidFill>
                <a:schemeClr val="accent1"/>
              </a:solidFill>
              <a:effectLst/>
              <a:uLnTx/>
              <a:uFillTx/>
              <a:latin typeface="+mn-lt"/>
              <a:ea typeface="+mn-ea"/>
              <a:cs typeface="+mn-cs"/>
            </a:endParaRPr>
          </a:p>
        </p:txBody>
      </p:sp>
      <p:sp>
        <p:nvSpPr>
          <p:cNvPr id="10" name="Footer Placeholder 4"/>
          <p:cNvSpPr>
            <a:spLocks noGrp="1"/>
          </p:cNvSpPr>
          <p:nvPr>
            <p:ph type="ftr" sz="quarter" idx="11"/>
          </p:nvPr>
        </p:nvSpPr>
        <p:spPr>
          <a:xfrm>
            <a:off x="2962275" y="6224588"/>
            <a:ext cx="3538538" cy="365125"/>
          </a:xfrm>
          <a:prstGeom prst="rect">
            <a:avLst/>
          </a:prstGeom>
        </p:spPr>
        <p:txBody>
          <a:bodyPr vert="horz" lIns="91440" tIns="45720" rIns="91440" bIns="45720" rtlCol="0" anchor="ctr"/>
          <a:lstStyle>
            <a:lvl1pPr algn="ctr" eaLnBrk="1" fontAlgn="auto" hangingPunct="1">
              <a:spcBef>
                <a:spcPct val="0"/>
              </a:spcBef>
              <a:spcAft>
                <a:spcPct val="0"/>
              </a:spcAft>
              <a:defRPr sz="1000">
                <a:solidFill>
                  <a:schemeClr val="accent1"/>
                </a:solidFill>
                <a:latin typeface="+mn-lt"/>
              </a:defRPr>
            </a:lvl1pP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ru-RU" sz="1000" b="0" i="0" u="none" strike="noStrike" kern="1200" cap="none" spc="0" normalizeH="0" baseline="0" noProof="0">
              <a:ln>
                <a:noFill/>
              </a:ln>
              <a:solidFill>
                <a:schemeClr val="accent1"/>
              </a:solidFill>
              <a:effectLst/>
              <a:uLnTx/>
              <a:uFillTx/>
              <a:latin typeface="+mn-lt"/>
              <a:ea typeface="+mn-ea"/>
              <a:cs typeface="+mn-cs"/>
            </a:endParaRPr>
          </a:p>
        </p:txBody>
      </p:sp>
      <p:sp>
        <p:nvSpPr>
          <p:cNvPr id="11" name="Slide Number Placeholder 5"/>
          <p:cNvSpPr>
            <a:spLocks noGrp="1"/>
          </p:cNvSpPr>
          <p:nvPr>
            <p:ph type="sldNum" sz="quarter" idx="12"/>
          </p:nvPr>
        </p:nvSpPr>
        <p:spPr>
          <a:xfrm>
            <a:off x="6997700" y="6224588"/>
            <a:ext cx="1279525" cy="365125"/>
          </a:xfrm>
          <a:prstGeom prst="rect">
            <a:avLst/>
          </a:prstGeom>
        </p:spPr>
        <p:txBody>
          <a:bodyPr rtlCol="0" anchor="ctr" anchorCtr="0">
            <a:noAutofit/>
          </a:bodyPr>
          <a:lstStyle>
            <a:defPPr>
              <a:defRPr lang="en-US"/>
            </a:defPPr>
            <a:lvl1pPr marL="0" indent="0" algn="r" defTabSz="457200" rtl="0" eaLnBrk="1" fontAlgn="auto" hangingPunct="1">
              <a:lnSpc>
                <a:spcPct val="100000"/>
              </a:lnSpc>
              <a:spcBef>
                <a:spcPct val="0"/>
              </a:spcBef>
              <a:spcAft>
                <a:spcPct val="0"/>
              </a:spcAft>
              <a:buClrTx/>
              <a:buSzTx/>
              <a:buFontTx/>
              <a:buNone/>
              <a:defRPr kumimoji="0" lang="en-US" altLang="en-US" sz="1000" b="0" i="0" u="none" baseline="0">
                <a:solidFill>
                  <a:schemeClr val="accent1"/>
                </a:solidFill>
                <a:effectLst/>
                <a:latin typeface="+mn-lt"/>
              </a:defRPr>
            </a:lvl1pPr>
            <a:lvl2pPr marL="4572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2pPr>
            <a:lvl3pPr marL="9144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3pPr>
            <a:lvl4pPr marL="13716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4pPr>
            <a:lvl5pPr marL="18288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5pPr>
          </a:lstStyle>
          <a:p>
            <a:pPr marL="0" lvl="0" indent="0" algn="r" eaLnBrk="1" hangingPunct="1"/>
            <a:fld id="{FEEB3FD4-ABC6-491E-8376-AF1A9FA81DDD}" type="slidenum">
              <a:rPr lang="ru-RU" altLang="kk-KZ" sz="1000">
                <a:solidFill>
                  <a:schemeClr val="accent1"/>
                </a:solidFill>
              </a:rPr>
              <a:t>‹#›</a:t>
            </a:fld>
            <a:endParaRPr lang="ru-RU" altLang="kk-KZ" sz="1000">
              <a:solidFill>
                <a:schemeClr val="accent1"/>
              </a:solidFill>
            </a:endParaRPr>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Сравнение">
    <p:spTree>
      <p:nvGrpSpPr>
        <p:cNvPr id="1" name=""/>
        <p:cNvGrpSpPr/>
        <p:nvPr/>
      </p:nvGrpSpPr>
      <p:grpSpPr>
        <a:xfrm>
          <a:off x="0" y="0"/>
          <a:ext cx="0" cy="0"/>
        </a:xfrm>
      </p:grpSpPr>
      <p:sp>
        <p:nvSpPr>
          <p:cNvPr id="10" name="Title 9"/>
          <p:cNvSpPr>
            <a:spLocks noGrp="1"/>
          </p:cNvSpPr>
          <p:nvPr>
            <p:ph type="title"/>
          </p:nvPr>
        </p:nvSpPr>
        <p:spPr/>
        <p:txBody>
          <a:bodyPr/>
          <a:lstStyle/>
          <a:p>
            <a:r>
              <a:rPr lang="ru-RU"/>
              <a:t>Образец заголовка</a:t>
            </a:r>
            <a:endParaRPr lang="en-US"/>
          </a:p>
        </p:txBody>
      </p:sp>
      <p:sp>
        <p:nvSpPr>
          <p:cNvPr id="3" name="Text Placeholder 2"/>
          <p:cNvSpPr>
            <a:spLocks noGrp="1"/>
          </p:cNvSpPr>
          <p:nvPr>
            <p:ph type="body" idx="1"/>
          </p:nvPr>
        </p:nvSpPr>
        <p:spPr>
          <a:xfrm>
            <a:off x="857250" y="2001511"/>
            <a:ext cx="3566160" cy="777240"/>
          </a:xfrm>
        </p:spPr>
        <p:txBody>
          <a:bodyPr anchor="ctr"/>
          <a:lstStyle>
            <a:lvl1pPr marL="0" indent="0">
              <a:spcBef>
                <a:spcPct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ct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1" name="Date Placeholder 3"/>
          <p:cNvSpPr>
            <a:spLocks noGrp="1"/>
          </p:cNvSpPr>
          <p:nvPr>
            <p:ph type="dt" sz="half" idx="10"/>
          </p:nvPr>
        </p:nvSpPr>
        <p:spPr>
          <a:xfrm>
            <a:off x="857250" y="6224588"/>
            <a:ext cx="1746250" cy="365125"/>
          </a:xfrm>
          <a:prstGeom prst="rect">
            <a:avLst/>
          </a:prstGeom>
        </p:spPr>
        <p:txBody>
          <a:bodyPr vert="horz" lIns="91440" tIns="45720" rIns="91440" bIns="45720" rtlCol="0" anchor="ctr"/>
          <a:lstStyle>
            <a:lvl1pPr algn="l" eaLnBrk="1" fontAlgn="auto" hangingPunct="1">
              <a:spcBef>
                <a:spcPct val="0"/>
              </a:spcBef>
              <a:spcAft>
                <a:spcPct val="0"/>
              </a:spcAft>
              <a:defRPr sz="1000">
                <a:solidFill>
                  <a:schemeClr val="accent1"/>
                </a:solidFill>
                <a:latin typeface="+mn-lt"/>
              </a:defRPr>
            </a:lvl1pPr>
          </a:lstStyle>
          <a:p>
            <a:pPr marL="0" marR="0" lvl="0" indent="0" algn="l" defTabSz="457200" rtl="0" eaLnBrk="1" fontAlgn="auto" latinLnBrk="0" hangingPunct="1">
              <a:lnSpc>
                <a:spcPct val="100000"/>
              </a:lnSpc>
              <a:spcBef>
                <a:spcPct val="0"/>
              </a:spcBef>
              <a:spcAft>
                <a:spcPct val="0"/>
              </a:spcAft>
              <a:buClrTx/>
              <a:buSzTx/>
              <a:buFontTx/>
              <a:buNone/>
              <a:defRPr/>
            </a:pPr>
            <a:endParaRPr kumimoji="0" lang="ru-RU" sz="1000" b="0" i="0" u="none" strike="noStrike" kern="1200" cap="none" spc="0" normalizeH="0" baseline="0" noProof="0">
              <a:ln>
                <a:noFill/>
              </a:ln>
              <a:solidFill>
                <a:schemeClr val="accent1"/>
              </a:solidFill>
              <a:effectLst/>
              <a:uLnTx/>
              <a:uFillTx/>
              <a:latin typeface="+mn-lt"/>
              <a:ea typeface="+mn-ea"/>
              <a:cs typeface="+mn-cs"/>
            </a:endParaRPr>
          </a:p>
        </p:txBody>
      </p:sp>
      <p:sp>
        <p:nvSpPr>
          <p:cNvPr id="12" name="Footer Placeholder 4"/>
          <p:cNvSpPr>
            <a:spLocks noGrp="1"/>
          </p:cNvSpPr>
          <p:nvPr>
            <p:ph type="ftr" sz="quarter" idx="11"/>
          </p:nvPr>
        </p:nvSpPr>
        <p:spPr>
          <a:xfrm>
            <a:off x="2962275" y="6224588"/>
            <a:ext cx="3538538" cy="365125"/>
          </a:xfrm>
          <a:prstGeom prst="rect">
            <a:avLst/>
          </a:prstGeom>
        </p:spPr>
        <p:txBody>
          <a:bodyPr vert="horz" lIns="91440" tIns="45720" rIns="91440" bIns="45720" rtlCol="0" anchor="ctr"/>
          <a:lstStyle>
            <a:lvl1pPr algn="ctr" eaLnBrk="1" fontAlgn="auto" hangingPunct="1">
              <a:spcBef>
                <a:spcPct val="0"/>
              </a:spcBef>
              <a:spcAft>
                <a:spcPct val="0"/>
              </a:spcAft>
              <a:defRPr sz="1000">
                <a:solidFill>
                  <a:schemeClr val="accent1"/>
                </a:solidFill>
                <a:latin typeface="+mn-lt"/>
              </a:defRPr>
            </a:lvl1pP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ru-RU" sz="1000" b="0" i="0" u="none" strike="noStrike" kern="1200" cap="none" spc="0" normalizeH="0" baseline="0" noProof="0">
              <a:ln>
                <a:noFill/>
              </a:ln>
              <a:solidFill>
                <a:schemeClr val="accent1"/>
              </a:solidFill>
              <a:effectLst/>
              <a:uLnTx/>
              <a:uFillTx/>
              <a:latin typeface="+mn-lt"/>
              <a:ea typeface="+mn-ea"/>
              <a:cs typeface="+mn-cs"/>
            </a:endParaRPr>
          </a:p>
        </p:txBody>
      </p:sp>
      <p:sp>
        <p:nvSpPr>
          <p:cNvPr id="13" name="Slide Number Placeholder 5"/>
          <p:cNvSpPr>
            <a:spLocks noGrp="1"/>
          </p:cNvSpPr>
          <p:nvPr>
            <p:ph type="sldNum" sz="quarter" idx="12"/>
          </p:nvPr>
        </p:nvSpPr>
        <p:spPr>
          <a:xfrm>
            <a:off x="6997700" y="6224588"/>
            <a:ext cx="1279525" cy="365125"/>
          </a:xfrm>
          <a:prstGeom prst="rect">
            <a:avLst/>
          </a:prstGeom>
        </p:spPr>
        <p:txBody>
          <a:bodyPr rtlCol="0" anchor="ctr" anchorCtr="0">
            <a:noAutofit/>
          </a:bodyPr>
          <a:lstStyle>
            <a:defPPr>
              <a:defRPr lang="en-US"/>
            </a:defPPr>
            <a:lvl1pPr marL="0" indent="0" algn="r" defTabSz="457200" rtl="0" eaLnBrk="1" fontAlgn="auto" hangingPunct="1">
              <a:lnSpc>
                <a:spcPct val="100000"/>
              </a:lnSpc>
              <a:spcBef>
                <a:spcPct val="0"/>
              </a:spcBef>
              <a:spcAft>
                <a:spcPct val="0"/>
              </a:spcAft>
              <a:buClrTx/>
              <a:buSzTx/>
              <a:buFontTx/>
              <a:buNone/>
              <a:defRPr kumimoji="0" lang="en-US" altLang="en-US" sz="1000" b="0" i="0" u="none" baseline="0">
                <a:solidFill>
                  <a:schemeClr val="accent1"/>
                </a:solidFill>
                <a:effectLst/>
                <a:latin typeface="+mn-lt"/>
              </a:defRPr>
            </a:lvl1pPr>
            <a:lvl2pPr marL="4572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2pPr>
            <a:lvl3pPr marL="9144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3pPr>
            <a:lvl4pPr marL="13716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4pPr>
            <a:lvl5pPr marL="18288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5pPr>
          </a:lstStyle>
          <a:p>
            <a:pPr marL="0" lvl="0" indent="0" algn="r" eaLnBrk="1" hangingPunct="1"/>
            <a:fld id="{FEEB3FD4-ABC6-491E-8376-AF1A9FA81DDD}" type="slidenum">
              <a:rPr lang="ru-RU" altLang="kk-KZ" sz="1000">
                <a:solidFill>
                  <a:schemeClr val="accent1"/>
                </a:solidFill>
              </a:rPr>
              <a:t>‹#›</a:t>
            </a:fld>
            <a:endParaRPr lang="ru-RU" altLang="kk-KZ" sz="1000">
              <a:solidFill>
                <a:schemeClr val="accent1"/>
              </a:solidFill>
            </a:endParaRPr>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Только заголовок">
    <p:spTree>
      <p:nvGrpSpPr>
        <p:cNvPr id="1" name=""/>
        <p:cNvGrpSpPr/>
        <p:nvPr/>
      </p:nvGrpSpPr>
      <p:grpSpPr>
        <a:xfrm>
          <a:off x="0" y="0"/>
          <a: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3"/>
          <p:cNvSpPr>
            <a:spLocks noGrp="1"/>
          </p:cNvSpPr>
          <p:nvPr>
            <p:ph type="dt" sz="half" idx="10"/>
          </p:nvPr>
        </p:nvSpPr>
        <p:spPr>
          <a:xfrm>
            <a:off x="857250" y="6224588"/>
            <a:ext cx="1746250" cy="365125"/>
          </a:xfrm>
          <a:prstGeom prst="rect">
            <a:avLst/>
          </a:prstGeom>
        </p:spPr>
        <p:txBody>
          <a:bodyPr vert="horz" lIns="91440" tIns="45720" rIns="91440" bIns="45720" rtlCol="0" anchor="ctr"/>
          <a:lstStyle>
            <a:lvl1pPr algn="l" eaLnBrk="1" fontAlgn="auto" hangingPunct="1">
              <a:spcBef>
                <a:spcPct val="0"/>
              </a:spcBef>
              <a:spcAft>
                <a:spcPct val="0"/>
              </a:spcAft>
              <a:defRPr sz="1000">
                <a:solidFill>
                  <a:schemeClr val="accent1"/>
                </a:solidFill>
                <a:latin typeface="+mn-lt"/>
              </a:defRPr>
            </a:lvl1pPr>
          </a:lstStyle>
          <a:p>
            <a:pPr marL="0" marR="0" lvl="0" indent="0" algn="l" defTabSz="457200" rtl="0" eaLnBrk="1" fontAlgn="auto" latinLnBrk="0" hangingPunct="1">
              <a:lnSpc>
                <a:spcPct val="100000"/>
              </a:lnSpc>
              <a:spcBef>
                <a:spcPct val="0"/>
              </a:spcBef>
              <a:spcAft>
                <a:spcPct val="0"/>
              </a:spcAft>
              <a:buClrTx/>
              <a:buSzTx/>
              <a:buFontTx/>
              <a:buNone/>
              <a:defRPr/>
            </a:pPr>
            <a:endParaRPr kumimoji="0" lang="ru-RU" sz="1000" b="0" i="0" u="none" strike="noStrike" kern="1200" cap="none" spc="0" normalizeH="0" baseline="0" noProof="0">
              <a:ln>
                <a:noFill/>
              </a:ln>
              <a:solidFill>
                <a:schemeClr val="accent1"/>
              </a:solidFill>
              <a:effectLst/>
              <a:uLnTx/>
              <a:uFillTx/>
              <a:latin typeface="+mn-lt"/>
              <a:ea typeface="+mn-ea"/>
              <a:cs typeface="+mn-cs"/>
            </a:endParaRPr>
          </a:p>
        </p:txBody>
      </p:sp>
      <p:sp>
        <p:nvSpPr>
          <p:cNvPr id="4" name="Footer Placeholder 4"/>
          <p:cNvSpPr>
            <a:spLocks noGrp="1"/>
          </p:cNvSpPr>
          <p:nvPr>
            <p:ph type="ftr" sz="quarter" idx="11"/>
          </p:nvPr>
        </p:nvSpPr>
        <p:spPr>
          <a:xfrm>
            <a:off x="2962275" y="6224588"/>
            <a:ext cx="3538538" cy="365125"/>
          </a:xfrm>
          <a:prstGeom prst="rect">
            <a:avLst/>
          </a:prstGeom>
        </p:spPr>
        <p:txBody>
          <a:bodyPr vert="horz" lIns="91440" tIns="45720" rIns="91440" bIns="45720" rtlCol="0" anchor="ctr"/>
          <a:lstStyle>
            <a:lvl1pPr algn="ctr" eaLnBrk="1" fontAlgn="auto" hangingPunct="1">
              <a:spcBef>
                <a:spcPct val="0"/>
              </a:spcBef>
              <a:spcAft>
                <a:spcPct val="0"/>
              </a:spcAft>
              <a:defRPr sz="1000">
                <a:solidFill>
                  <a:schemeClr val="accent1"/>
                </a:solidFill>
                <a:latin typeface="+mn-lt"/>
              </a:defRPr>
            </a:lvl1pP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ru-RU" sz="1000" b="0" i="0" u="none" strike="noStrike" kern="1200" cap="none" spc="0" normalizeH="0" baseline="0" noProof="0">
              <a:ln>
                <a:noFill/>
              </a:ln>
              <a:solidFill>
                <a:schemeClr val="accent1"/>
              </a:solidFill>
              <a:effectLst/>
              <a:uLnTx/>
              <a:uFillTx/>
              <a:latin typeface="+mn-lt"/>
              <a:ea typeface="+mn-ea"/>
              <a:cs typeface="+mn-cs"/>
            </a:endParaRPr>
          </a:p>
        </p:txBody>
      </p:sp>
      <p:sp>
        <p:nvSpPr>
          <p:cNvPr id="5" name="Slide Number Placeholder 5"/>
          <p:cNvSpPr>
            <a:spLocks noGrp="1"/>
          </p:cNvSpPr>
          <p:nvPr>
            <p:ph type="sldNum" sz="quarter" idx="12"/>
          </p:nvPr>
        </p:nvSpPr>
        <p:spPr>
          <a:xfrm>
            <a:off x="6997700" y="6224588"/>
            <a:ext cx="1279525" cy="365125"/>
          </a:xfrm>
          <a:prstGeom prst="rect">
            <a:avLst/>
          </a:prstGeom>
        </p:spPr>
        <p:txBody>
          <a:bodyPr rtlCol="0" anchor="ctr" anchorCtr="0">
            <a:noAutofit/>
          </a:bodyPr>
          <a:lstStyle>
            <a:defPPr>
              <a:defRPr lang="en-US"/>
            </a:defPPr>
            <a:lvl1pPr marL="0" indent="0" algn="r" defTabSz="457200" rtl="0" eaLnBrk="1" fontAlgn="auto" hangingPunct="1">
              <a:lnSpc>
                <a:spcPct val="100000"/>
              </a:lnSpc>
              <a:spcBef>
                <a:spcPct val="0"/>
              </a:spcBef>
              <a:spcAft>
                <a:spcPct val="0"/>
              </a:spcAft>
              <a:buClrTx/>
              <a:buSzTx/>
              <a:buFontTx/>
              <a:buNone/>
              <a:defRPr kumimoji="0" lang="en-US" altLang="en-US" sz="1000" b="0" i="0" u="none" baseline="0">
                <a:solidFill>
                  <a:schemeClr val="accent1"/>
                </a:solidFill>
                <a:effectLst/>
                <a:latin typeface="+mn-lt"/>
              </a:defRPr>
            </a:lvl1pPr>
            <a:lvl2pPr marL="4572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2pPr>
            <a:lvl3pPr marL="9144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3pPr>
            <a:lvl4pPr marL="13716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4pPr>
            <a:lvl5pPr marL="18288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5pPr>
          </a:lstStyle>
          <a:p>
            <a:pPr marL="0" lvl="0" indent="0" algn="r" eaLnBrk="1" hangingPunct="1"/>
            <a:fld id="{FEEB3FD4-ABC6-491E-8376-AF1A9FA81DDD}" type="slidenum">
              <a:rPr lang="ru-RU" altLang="kk-KZ" sz="1000">
                <a:solidFill>
                  <a:schemeClr val="accent1"/>
                </a:solidFill>
              </a:rPr>
              <a:t>‹#›</a:t>
            </a:fld>
            <a:endParaRPr lang="ru-RU" altLang="kk-KZ" sz="1000">
              <a:solidFill>
                <a:schemeClr val="accent1"/>
              </a:solidFill>
            </a:endParaRPr>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Пустой слайд">
    <p:spTree>
      <p:nvGrpSpPr>
        <p:cNvPr id="1" name=""/>
        <p:cNvGrpSpPr/>
        <p:nvPr/>
      </p:nvGrpSpPr>
      <p:grpSpPr>
        <a:xfrm>
          <a:off x="0" y="0"/>
          <a:ext cx="0" cy="0"/>
        </a:xfrm>
      </p:grpSpPr>
      <p:sp>
        <p:nvSpPr>
          <p:cNvPr id="2" name="Date Placeholder 3"/>
          <p:cNvSpPr>
            <a:spLocks noGrp="1"/>
          </p:cNvSpPr>
          <p:nvPr>
            <p:ph type="dt" sz="half" idx="10"/>
          </p:nvPr>
        </p:nvSpPr>
        <p:spPr>
          <a:xfrm>
            <a:off x="857250" y="6224588"/>
            <a:ext cx="1746250" cy="365125"/>
          </a:xfrm>
          <a:prstGeom prst="rect">
            <a:avLst/>
          </a:prstGeom>
        </p:spPr>
        <p:txBody>
          <a:bodyPr vert="horz" lIns="91440" tIns="45720" rIns="91440" bIns="45720" rtlCol="0" anchor="ctr"/>
          <a:lstStyle>
            <a:lvl1pPr algn="l" eaLnBrk="1" fontAlgn="auto" hangingPunct="1">
              <a:spcBef>
                <a:spcPct val="0"/>
              </a:spcBef>
              <a:spcAft>
                <a:spcPct val="0"/>
              </a:spcAft>
              <a:defRPr sz="1000">
                <a:solidFill>
                  <a:schemeClr val="accent1"/>
                </a:solidFill>
                <a:latin typeface="+mn-lt"/>
              </a:defRPr>
            </a:lvl1pPr>
          </a:lstStyle>
          <a:p>
            <a:pPr marL="0" marR="0" lvl="0" indent="0" algn="l" defTabSz="457200" rtl="0" eaLnBrk="1" fontAlgn="auto" latinLnBrk="0" hangingPunct="1">
              <a:lnSpc>
                <a:spcPct val="100000"/>
              </a:lnSpc>
              <a:spcBef>
                <a:spcPct val="0"/>
              </a:spcBef>
              <a:spcAft>
                <a:spcPct val="0"/>
              </a:spcAft>
              <a:buClrTx/>
              <a:buSzTx/>
              <a:buFontTx/>
              <a:buNone/>
              <a:defRPr/>
            </a:pPr>
            <a:endParaRPr kumimoji="0" lang="ru-RU" sz="1000" b="0" i="0" u="none" strike="noStrike" kern="1200" cap="none" spc="0" normalizeH="0" baseline="0" noProof="0">
              <a:ln>
                <a:noFill/>
              </a:ln>
              <a:solidFill>
                <a:schemeClr val="accent1"/>
              </a:solidFill>
              <a:effectLst/>
              <a:uLnTx/>
              <a:uFillTx/>
              <a:latin typeface="+mn-lt"/>
              <a:ea typeface="+mn-ea"/>
              <a:cs typeface="+mn-cs"/>
            </a:endParaRPr>
          </a:p>
        </p:txBody>
      </p:sp>
      <p:sp>
        <p:nvSpPr>
          <p:cNvPr id="3" name="Footer Placeholder 4"/>
          <p:cNvSpPr>
            <a:spLocks noGrp="1"/>
          </p:cNvSpPr>
          <p:nvPr>
            <p:ph type="ftr" sz="quarter" idx="11"/>
          </p:nvPr>
        </p:nvSpPr>
        <p:spPr>
          <a:xfrm>
            <a:off x="2962275" y="6224588"/>
            <a:ext cx="3538538" cy="365125"/>
          </a:xfrm>
          <a:prstGeom prst="rect">
            <a:avLst/>
          </a:prstGeom>
        </p:spPr>
        <p:txBody>
          <a:bodyPr vert="horz" lIns="91440" tIns="45720" rIns="91440" bIns="45720" rtlCol="0" anchor="ctr"/>
          <a:lstStyle>
            <a:lvl1pPr algn="ctr" eaLnBrk="1" fontAlgn="auto" hangingPunct="1">
              <a:spcBef>
                <a:spcPct val="0"/>
              </a:spcBef>
              <a:spcAft>
                <a:spcPct val="0"/>
              </a:spcAft>
              <a:defRPr sz="1000">
                <a:solidFill>
                  <a:schemeClr val="accent1"/>
                </a:solidFill>
                <a:latin typeface="+mn-lt"/>
              </a:defRPr>
            </a:lvl1pP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ru-RU" sz="1000" b="0" i="0" u="none" strike="noStrike" kern="1200" cap="none" spc="0" normalizeH="0" baseline="0" noProof="0">
              <a:ln>
                <a:noFill/>
              </a:ln>
              <a:solidFill>
                <a:schemeClr val="accent1"/>
              </a:solidFill>
              <a:effectLst/>
              <a:uLnTx/>
              <a:uFillTx/>
              <a:latin typeface="+mn-lt"/>
              <a:ea typeface="+mn-ea"/>
              <a:cs typeface="+mn-cs"/>
            </a:endParaRPr>
          </a:p>
        </p:txBody>
      </p:sp>
      <p:sp>
        <p:nvSpPr>
          <p:cNvPr id="4" name="Slide Number Placeholder 5"/>
          <p:cNvSpPr>
            <a:spLocks noGrp="1"/>
          </p:cNvSpPr>
          <p:nvPr>
            <p:ph type="sldNum" sz="quarter" idx="12"/>
          </p:nvPr>
        </p:nvSpPr>
        <p:spPr>
          <a:xfrm>
            <a:off x="6997700" y="6224588"/>
            <a:ext cx="1279525" cy="365125"/>
          </a:xfrm>
          <a:prstGeom prst="rect">
            <a:avLst/>
          </a:prstGeom>
        </p:spPr>
        <p:txBody>
          <a:bodyPr rtlCol="0" anchor="ctr" anchorCtr="0">
            <a:noAutofit/>
          </a:bodyPr>
          <a:lstStyle>
            <a:defPPr>
              <a:defRPr lang="en-US"/>
            </a:defPPr>
            <a:lvl1pPr marL="0" indent="0" algn="r" defTabSz="457200" rtl="0" eaLnBrk="1" fontAlgn="auto" hangingPunct="1">
              <a:lnSpc>
                <a:spcPct val="100000"/>
              </a:lnSpc>
              <a:spcBef>
                <a:spcPct val="0"/>
              </a:spcBef>
              <a:spcAft>
                <a:spcPct val="0"/>
              </a:spcAft>
              <a:buClrTx/>
              <a:buSzTx/>
              <a:buFontTx/>
              <a:buNone/>
              <a:defRPr kumimoji="0" lang="en-US" altLang="en-US" sz="1000" b="0" i="0" u="none" baseline="0">
                <a:solidFill>
                  <a:schemeClr val="accent1"/>
                </a:solidFill>
                <a:effectLst/>
                <a:latin typeface="+mn-lt"/>
              </a:defRPr>
            </a:lvl1pPr>
            <a:lvl2pPr marL="4572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2pPr>
            <a:lvl3pPr marL="9144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3pPr>
            <a:lvl4pPr marL="13716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4pPr>
            <a:lvl5pPr marL="18288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5pPr>
          </a:lstStyle>
          <a:p>
            <a:pPr marL="0" lvl="0" indent="0" algn="r" eaLnBrk="1" hangingPunct="1"/>
            <a:fld id="{FEEB3FD4-ABC6-491E-8376-AF1A9FA81DDD}" type="slidenum">
              <a:rPr lang="ru-RU" altLang="kk-KZ" sz="1000">
                <a:solidFill>
                  <a:schemeClr val="accent1"/>
                </a:solidFill>
              </a:rPr>
              <a:t>‹#›</a:t>
            </a:fld>
            <a:endParaRPr lang="ru-RU" altLang="kk-KZ" sz="1000">
              <a:solidFill>
                <a:schemeClr val="accent1"/>
              </a:solidFill>
            </a:endParaRPr>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Объект с подписью">
    <p:spTree>
      <p:nvGrpSpPr>
        <p:cNvPr id="1" name=""/>
        <p:cNvGrpSpPr/>
        <p:nvPr/>
      </p:nvGrpSpPr>
      <p:grpSpPr>
        <a:xfrm>
          <a:off x="0" y="0"/>
          <a: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ru-RU"/>
              <a:t>Образец заголовка</a:t>
            </a:r>
            <a:endParaRPr lang="en-US"/>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a:t>Образец текста</a:t>
            </a:r>
          </a:p>
        </p:txBody>
      </p:sp>
      <p:sp>
        <p:nvSpPr>
          <p:cNvPr id="5" name="Date Placeholder 3"/>
          <p:cNvSpPr>
            <a:spLocks noGrp="1"/>
          </p:cNvSpPr>
          <p:nvPr>
            <p:ph type="dt" sz="half" idx="10"/>
          </p:nvPr>
        </p:nvSpPr>
        <p:spPr>
          <a:xfrm>
            <a:off x="857250" y="6224588"/>
            <a:ext cx="1746250" cy="365125"/>
          </a:xfrm>
          <a:prstGeom prst="rect">
            <a:avLst/>
          </a:prstGeom>
        </p:spPr>
        <p:txBody>
          <a:bodyPr vert="horz" lIns="91440" tIns="45720" rIns="91440" bIns="45720" rtlCol="0" anchor="ctr"/>
          <a:lstStyle>
            <a:lvl1pPr algn="l" eaLnBrk="1" fontAlgn="auto" hangingPunct="1">
              <a:spcBef>
                <a:spcPct val="0"/>
              </a:spcBef>
              <a:spcAft>
                <a:spcPct val="0"/>
              </a:spcAft>
              <a:defRPr sz="1000">
                <a:solidFill>
                  <a:schemeClr val="accent1"/>
                </a:solidFill>
                <a:latin typeface="+mn-lt"/>
              </a:defRPr>
            </a:lvl1pPr>
          </a:lstStyle>
          <a:p>
            <a:pPr marL="0" marR="0" lvl="0" indent="0" algn="l" defTabSz="457200" rtl="0" eaLnBrk="1" fontAlgn="auto" latinLnBrk="0" hangingPunct="1">
              <a:lnSpc>
                <a:spcPct val="100000"/>
              </a:lnSpc>
              <a:spcBef>
                <a:spcPct val="0"/>
              </a:spcBef>
              <a:spcAft>
                <a:spcPct val="0"/>
              </a:spcAft>
              <a:buClrTx/>
              <a:buSzTx/>
              <a:buFontTx/>
              <a:buNone/>
              <a:defRPr/>
            </a:pPr>
            <a:endParaRPr kumimoji="0" lang="ru-RU" sz="1000" b="0" i="0" u="none" strike="noStrike" kern="1200" cap="none" spc="0" normalizeH="0" baseline="0" noProof="0">
              <a:ln>
                <a:noFill/>
              </a:ln>
              <a:solidFill>
                <a:schemeClr val="accent1"/>
              </a:solidFill>
              <a:effectLst/>
              <a:uLnTx/>
              <a:uFillTx/>
              <a:latin typeface="+mn-lt"/>
              <a:ea typeface="+mn-ea"/>
              <a:cs typeface="+mn-cs"/>
            </a:endParaRPr>
          </a:p>
        </p:txBody>
      </p:sp>
      <p:sp>
        <p:nvSpPr>
          <p:cNvPr id="6" name="Footer Placeholder 4"/>
          <p:cNvSpPr>
            <a:spLocks noGrp="1"/>
          </p:cNvSpPr>
          <p:nvPr>
            <p:ph type="ftr" sz="quarter" idx="11"/>
          </p:nvPr>
        </p:nvSpPr>
        <p:spPr>
          <a:xfrm>
            <a:off x="2962275" y="6224588"/>
            <a:ext cx="3538538" cy="365125"/>
          </a:xfrm>
          <a:prstGeom prst="rect">
            <a:avLst/>
          </a:prstGeom>
        </p:spPr>
        <p:txBody>
          <a:bodyPr vert="horz" lIns="91440" tIns="45720" rIns="91440" bIns="45720" rtlCol="0" anchor="ctr"/>
          <a:lstStyle>
            <a:lvl1pPr algn="ctr" eaLnBrk="1" fontAlgn="auto" hangingPunct="1">
              <a:spcBef>
                <a:spcPct val="0"/>
              </a:spcBef>
              <a:spcAft>
                <a:spcPct val="0"/>
              </a:spcAft>
              <a:defRPr sz="1000">
                <a:solidFill>
                  <a:schemeClr val="accent1"/>
                </a:solidFill>
                <a:latin typeface="+mn-lt"/>
              </a:defRPr>
            </a:lvl1pP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ru-RU" sz="1000" b="0" i="0" u="none" strike="noStrike" kern="1200" cap="none" spc="0" normalizeH="0" baseline="0" noProof="0">
              <a:ln>
                <a:noFill/>
              </a:ln>
              <a:solidFill>
                <a:schemeClr val="accent1"/>
              </a:solidFill>
              <a:effectLst/>
              <a:uLnTx/>
              <a:uFillTx/>
              <a:latin typeface="+mn-lt"/>
              <a:ea typeface="+mn-ea"/>
              <a:cs typeface="+mn-cs"/>
            </a:endParaRPr>
          </a:p>
        </p:txBody>
      </p:sp>
      <p:sp>
        <p:nvSpPr>
          <p:cNvPr id="7" name="Slide Number Placeholder 5"/>
          <p:cNvSpPr>
            <a:spLocks noGrp="1"/>
          </p:cNvSpPr>
          <p:nvPr>
            <p:ph type="sldNum" sz="quarter" idx="12"/>
          </p:nvPr>
        </p:nvSpPr>
        <p:spPr>
          <a:xfrm>
            <a:off x="6997700" y="6224588"/>
            <a:ext cx="1279525" cy="365125"/>
          </a:xfrm>
          <a:prstGeom prst="rect">
            <a:avLst/>
          </a:prstGeom>
        </p:spPr>
        <p:txBody>
          <a:bodyPr rtlCol="0" anchor="ctr" anchorCtr="0">
            <a:noAutofit/>
          </a:bodyPr>
          <a:lstStyle>
            <a:defPPr>
              <a:defRPr lang="en-US"/>
            </a:defPPr>
            <a:lvl1pPr marL="0" indent="0" algn="r" defTabSz="457200" rtl="0" eaLnBrk="1" fontAlgn="auto" hangingPunct="1">
              <a:lnSpc>
                <a:spcPct val="100000"/>
              </a:lnSpc>
              <a:spcBef>
                <a:spcPct val="0"/>
              </a:spcBef>
              <a:spcAft>
                <a:spcPct val="0"/>
              </a:spcAft>
              <a:buClrTx/>
              <a:buSzTx/>
              <a:buFontTx/>
              <a:buNone/>
              <a:defRPr kumimoji="0" lang="en-US" altLang="en-US" sz="1000" b="0" i="0" u="none" baseline="0">
                <a:solidFill>
                  <a:schemeClr val="accent1"/>
                </a:solidFill>
                <a:effectLst/>
                <a:latin typeface="+mn-lt"/>
              </a:defRPr>
            </a:lvl1pPr>
            <a:lvl2pPr marL="4572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2pPr>
            <a:lvl3pPr marL="9144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3pPr>
            <a:lvl4pPr marL="13716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4pPr>
            <a:lvl5pPr marL="18288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5pPr>
          </a:lstStyle>
          <a:p>
            <a:pPr marL="0" lvl="0" indent="0" algn="r" eaLnBrk="1" hangingPunct="1"/>
            <a:fld id="{FEEB3FD4-ABC6-491E-8376-AF1A9FA81DDD}" type="slidenum">
              <a:rPr lang="ru-RU" altLang="kk-KZ" sz="1000">
                <a:solidFill>
                  <a:schemeClr val="accent1"/>
                </a:solidFill>
              </a:rPr>
              <a:t>‹#›</a:t>
            </a:fld>
            <a:endParaRPr lang="ru-RU" altLang="kk-KZ" sz="1000">
              <a:solidFill>
                <a:schemeClr val="accent1"/>
              </a:solidFill>
            </a:endParaRPr>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Рисунок с подписью">
    <p:spTree>
      <p:nvGrpSpPr>
        <p:cNvPr id="1" name=""/>
        <p:cNvGrpSpPr/>
        <p:nvPr/>
      </p:nvGrpSpPr>
      <p:grpSpPr>
        <a:xfrm>
          <a:off x="0" y="0"/>
          <a: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ru-RU"/>
              <a:t>Образец заголовка</a:t>
            </a:r>
            <a:endParaRPr lang="en-US"/>
          </a:p>
        </p:txBody>
      </p:sp>
      <p:sp>
        <p:nvSpPr>
          <p:cNvPr id="3" name="Picture Placeholder 2"/>
          <p:cNvSpPr>
            <a:spLocks noGrp="1" noChangeAspect="1"/>
          </p:cNvSpPr>
          <p:nvPr>
            <p:ph type="pic" idx="1"/>
          </p:nvPr>
        </p:nvSpPr>
        <p:spPr>
          <a:xfrm>
            <a:off x="4019107" y="1069847"/>
            <a:ext cx="4257703" cy="4645153"/>
          </a:xfrm>
        </p:spPr>
        <p:txBody>
          <a:bodyPr vert="horz" wrap="square" lIns="274320" tIns="182880" rIns="91440" bIns="45720" numCol="1" rtlCol="0" anchor="t" anchorCtr="0" compatLnSpc="1">
            <a:prstTxWarp prst="textNoShape">
              <a:avLst/>
            </a:prstTxWarp>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l" defTabSz="685800" rtl="0" eaLnBrk="0" fontAlgn="base" latinLnBrk="0" hangingPunct="0">
              <a:lnSpc>
                <a:spcPct val="90000"/>
              </a:lnSpc>
              <a:spcBef>
                <a:spcPts val="1000"/>
              </a:spcBef>
              <a:spcAft>
                <a:spcPct val="0"/>
              </a:spcAft>
              <a:buClr>
                <a:schemeClr val="accent1"/>
              </a:buClr>
              <a:buSzPct val="80000"/>
              <a:buFont typeface="Corbel" pitchFamily="34" charset="0"/>
              <a:buNone/>
              <a:defRPr/>
            </a:pPr>
            <a:r>
              <a:rPr kumimoji="0" lang="ru-RU" sz="2100" b="0" i="0" u="none" strike="noStrike" kern="1200" cap="none" spc="0" normalizeH="0" baseline="0" noProof="0">
                <a:ln>
                  <a:noFill/>
                </a:ln>
                <a:solidFill>
                  <a:schemeClr val="accent1"/>
                </a:solidFill>
                <a:effectLst/>
                <a:uLnTx/>
                <a:uFillTx/>
                <a:latin typeface="+mn-lt"/>
                <a:ea typeface="+mn-ea"/>
                <a:cs typeface="+mn-cs"/>
              </a:rPr>
              <a:t>Вставка рисунка</a:t>
            </a:r>
            <a:endParaRPr kumimoji="0" lang="en-US" sz="2100" b="0" i="0" u="none" strike="noStrike" kern="1200" cap="none" spc="0" normalizeH="0" baseline="0" noProof="0">
              <a:ln>
                <a:noFill/>
              </a:ln>
              <a:solidFill>
                <a:schemeClr val="accent1"/>
              </a:solidFill>
              <a:effectLst/>
              <a:uLnTx/>
              <a:uFillTx/>
              <a:latin typeface="+mn-lt"/>
              <a:ea typeface="+mn-ea"/>
              <a:cs typeface="+mn-cs"/>
            </a:endParaRPr>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a:t>Образец текста</a:t>
            </a:r>
          </a:p>
        </p:txBody>
      </p:sp>
      <p:sp>
        <p:nvSpPr>
          <p:cNvPr id="5" name="Date Placeholder 3"/>
          <p:cNvSpPr>
            <a:spLocks noGrp="1"/>
          </p:cNvSpPr>
          <p:nvPr>
            <p:ph type="dt" sz="half" idx="10"/>
          </p:nvPr>
        </p:nvSpPr>
        <p:spPr>
          <a:xfrm>
            <a:off x="857250" y="6224588"/>
            <a:ext cx="1746250" cy="365125"/>
          </a:xfrm>
          <a:prstGeom prst="rect">
            <a:avLst/>
          </a:prstGeom>
        </p:spPr>
        <p:txBody>
          <a:bodyPr vert="horz" lIns="91440" tIns="45720" rIns="91440" bIns="45720" rtlCol="0" anchor="ctr"/>
          <a:lstStyle>
            <a:lvl1pPr algn="l" eaLnBrk="1" fontAlgn="auto" hangingPunct="1">
              <a:spcBef>
                <a:spcPct val="0"/>
              </a:spcBef>
              <a:spcAft>
                <a:spcPct val="0"/>
              </a:spcAft>
              <a:defRPr sz="1000">
                <a:solidFill>
                  <a:schemeClr val="accent1"/>
                </a:solidFill>
                <a:latin typeface="+mn-lt"/>
              </a:defRPr>
            </a:lvl1pPr>
          </a:lstStyle>
          <a:p>
            <a:pPr marL="0" marR="0" lvl="0" indent="0" algn="l" defTabSz="457200" rtl="0" eaLnBrk="1" fontAlgn="auto" latinLnBrk="0" hangingPunct="1">
              <a:lnSpc>
                <a:spcPct val="100000"/>
              </a:lnSpc>
              <a:spcBef>
                <a:spcPct val="0"/>
              </a:spcBef>
              <a:spcAft>
                <a:spcPct val="0"/>
              </a:spcAft>
              <a:buClrTx/>
              <a:buSzTx/>
              <a:buFontTx/>
              <a:buNone/>
              <a:defRPr/>
            </a:pPr>
            <a:endParaRPr kumimoji="0" lang="ru-RU" sz="1000" b="0" i="0" u="none" strike="noStrike" kern="1200" cap="none" spc="0" normalizeH="0" baseline="0" noProof="0">
              <a:ln>
                <a:noFill/>
              </a:ln>
              <a:solidFill>
                <a:schemeClr val="accent1"/>
              </a:solidFill>
              <a:effectLst/>
              <a:uLnTx/>
              <a:uFillTx/>
              <a:latin typeface="+mn-lt"/>
              <a:ea typeface="+mn-ea"/>
              <a:cs typeface="+mn-cs"/>
            </a:endParaRPr>
          </a:p>
        </p:txBody>
      </p:sp>
      <p:sp>
        <p:nvSpPr>
          <p:cNvPr id="6" name="Footer Placeholder 4"/>
          <p:cNvSpPr>
            <a:spLocks noGrp="1"/>
          </p:cNvSpPr>
          <p:nvPr>
            <p:ph type="ftr" sz="quarter" idx="11"/>
          </p:nvPr>
        </p:nvSpPr>
        <p:spPr>
          <a:xfrm>
            <a:off x="2962275" y="6224588"/>
            <a:ext cx="3538538" cy="365125"/>
          </a:xfrm>
          <a:prstGeom prst="rect">
            <a:avLst/>
          </a:prstGeom>
        </p:spPr>
        <p:txBody>
          <a:bodyPr vert="horz" lIns="91440" tIns="45720" rIns="91440" bIns="45720" rtlCol="0" anchor="ctr"/>
          <a:lstStyle>
            <a:lvl1pPr algn="ctr" eaLnBrk="1" fontAlgn="auto" hangingPunct="1">
              <a:spcBef>
                <a:spcPct val="0"/>
              </a:spcBef>
              <a:spcAft>
                <a:spcPct val="0"/>
              </a:spcAft>
              <a:defRPr sz="1000">
                <a:solidFill>
                  <a:schemeClr val="accent1"/>
                </a:solidFill>
                <a:latin typeface="+mn-lt"/>
              </a:defRPr>
            </a:lvl1pP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ru-RU" sz="1000" b="0" i="0" u="none" strike="noStrike" kern="1200" cap="none" spc="0" normalizeH="0" baseline="0" noProof="0">
              <a:ln>
                <a:noFill/>
              </a:ln>
              <a:solidFill>
                <a:schemeClr val="accent1"/>
              </a:solidFill>
              <a:effectLst/>
              <a:uLnTx/>
              <a:uFillTx/>
              <a:latin typeface="+mn-lt"/>
              <a:ea typeface="+mn-ea"/>
              <a:cs typeface="+mn-cs"/>
            </a:endParaRPr>
          </a:p>
        </p:txBody>
      </p:sp>
      <p:sp>
        <p:nvSpPr>
          <p:cNvPr id="7" name="Slide Number Placeholder 5"/>
          <p:cNvSpPr>
            <a:spLocks noGrp="1"/>
          </p:cNvSpPr>
          <p:nvPr>
            <p:ph type="sldNum" sz="quarter" idx="12"/>
          </p:nvPr>
        </p:nvSpPr>
        <p:spPr>
          <a:xfrm>
            <a:off x="6997700" y="6224588"/>
            <a:ext cx="1279525" cy="365125"/>
          </a:xfrm>
          <a:prstGeom prst="rect">
            <a:avLst/>
          </a:prstGeom>
        </p:spPr>
        <p:txBody>
          <a:bodyPr rtlCol="0" anchor="ctr" anchorCtr="0">
            <a:noAutofit/>
          </a:bodyPr>
          <a:lstStyle>
            <a:defPPr>
              <a:defRPr lang="en-US"/>
            </a:defPPr>
            <a:lvl1pPr marL="0" indent="0" algn="r" defTabSz="457200" rtl="0" eaLnBrk="1" fontAlgn="auto" hangingPunct="1">
              <a:lnSpc>
                <a:spcPct val="100000"/>
              </a:lnSpc>
              <a:spcBef>
                <a:spcPct val="0"/>
              </a:spcBef>
              <a:spcAft>
                <a:spcPct val="0"/>
              </a:spcAft>
              <a:buClrTx/>
              <a:buSzTx/>
              <a:buFontTx/>
              <a:buNone/>
              <a:defRPr kumimoji="0" lang="en-US" altLang="en-US" sz="1000" b="0" i="0" u="none" baseline="0">
                <a:solidFill>
                  <a:schemeClr val="accent1"/>
                </a:solidFill>
                <a:effectLst/>
                <a:latin typeface="+mn-lt"/>
              </a:defRPr>
            </a:lvl1pPr>
            <a:lvl2pPr marL="4572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2pPr>
            <a:lvl3pPr marL="9144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3pPr>
            <a:lvl4pPr marL="13716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4pPr>
            <a:lvl5pPr marL="18288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5pPr>
          </a:lstStyle>
          <a:p>
            <a:pPr marL="0" lvl="0" indent="0" algn="r" eaLnBrk="1" hangingPunct="1"/>
            <a:fld id="{FEEB3FD4-ABC6-491E-8376-AF1A9FA81DDD}" type="slidenum">
              <a:rPr lang="ru-RU" altLang="kk-KZ" sz="1000">
                <a:solidFill>
                  <a:schemeClr val="accent1"/>
                </a:solidFill>
              </a:rPr>
              <a:t>‹#›</a:t>
            </a:fld>
            <a:endParaRPr lang="ru-RU" altLang="kk-KZ" sz="1000">
              <a:solidFill>
                <a:schemeClr val="accent1"/>
              </a:solidFill>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accent1"/>
        </a:solidFill>
      </p:bgPr>
    </p:bg>
    <p:spTree>
      <p:nvGrpSpPr>
        <p:cNvPr id="1" name="" title=""/>
        <p:cNvGrpSpPr/>
        <p:nvPr/>
      </p:nvGrpSpPr>
      <p:grpSpPr/>
      <p:sp>
        <p:nvSpPr>
          <p:cNvPr id="1026" name="Rectangle 6"/>
          <p:cNvSpPr/>
          <p:nvPr/>
        </p:nvSpPr>
        <p:spPr>
          <a:xfrm>
            <a:off x="182563" y="182563"/>
            <a:ext cx="8778875" cy="6492875"/>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p:txBody>
      </p:sp>
      <p:sp>
        <p:nvSpPr>
          <p:cNvPr id="1027" name="Title Placeholder 1" title=""/>
          <p:cNvSpPr>
            <a:spLocks noGrp="1"/>
          </p:cNvSpPr>
          <p:nvPr>
            <p:ph type="title"/>
          </p:nvPr>
        </p:nvSpPr>
        <p:spPr>
          <a:xfrm>
            <a:off x="857250" y="609600"/>
            <a:ext cx="7407275" cy="1355725"/>
          </a:xfrm>
          <a:prstGeom prst="rect">
            <a:avLst/>
          </a:prstGeom>
          <a:noFill/>
          <a:ln>
            <a:noFill/>
            <a:miter lim="800000"/>
          </a:ln>
        </p:spPr>
        <p:txBody>
          <a:bodyPr anchor="ctr" anchorCtr="0">
            <a:noAutofit/>
          </a:bodyPr>
          <a:lstStyle>
            <a:lvl1pPr marL="0" indent="0" algn="l" defTabSz="685800" rtl="0" eaLnBrk="0" fontAlgn="base" hangingPunct="0">
              <a:lnSpc>
                <a:spcPct val="90000"/>
              </a:lnSpc>
              <a:spcBef>
                <a:spcPct val="0"/>
              </a:spcBef>
              <a:spcAft>
                <a:spcPct val="0"/>
              </a:spcAft>
              <a:buClrTx/>
              <a:buSzTx/>
              <a:buFontTx/>
              <a:buNone/>
              <a:defRPr kumimoji="0" lang="en-US" altLang="en-US" sz="4000" b="0" i="0" u="none" kern="1200" baseline="0">
                <a:solidFill>
                  <a:schemeClr val="accent1"/>
                </a:solidFill>
                <a:latin typeface="Corbel" pitchFamily="34" charset="0"/>
                <a:ea typeface="+mj-ea"/>
                <a:cs typeface="+mj-cs"/>
              </a:defRPr>
            </a:lvl1pPr>
          </a:lstStyle>
          <a:p>
            <a:pPr lvl="0"/>
            <a:r>
              <a:t>Образец заголовка</a:t>
            </a:r>
          </a:p>
        </p:txBody>
      </p:sp>
      <p:sp>
        <p:nvSpPr>
          <p:cNvPr id="1028" name="Text Placeholder 2" title=""/>
          <p:cNvSpPr>
            <a:spLocks noGrp="1"/>
          </p:cNvSpPr>
          <p:nvPr>
            <p:ph type="body" idx="1"/>
          </p:nvPr>
        </p:nvSpPr>
        <p:spPr>
          <a:xfrm>
            <a:off x="857250" y="2057400"/>
            <a:ext cx="7404100" cy="4038600"/>
          </a:xfrm>
          <a:prstGeom prst="rect">
            <a:avLst/>
          </a:prstGeom>
          <a:noFill/>
          <a:ln>
            <a:noFill/>
            <a:miter lim="800000"/>
          </a:ln>
        </p:spPr>
        <p:txBody>
          <a:bodyPr>
            <a:noAutofit/>
          </a:bodyPr>
          <a:lstStyle>
            <a:lvl1pPr marL="171450" indent="-136525" algn="l" defTabSz="685800" rtl="0" eaLnBrk="0" fontAlgn="base" hangingPunct="0">
              <a:lnSpc>
                <a:spcPct val="90000"/>
              </a:lnSpc>
              <a:spcBef>
                <a:spcPts val="1000"/>
              </a:spcBef>
              <a:spcAft>
                <a:spcPct val="0"/>
              </a:spcAft>
              <a:buClr>
                <a:schemeClr val="accent1"/>
              </a:buClr>
              <a:buSzPct val="80000"/>
              <a:buFont typeface="Corbel" pitchFamily="34" charset="0"/>
              <a:buChar char="•"/>
              <a:defRPr kumimoji="0" lang="en-US" altLang="en-US" sz="2000" b="0" i="0" u="none" kern="1200" baseline="0">
                <a:solidFill>
                  <a:schemeClr val="accent1"/>
                </a:solidFill>
                <a:effectLst/>
                <a:latin typeface="+mn-lt"/>
                <a:ea typeface="+mn-ea"/>
                <a:cs typeface="+mn-cs"/>
              </a:defRPr>
            </a:lvl1pPr>
            <a:lvl2pPr marL="342900" indent="-136525" algn="l" defTabSz="685800" rtl="0" eaLnBrk="0" fontAlgn="base" hangingPunct="0">
              <a:lnSpc>
                <a:spcPct val="90000"/>
              </a:lnSpc>
              <a:spcBef>
                <a:spcPts val="150"/>
              </a:spcBef>
              <a:spcAft>
                <a:spcPts val="300"/>
              </a:spcAft>
              <a:buClr>
                <a:schemeClr val="accent1"/>
              </a:buClr>
              <a:buSzPct val="80000"/>
              <a:buFont typeface="Corbel" pitchFamily="34" charset="0"/>
              <a:buChar char="•"/>
              <a:defRPr kumimoji="0" lang="en-US" altLang="en-US" sz="1800" b="0" i="0" u="none" kern="1200" baseline="0">
                <a:solidFill>
                  <a:schemeClr val="accent1"/>
                </a:solidFill>
                <a:effectLst/>
                <a:latin typeface="+mn-lt"/>
                <a:ea typeface="+mn-ea"/>
                <a:cs typeface="+mn-cs"/>
              </a:defRPr>
            </a:lvl2pPr>
            <a:lvl3pPr marL="547688" indent="-136525" algn="l" defTabSz="685800" rtl="0" eaLnBrk="0" fontAlgn="base" hangingPunct="0">
              <a:lnSpc>
                <a:spcPct val="90000"/>
              </a:lnSpc>
              <a:spcBef>
                <a:spcPts val="150"/>
              </a:spcBef>
              <a:spcAft>
                <a:spcPts val="300"/>
              </a:spcAft>
              <a:buClr>
                <a:schemeClr val="accent1"/>
              </a:buClr>
              <a:buSzPct val="80000"/>
              <a:buFont typeface="Corbel" pitchFamily="34" charset="0"/>
              <a:buChar char="•"/>
              <a:defRPr kumimoji="0" lang="en-US" altLang="en-US" sz="1600" b="0" i="0" u="none" kern="1200" baseline="0">
                <a:solidFill>
                  <a:schemeClr val="accent1"/>
                </a:solidFill>
                <a:effectLst/>
                <a:latin typeface="+mn-lt"/>
                <a:ea typeface="+mn-ea"/>
                <a:cs typeface="+mn-cs"/>
              </a:defRPr>
            </a:lvl3pPr>
            <a:lvl4pPr marL="754063" indent="-136525" algn="l" defTabSz="685800" rtl="0" eaLnBrk="0" fontAlgn="base" hangingPunct="0">
              <a:lnSpc>
                <a:spcPct val="90000"/>
              </a:lnSpc>
              <a:spcBef>
                <a:spcPts val="150"/>
              </a:spcBef>
              <a:spcAft>
                <a:spcPts val="300"/>
              </a:spcAft>
              <a:buClr>
                <a:schemeClr val="accent1"/>
              </a:buClr>
              <a:buSzPct val="80000"/>
              <a:buFont typeface="Corbel" pitchFamily="34" charset="0"/>
              <a:buChar char="•"/>
              <a:defRPr kumimoji="0" lang="en-US" altLang="en-US" sz="1400" b="0" i="0" u="none" kern="1200" baseline="0">
                <a:solidFill>
                  <a:schemeClr val="accent1"/>
                </a:solidFill>
                <a:effectLst/>
                <a:latin typeface="+mn-lt"/>
                <a:ea typeface="+mn-ea"/>
                <a:cs typeface="+mn-cs"/>
              </a:defRPr>
            </a:lvl4pPr>
            <a:lvl5pPr marL="919163" indent="-136525" algn="l" defTabSz="685800" rtl="0" eaLnBrk="0" fontAlgn="base" hangingPunct="0">
              <a:lnSpc>
                <a:spcPct val="90000"/>
              </a:lnSpc>
              <a:spcBef>
                <a:spcPts val="150"/>
              </a:spcBef>
              <a:spcAft>
                <a:spcPts val="300"/>
              </a:spcAft>
              <a:buClr>
                <a:schemeClr val="accent1"/>
              </a:buClr>
              <a:buSzPct val="80000"/>
              <a:buFont typeface="Corbel" pitchFamily="34" charset="0"/>
              <a:buChar char="•"/>
              <a:defRPr kumimoji="0" lang="en-US" altLang="en-US" sz="1400" b="0" i="0" u="none" kern="1200" baseline="0">
                <a:solidFill>
                  <a:schemeClr val="accent1"/>
                </a:solidFill>
                <a:effectLst/>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lang="en-US" altLang="en-US"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lang="en-US" altLang="en-US"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lang="en-US" altLang="en-US"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lang="en-US" altLang="en-US" sz="1400" kern="1200">
                <a:solidFill>
                  <a:schemeClr val="accent1"/>
                </a:solidFill>
                <a:latin typeface="+mn-lt"/>
                <a:ea typeface="+mn-ea"/>
                <a:cs typeface="+mn-cs"/>
              </a:defRPr>
            </a:lvl9pPr>
          </a:lstStyle>
          <a:p>
            <a:pPr lvl="0"/>
            <a:r>
              <a:t>Образец текста</a:t>
            </a:r>
          </a:p>
          <a:p>
            <a:pPr lvl="1"/>
            <a:r>
              <a:t>Второй уровень</a:t>
            </a:r>
          </a:p>
          <a:p>
            <a:pPr lvl="2"/>
            <a:r>
              <a:t>Третий уровень</a:t>
            </a:r>
          </a:p>
          <a:p>
            <a:pPr lvl="3"/>
            <a:r>
              <a:t>Четвертый уровень</a:t>
            </a:r>
          </a:p>
          <a:p>
            <a:pPr lvl="4"/>
            <a:r>
              <a:t>Пятый уровень</a:t>
            </a:r>
          </a:p>
        </p:txBody>
      </p:sp>
      <p:sp>
        <p:nvSpPr>
          <p:cNvPr id="1029" name="Date Placeholder 3"/>
          <p:cNvSpPr>
            <a:spLocks noGrp="1"/>
          </p:cNvSpPr>
          <p:nvPr>
            <p:ph type="dt" sz="half" idx="2"/>
          </p:nvPr>
        </p:nvSpPr>
        <p:spPr>
          <a:xfrm>
            <a:off x="857250" y="6224588"/>
            <a:ext cx="1746250" cy="365125"/>
          </a:xfrm>
          <a:prstGeom prst="rect">
            <a:avLst/>
          </a:prstGeom>
        </p:spPr>
        <p:txBody>
          <a:bodyPr vert="horz" lIns="91440" tIns="45720" rIns="91440" bIns="45720" rtlCol="0" anchor="ctr"/>
          <a:lstStyle>
            <a:lvl1pPr algn="l" eaLnBrk="1" fontAlgn="auto" hangingPunct="1">
              <a:spcBef>
                <a:spcPct val="0"/>
              </a:spcBef>
              <a:spcAft>
                <a:spcPct val="0"/>
              </a:spcAft>
              <a:defRPr sz="1000">
                <a:solidFill>
                  <a:schemeClr val="accent1"/>
                </a:solidFill>
                <a:latin typeface="+mn-lt"/>
              </a:defRPr>
            </a:lvl1pPr>
          </a:lstStyle>
          <a:p>
            <a:pPr marL="0" marR="0" lvl="0" indent="0" algn="l" defTabSz="457200" rtl="0" eaLnBrk="1" fontAlgn="auto" latinLnBrk="0" hangingPunct="1">
              <a:lnSpc>
                <a:spcPct val="100000"/>
              </a:lnSpc>
              <a:spcBef>
                <a:spcPct val="0"/>
              </a:spcBef>
              <a:spcAft>
                <a:spcPct val="0"/>
              </a:spcAft>
              <a:buClrTx/>
              <a:buSzTx/>
              <a:buFontTx/>
              <a:buNone/>
              <a:defRPr/>
            </a:pPr>
            <a:endParaRPr kumimoji="0" lang="ru-RU" sz="1000" b="0" i="0" u="none" strike="noStrike" kern="1200" cap="none" spc="0" normalizeH="0" baseline="0" noProof="0">
              <a:ln>
                <a:noFill/>
              </a:ln>
              <a:solidFill>
                <a:schemeClr val="accent1"/>
              </a:solidFill>
              <a:effectLst/>
              <a:uLnTx/>
              <a:uFillTx/>
              <a:latin typeface="+mn-lt"/>
              <a:ea typeface="+mn-ea"/>
              <a:cs typeface="+mn-cs"/>
            </a:endParaRPr>
          </a:p>
        </p:txBody>
      </p:sp>
      <p:sp>
        <p:nvSpPr>
          <p:cNvPr id="1030" name="Footer Placeholder 4"/>
          <p:cNvSpPr>
            <a:spLocks noGrp="1"/>
          </p:cNvSpPr>
          <p:nvPr>
            <p:ph type="ftr" sz="quarter" idx="3"/>
          </p:nvPr>
        </p:nvSpPr>
        <p:spPr>
          <a:xfrm>
            <a:off x="2962275" y="6224588"/>
            <a:ext cx="3538538" cy="365125"/>
          </a:xfrm>
          <a:prstGeom prst="rect">
            <a:avLst/>
          </a:prstGeom>
        </p:spPr>
        <p:txBody>
          <a:bodyPr vert="horz" lIns="91440" tIns="45720" rIns="91440" bIns="45720" rtlCol="0" anchor="ctr"/>
          <a:lstStyle>
            <a:lvl1pPr algn="ctr" eaLnBrk="1" fontAlgn="auto" hangingPunct="1">
              <a:spcBef>
                <a:spcPct val="0"/>
              </a:spcBef>
              <a:spcAft>
                <a:spcPct val="0"/>
              </a:spcAft>
              <a:defRPr sz="1000">
                <a:solidFill>
                  <a:schemeClr val="accent1"/>
                </a:solidFill>
                <a:latin typeface="+mn-lt"/>
              </a:defRPr>
            </a:lvl1pP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ru-RU" sz="1000" b="0" i="0" u="none" strike="noStrike" kern="1200" cap="none" spc="0" normalizeH="0" baseline="0" noProof="0">
              <a:ln>
                <a:noFill/>
              </a:ln>
              <a:solidFill>
                <a:schemeClr val="accent1"/>
              </a:solidFill>
              <a:effectLst/>
              <a:uLnTx/>
              <a:uFillTx/>
              <a:latin typeface="+mn-lt"/>
              <a:ea typeface="+mn-ea"/>
              <a:cs typeface="+mn-cs"/>
            </a:endParaRPr>
          </a:p>
        </p:txBody>
      </p:sp>
      <p:sp>
        <p:nvSpPr>
          <p:cNvPr id="1031" name="Slide Number Placeholder 5"/>
          <p:cNvSpPr>
            <a:spLocks noGrp="1"/>
          </p:cNvSpPr>
          <p:nvPr>
            <p:ph type="sldNum" sz="quarter" idx="4"/>
          </p:nvPr>
        </p:nvSpPr>
        <p:spPr>
          <a:xfrm>
            <a:off x="6997700" y="6224588"/>
            <a:ext cx="1279525" cy="365125"/>
          </a:xfrm>
          <a:prstGeom prst="rect">
            <a:avLst/>
          </a:prstGeom>
        </p:spPr>
        <p:txBody>
          <a:bodyPr rtlCol="0" anchor="ctr" anchorCtr="0">
            <a:noAutofit/>
          </a:bodyPr>
          <a:lstStyle>
            <a:defPPr>
              <a:defRPr lang="en-US"/>
            </a:defPPr>
            <a:lvl1pPr marL="0" indent="0" algn="r" defTabSz="457200" rtl="0" eaLnBrk="1" fontAlgn="auto" hangingPunct="1">
              <a:lnSpc>
                <a:spcPct val="100000"/>
              </a:lnSpc>
              <a:spcBef>
                <a:spcPct val="0"/>
              </a:spcBef>
              <a:spcAft>
                <a:spcPct val="0"/>
              </a:spcAft>
              <a:buClrTx/>
              <a:buSzTx/>
              <a:buFontTx/>
              <a:buNone/>
              <a:defRPr kumimoji="0" lang="en-US" altLang="en-US" sz="1000" b="0" i="0" u="none" baseline="0">
                <a:solidFill>
                  <a:schemeClr val="accent1"/>
                </a:solidFill>
                <a:effectLst/>
                <a:latin typeface="+mn-lt"/>
              </a:defRPr>
            </a:lvl1pPr>
            <a:lvl2pPr marL="4572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2pPr>
            <a:lvl3pPr marL="9144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3pPr>
            <a:lvl4pPr marL="13716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4pPr>
            <a:lvl5pPr marL="18288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5pPr>
          </a:lstStyle>
          <a:p>
            <a:pPr marL="0" lvl="0" indent="0" algn="r" eaLnBrk="1" hangingPunct="1"/>
            <a:fld id="{FEEB3FD4-ABC6-491E-8376-AF1A9FA81DDD}" type="slidenum">
              <a:rPr lang="ru-RU" altLang="kk-KZ" sz="1000">
                <a:solidFill>
                  <a:schemeClr val="accent1"/>
                </a:solidFill>
              </a:rPr>
              <a:t>‹#›</a:t>
            </a:fld>
            <a:endParaRPr lang="ru-RU" altLang="kk-KZ" sz="1000">
              <a:solidFill>
                <a:schemeClr val="accent1"/>
              </a:solidFill>
            </a:endParaRPr>
          </a:p>
        </p:txBody>
      </p:sp>
    </p:spTree>
  </p:cSld>
  <p:clrMap bg1="lt1" tx1="dk1" bg2="lt2" tx2="dk2" accent1="accent1" accent2="accent2" accent3="accent3" accent4="accent4" accent5="accent5" accent6="accent6" hlink="hlink" folHlink="folHlink"/>
  <p:sldLayoutIdLst>
    <p:sldLayoutId id="2147484055" r:id="rId1"/>
    <p:sldLayoutId id="2147484056" r:id="rId2"/>
    <p:sldLayoutId id="2147484058" r:id="rId3"/>
    <p:sldLayoutId id="2147484059" r:id="rId4"/>
    <p:sldLayoutId id="2147484060" r:id="rId5"/>
    <p:sldLayoutId id="2147484061" r:id="rId6"/>
    <p:sldLayoutId id="2147484062" r:id="rId7"/>
    <p:sldLayoutId id="2147484063" r:id="rId8"/>
    <p:sldLayoutId id="2147484064" r:id="rId9"/>
    <p:sldLayoutId id="2147484065" r:id="rId10"/>
    <p:sldLayoutId id="2147484066" r:id="rId11"/>
  </p:sldLayoutIdLst>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fade">
                                      <p:cBhvr>
                                        <p:cTn id="7" dur="768" decel="100000"/>
                                        <p:tgtEl>
                                          <p:spTgt spid="1027"/>
                                        </p:tgtEl>
                                      </p:cBhvr>
                                    </p:animEffect>
                                    <p:animScale>
                                      <p:cBhvr>
                                        <p:cTn id="8" dur="768" decel="100000"/>
                                        <p:tgtEl>
                                          <p:spTgt spid="1027"/>
                                        </p:tgtEl>
                                      </p:cBhvr>
                                      <p:from x="10000" y="10000"/>
                                      <p:to x="200000" y="450000"/>
                                    </p:animScale>
                                    <p:animScale>
                                      <p:cBhvr>
                                        <p:cTn id="9" dur="1230" accel="100000" fill="hold">
                                          <p:stCondLst>
                                            <p:cond delay="768"/>
                                          </p:stCondLst>
                                        </p:cTn>
                                        <p:tgtEl>
                                          <p:spTgt spid="1027"/>
                                        </p:tgtEl>
                                      </p:cBhvr>
                                      <p:from x="200000" y="450000"/>
                                      <p:to x="100000" y="100000"/>
                                    </p:animScale>
                                    <p:set>
                                      <p:cBhvr>
                                        <p:cTn id="10" dur="768" fill="hold"/>
                                        <p:tgtEl>
                                          <p:spTgt spid="1027"/>
                                        </p:tgtEl>
                                        <p:attrNameLst>
                                          <p:attrName>ppt_x</p:attrName>
                                        </p:attrNameLst>
                                      </p:cBhvr>
                                      <p:to>
                                        <p:strVal val="(0.5)"/>
                                      </p:to>
                                    </p:set>
                                    <p:anim from="(0.5)" to="(#ppt_x)" calcmode="lin" valueType="num">
                                      <p:cBhvr>
                                        <p:cTn id="11" dur="1230" accel="100000" fill="hold">
                                          <p:stCondLst>
                                            <p:cond delay="768"/>
                                          </p:stCondLst>
                                        </p:cTn>
                                        <p:tgtEl>
                                          <p:spTgt spid="1027"/>
                                        </p:tgtEl>
                                        <p:attrNameLst>
                                          <p:attrName>ppt_x</p:attrName>
                                        </p:attrNameLst>
                                      </p:cBhvr>
                                    </p:anim>
                                    <p:set>
                                      <p:cBhvr>
                                        <p:cTn id="12" dur="768" fill="hold"/>
                                        <p:tgtEl>
                                          <p:spTgt spid="1027"/>
                                        </p:tgtEl>
                                        <p:attrNameLst>
                                          <p:attrName>ppt_y</p:attrName>
                                        </p:attrNameLst>
                                      </p:cBhvr>
                                      <p:to>
                                        <p:strVal val="(#ppt_y+0.4)"/>
                                      </p:to>
                                    </p:set>
                                    <p:anim from="(#ppt_y+0.4)" to="(#ppt_y)" calcmode="lin" valueType="num">
                                      <p:cBhvr>
                                        <p:cTn id="13" dur="1230" accel="100000" fill="hold">
                                          <p:stCondLst>
                                            <p:cond delay="768"/>
                                          </p:stCondLst>
                                        </p:cTn>
                                        <p:tgtEl>
                                          <p:spTgt spid="1027"/>
                                        </p:tgtEl>
                                        <p:attrNameLst>
                                          <p:attrName>ppt_y</p:attrName>
                                        </p:attrNameLst>
                                      </p:cBhvr>
                                    </p:anim>
                                  </p:childTnLst>
                                </p:cTn>
                              </p:par>
                            </p:childTnLst>
                          </p:cTn>
                        </p:par>
                      </p:childTnLst>
                    </p:cTn>
                  </p:par>
                  <p:par>
                    <p:cTn id="14" fill="hold" nodeType="clickPar">
                      <p:stCondLst>
                        <p:cond delay="indefinite"/>
                        <p:cond evt="onBegin" delay="0">
                          <p:tn val="13"/>
                        </p:cond>
                      </p:stCondLst>
                      <p:childTnLst>
                        <p:par>
                          <p:cTn id="15" fill="hold" nodeType="withGroup">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028">
                                            <p:txEl>
                                              <p:pRg st="0" end="0"/>
                                            </p:txEl>
                                          </p:spTgt>
                                        </p:tgtEl>
                                        <p:attrNameLst>
                                          <p:attrName>style.visibility</p:attrName>
                                        </p:attrNameLst>
                                      </p:cBhvr>
                                      <p:to>
                                        <p:strVal val="visible"/>
                                      </p:to>
                                    </p:set>
                                    <p:anim calcmode="lin" valueType="num">
                                      <p:cBhvr>
                                        <p:cTn id="18" dur="500" fill="hold"/>
                                        <p:tgtEl>
                                          <p:spTgt spid="1028">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1028">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1028">
                                            <p:txEl>
                                              <p:pRg st="0" end="0"/>
                                            </p:txEl>
                                          </p:spTgt>
                                        </p:tgtEl>
                                      </p:cBhvr>
                                    </p:animEffect>
                                  </p:childTnLst>
                                </p:cTn>
                              </p:par>
                              <p:par>
                                <p:cTn id="21" presetID="53" presetClass="entr" presetSubtype="0" fill="hold" grpId="0" nodeType="withEffect">
                                  <p:stCondLst>
                                    <p:cond delay="0"/>
                                  </p:stCondLst>
                                  <p:childTnLst>
                                    <p:set>
                                      <p:cBhvr>
                                        <p:cTn id="22" dur="1" fill="hold">
                                          <p:stCondLst>
                                            <p:cond delay="0"/>
                                          </p:stCondLst>
                                        </p:cTn>
                                        <p:tgtEl>
                                          <p:spTgt spid="1028">
                                            <p:txEl>
                                              <p:pRg st="1" end="1"/>
                                            </p:txEl>
                                          </p:spTgt>
                                        </p:tgtEl>
                                        <p:attrNameLst>
                                          <p:attrName>style.visibility</p:attrName>
                                        </p:attrNameLst>
                                      </p:cBhvr>
                                      <p:to>
                                        <p:strVal val="visible"/>
                                      </p:to>
                                    </p:set>
                                    <p:anim calcmode="lin" valueType="num">
                                      <p:cBhvr>
                                        <p:cTn id="23" dur="500" fill="hold"/>
                                        <p:tgtEl>
                                          <p:spTgt spid="1028">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1028">
                                            <p:txEl>
                                              <p:pRg st="1" end="1"/>
                                            </p:txEl>
                                          </p:spTgt>
                                        </p:tgtEl>
                                        <p:attrNameLst>
                                          <p:attrName>ppt_h</p:attrName>
                                        </p:attrNameLst>
                                      </p:cBhvr>
                                      <p:tavLst>
                                        <p:tav tm="0">
                                          <p:val>
                                            <p:fltVal val="0"/>
                                          </p:val>
                                        </p:tav>
                                        <p:tav tm="100000">
                                          <p:val>
                                            <p:strVal val="#ppt_h"/>
                                          </p:val>
                                        </p:tav>
                                      </p:tavLst>
                                    </p:anim>
                                    <p:animEffect transition="in" filter="fade">
                                      <p:cBhvr>
                                        <p:cTn id="25" dur="500"/>
                                        <p:tgtEl>
                                          <p:spTgt spid="1028">
                                            <p:txEl>
                                              <p:pRg st="1" end="1"/>
                                            </p:txEl>
                                          </p:spTgt>
                                        </p:tgtEl>
                                      </p:cBhvr>
                                    </p:animEffect>
                                  </p:childTnLst>
                                </p:cTn>
                              </p:par>
                              <p:par>
                                <p:cTn id="26" presetID="53" presetClass="entr" presetSubtype="0" fill="hold" grpId="0" nodeType="withEffect">
                                  <p:stCondLst>
                                    <p:cond delay="0"/>
                                  </p:stCondLst>
                                  <p:childTnLst>
                                    <p:set>
                                      <p:cBhvr>
                                        <p:cTn id="27" dur="1" fill="hold">
                                          <p:stCondLst>
                                            <p:cond delay="0"/>
                                          </p:stCondLst>
                                        </p:cTn>
                                        <p:tgtEl>
                                          <p:spTgt spid="1028">
                                            <p:txEl>
                                              <p:pRg st="2" end="2"/>
                                            </p:txEl>
                                          </p:spTgt>
                                        </p:tgtEl>
                                        <p:attrNameLst>
                                          <p:attrName>style.visibility</p:attrName>
                                        </p:attrNameLst>
                                      </p:cBhvr>
                                      <p:to>
                                        <p:strVal val="visible"/>
                                      </p:to>
                                    </p:set>
                                    <p:anim calcmode="lin" valueType="num">
                                      <p:cBhvr>
                                        <p:cTn id="28" dur="500" fill="hold"/>
                                        <p:tgtEl>
                                          <p:spTgt spid="1028">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1028">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1028">
                                            <p:txEl>
                                              <p:pRg st="2" end="2"/>
                                            </p:txEl>
                                          </p:spTgt>
                                        </p:tgtEl>
                                      </p:cBhvr>
                                    </p:animEffect>
                                  </p:childTnLst>
                                </p:cTn>
                              </p:par>
                              <p:par>
                                <p:cTn id="31" presetID="53" presetClass="entr" presetSubtype="0" fill="hold" grpId="0" nodeType="withEffect">
                                  <p:stCondLst>
                                    <p:cond delay="0"/>
                                  </p:stCondLst>
                                  <p:childTnLst>
                                    <p:set>
                                      <p:cBhvr>
                                        <p:cTn id="32" dur="1" fill="hold">
                                          <p:stCondLst>
                                            <p:cond delay="0"/>
                                          </p:stCondLst>
                                        </p:cTn>
                                        <p:tgtEl>
                                          <p:spTgt spid="1028">
                                            <p:txEl>
                                              <p:pRg st="3" end="3"/>
                                            </p:txEl>
                                          </p:spTgt>
                                        </p:tgtEl>
                                        <p:attrNameLst>
                                          <p:attrName>style.visibility</p:attrName>
                                        </p:attrNameLst>
                                      </p:cBhvr>
                                      <p:to>
                                        <p:strVal val="visible"/>
                                      </p:to>
                                    </p:set>
                                    <p:anim calcmode="lin" valueType="num">
                                      <p:cBhvr>
                                        <p:cTn id="33" dur="500" fill="hold"/>
                                        <p:tgtEl>
                                          <p:spTgt spid="1028">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1028">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1028">
                                            <p:txEl>
                                              <p:pRg st="3" end="3"/>
                                            </p:txEl>
                                          </p:spTgt>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1028">
                                            <p:txEl>
                                              <p:pRg st="4" end="4"/>
                                            </p:txEl>
                                          </p:spTgt>
                                        </p:tgtEl>
                                        <p:attrNameLst>
                                          <p:attrName>style.visibility</p:attrName>
                                        </p:attrNameLst>
                                      </p:cBhvr>
                                      <p:to>
                                        <p:strVal val="visible"/>
                                      </p:to>
                                    </p:set>
                                    <p:anim calcmode="lin" valueType="num">
                                      <p:cBhvr>
                                        <p:cTn id="38" dur="500" fill="hold"/>
                                        <p:tgtEl>
                                          <p:spTgt spid="1028">
                                            <p:txEl>
                                              <p:pRg st="4" end="4"/>
                                            </p:txEl>
                                          </p:spTgt>
                                        </p:tgtEl>
                                        <p:attrNameLst>
                                          <p:attrName>ppt_w</p:attrName>
                                        </p:attrNameLst>
                                      </p:cBhvr>
                                      <p:tavLst>
                                        <p:tav tm="0">
                                          <p:val>
                                            <p:fltVal val="0"/>
                                          </p:val>
                                        </p:tav>
                                        <p:tav tm="100000">
                                          <p:val>
                                            <p:strVal val="#ppt_w"/>
                                          </p:val>
                                        </p:tav>
                                      </p:tavLst>
                                    </p:anim>
                                    <p:anim calcmode="lin" valueType="num">
                                      <p:cBhvr>
                                        <p:cTn id="39" dur="500" fill="hold"/>
                                        <p:tgtEl>
                                          <p:spTgt spid="1028">
                                            <p:txEl>
                                              <p:pRg st="4" end="4"/>
                                            </p:txEl>
                                          </p:spTgt>
                                        </p:tgtEl>
                                        <p:attrNameLst>
                                          <p:attrName>ppt_h</p:attrName>
                                        </p:attrNameLst>
                                      </p:cBhvr>
                                      <p:tavLst>
                                        <p:tav tm="0">
                                          <p:val>
                                            <p:fltVal val="0"/>
                                          </p:val>
                                        </p:tav>
                                        <p:tav tm="100000">
                                          <p:val>
                                            <p:strVal val="#ppt_h"/>
                                          </p:val>
                                        </p:tav>
                                      </p:tavLst>
                                    </p:anim>
                                    <p:animEffect transition="in" filter="fade">
                                      <p:cBhvr>
                                        <p:cTn id="40" dur="500"/>
                                        <p:tgtEl>
                                          <p:spTgt spid="102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p:bldP spid="1028" grpId="0" uiExpand="1" build="p"/>
    </p:bldLst>
  </p:timing>
  <p:txStyles>
    <p:titleStyle>
      <a:lvl1pPr marL="0" indent="0" algn="l" defTabSz="685800" rtl="0" eaLnBrk="0" fontAlgn="base" hangingPunct="0">
        <a:lnSpc>
          <a:spcPct val="90000"/>
        </a:lnSpc>
        <a:spcBef>
          <a:spcPct val="0"/>
        </a:spcBef>
        <a:spcAft>
          <a:spcPct val="0"/>
        </a:spcAft>
        <a:buClrTx/>
        <a:buSzTx/>
        <a:buFontTx/>
        <a:buNone/>
        <a:defRPr kumimoji="0" sz="4000" b="0" i="0" u="none" kern="1200" baseline="0">
          <a:solidFill>
            <a:schemeClr val="accent1"/>
          </a:solidFill>
          <a:effectLst/>
          <a:latin typeface="Corbel" pitchFamily="34" charset="0"/>
          <a:ea typeface="+mj-ea"/>
          <a:cs typeface="+mj-cs"/>
        </a:defRPr>
      </a:lvl1pPr>
    </p:titleStyle>
    <p:bodyStyle>
      <a:lvl1pPr marL="171450" indent="-136525" algn="l" defTabSz="685800" rtl="0" eaLnBrk="0" fontAlgn="base" hangingPunct="0">
        <a:lnSpc>
          <a:spcPct val="90000"/>
        </a:lnSpc>
        <a:spcBef>
          <a:spcPts val="1000"/>
        </a:spcBef>
        <a:spcAft>
          <a:spcPct val="0"/>
        </a:spcAft>
        <a:buClr>
          <a:schemeClr val="accent1"/>
        </a:buClr>
        <a:buSzPct val="80000"/>
        <a:buFont typeface="Corbel" pitchFamily="34" charset="0"/>
        <a:buChar char="•"/>
        <a:defRPr kumimoji="0" sz="2000" b="0" i="0" u="none" kern="1200" baseline="0">
          <a:solidFill>
            <a:schemeClr val="accent1"/>
          </a:solidFill>
          <a:effectLst/>
          <a:latin typeface="+mn-lt"/>
          <a:ea typeface="+mn-ea"/>
          <a:cs typeface="+mn-cs"/>
        </a:defRPr>
      </a:lvl1pPr>
      <a:lvl2pPr marL="342900" indent="-136525" algn="l" defTabSz="685800" rtl="0" eaLnBrk="0" fontAlgn="base" hangingPunct="0">
        <a:lnSpc>
          <a:spcPct val="90000"/>
        </a:lnSpc>
        <a:spcBef>
          <a:spcPts val="150"/>
        </a:spcBef>
        <a:spcAft>
          <a:spcPts val="300"/>
        </a:spcAft>
        <a:buClr>
          <a:schemeClr val="accent1"/>
        </a:buClr>
        <a:buSzPct val="80000"/>
        <a:buFont typeface="Corbel" pitchFamily="34" charset="0"/>
        <a:buChar char="•"/>
        <a:defRPr kumimoji="0" sz="1800" b="0" i="0" u="none" kern="1200" baseline="0">
          <a:solidFill>
            <a:schemeClr val="accent1"/>
          </a:solidFill>
          <a:effectLst/>
          <a:latin typeface="+mn-lt"/>
          <a:ea typeface="+mn-ea"/>
          <a:cs typeface="+mn-cs"/>
        </a:defRPr>
      </a:lvl2pPr>
      <a:lvl3pPr marL="547688" indent="-136525" algn="l" defTabSz="685800" rtl="0" eaLnBrk="0" fontAlgn="base" hangingPunct="0">
        <a:lnSpc>
          <a:spcPct val="90000"/>
        </a:lnSpc>
        <a:spcBef>
          <a:spcPts val="150"/>
        </a:spcBef>
        <a:spcAft>
          <a:spcPts val="300"/>
        </a:spcAft>
        <a:buClr>
          <a:schemeClr val="accent1"/>
        </a:buClr>
        <a:buSzPct val="80000"/>
        <a:buFont typeface="Corbel" pitchFamily="34" charset="0"/>
        <a:buChar char="•"/>
        <a:defRPr kumimoji="0" sz="1600" b="0" i="0" u="none" kern="1200" baseline="0">
          <a:solidFill>
            <a:schemeClr val="accent1"/>
          </a:solidFill>
          <a:effectLst/>
          <a:latin typeface="+mn-lt"/>
          <a:ea typeface="+mn-ea"/>
          <a:cs typeface="+mn-cs"/>
        </a:defRPr>
      </a:lvl3pPr>
      <a:lvl4pPr marL="754063" indent="-136525" algn="l" defTabSz="685800" rtl="0" eaLnBrk="0" fontAlgn="base" hangingPunct="0">
        <a:lnSpc>
          <a:spcPct val="90000"/>
        </a:lnSpc>
        <a:spcBef>
          <a:spcPts val="150"/>
        </a:spcBef>
        <a:spcAft>
          <a:spcPts val="300"/>
        </a:spcAft>
        <a:buClr>
          <a:schemeClr val="accent1"/>
        </a:buClr>
        <a:buSzPct val="80000"/>
        <a:buFont typeface="Corbel" pitchFamily="34" charset="0"/>
        <a:buChar char="•"/>
        <a:defRPr kumimoji="0" sz="1400" b="0" i="0" u="none" kern="1200" baseline="0">
          <a:solidFill>
            <a:schemeClr val="accent1"/>
          </a:solidFill>
          <a:effectLst/>
          <a:latin typeface="+mn-lt"/>
          <a:ea typeface="+mn-ea"/>
          <a:cs typeface="+mn-cs"/>
        </a:defRPr>
      </a:lvl4pPr>
      <a:lvl5pPr marL="919163" indent="-136525" algn="l" defTabSz="685800" rtl="0" eaLnBrk="0" fontAlgn="base" hangingPunct="0">
        <a:lnSpc>
          <a:spcPct val="90000"/>
        </a:lnSpc>
        <a:spcBef>
          <a:spcPts val="150"/>
        </a:spcBef>
        <a:spcAft>
          <a:spcPts val="300"/>
        </a:spcAft>
        <a:buClr>
          <a:schemeClr val="accent1"/>
        </a:buClr>
        <a:buSzPct val="80000"/>
        <a:buFont typeface="Corbel" pitchFamily="34" charset="0"/>
        <a:buChar char="•"/>
        <a:defRPr kumimoji="0" sz="1400" b="0" i="0" u="none" kern="1200" baseline="0">
          <a:solidFill>
            <a:schemeClr val="accent1"/>
          </a:solidFill>
          <a:effectLst/>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indent="0" algn="l" defTabSz="685800" rtl="0" eaLnBrk="1" fontAlgn="base" latinLnBrk="0" hangingPunct="1">
        <a:lnSpc>
          <a:spcPct val="100000"/>
        </a:lnSpc>
        <a:spcBef>
          <a:spcPct val="0"/>
        </a:spcBef>
        <a:spcAft>
          <a:spcPct val="0"/>
        </a:spcAft>
        <a:buClrTx/>
        <a:buSzTx/>
        <a:buFontTx/>
        <a:buNone/>
        <a:defRPr kumimoji="0" sz="1350" b="0" i="0" u="none" kern="1200" baseline="0">
          <a:solidFill>
            <a:schemeClr val="tx1"/>
          </a:solidFill>
          <a:effectLst/>
          <a:latin typeface="+mn-lt"/>
          <a:ea typeface="+mn-ea"/>
          <a:cs typeface="+mn-cs"/>
        </a:defRPr>
      </a:lvl1pPr>
      <a:lvl2pPr marL="342900" indent="0" algn="l" defTabSz="685800" rtl="0" eaLnBrk="1" fontAlgn="base" latinLnBrk="0" hangingPunct="1">
        <a:lnSpc>
          <a:spcPct val="100000"/>
        </a:lnSpc>
        <a:spcBef>
          <a:spcPct val="0"/>
        </a:spcBef>
        <a:spcAft>
          <a:spcPct val="0"/>
        </a:spcAft>
        <a:buClrTx/>
        <a:buSzTx/>
        <a:buFontTx/>
        <a:buNone/>
        <a:defRPr kumimoji="0" sz="1350" b="0" i="0" u="none" kern="1200" baseline="0">
          <a:solidFill>
            <a:schemeClr val="tx1"/>
          </a:solidFill>
          <a:effectLst/>
          <a:latin typeface="+mn-lt"/>
          <a:ea typeface="+mn-ea"/>
          <a:cs typeface="+mn-cs"/>
        </a:defRPr>
      </a:lvl2pPr>
      <a:lvl3pPr marL="685800" indent="0" algn="l" defTabSz="685800" rtl="0" eaLnBrk="1" fontAlgn="base" latinLnBrk="0" hangingPunct="1">
        <a:lnSpc>
          <a:spcPct val="100000"/>
        </a:lnSpc>
        <a:spcBef>
          <a:spcPct val="0"/>
        </a:spcBef>
        <a:spcAft>
          <a:spcPct val="0"/>
        </a:spcAft>
        <a:buClrTx/>
        <a:buSzTx/>
        <a:buFontTx/>
        <a:buNone/>
        <a:defRPr kumimoji="0" sz="1350" b="0" i="0" u="none" kern="1200" baseline="0">
          <a:solidFill>
            <a:schemeClr val="tx1"/>
          </a:solidFill>
          <a:effectLst/>
          <a:latin typeface="+mn-lt"/>
          <a:ea typeface="+mn-ea"/>
          <a:cs typeface="+mn-cs"/>
        </a:defRPr>
      </a:lvl3pPr>
      <a:lvl4pPr marL="1028700" indent="0" algn="l" defTabSz="685800" rtl="0" eaLnBrk="1" fontAlgn="base" latinLnBrk="0" hangingPunct="1">
        <a:lnSpc>
          <a:spcPct val="100000"/>
        </a:lnSpc>
        <a:spcBef>
          <a:spcPct val="0"/>
        </a:spcBef>
        <a:spcAft>
          <a:spcPct val="0"/>
        </a:spcAft>
        <a:buClrTx/>
        <a:buSzTx/>
        <a:buFontTx/>
        <a:buNone/>
        <a:defRPr kumimoji="0" sz="1350" b="0" i="0" u="none" kern="1200" baseline="0">
          <a:solidFill>
            <a:schemeClr val="tx1"/>
          </a:solidFill>
          <a:effectLst/>
          <a:latin typeface="+mn-lt"/>
          <a:ea typeface="+mn-ea"/>
          <a:cs typeface="+mn-cs"/>
        </a:defRPr>
      </a:lvl4pPr>
      <a:lvl5pPr marL="1371600" indent="0" algn="l" defTabSz="685800" rtl="0" eaLnBrk="1" fontAlgn="base" latinLnBrk="0" hangingPunct="1">
        <a:lnSpc>
          <a:spcPct val="100000"/>
        </a:lnSpc>
        <a:spcBef>
          <a:spcPct val="0"/>
        </a:spcBef>
        <a:spcAft>
          <a:spcPct val="0"/>
        </a:spcAft>
        <a:buClrTx/>
        <a:buSzTx/>
        <a:buFontTx/>
        <a:buNone/>
        <a:defRPr kumimoji="0" sz="1350" b="0" i="0" u="none" kern="1200" baseline="0">
          <a:solidFill>
            <a:schemeClr val="tx1"/>
          </a:solidFill>
          <a:effectLst/>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image" Target="../media/image2.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image" Target="../media/image2.pn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image" Target="../media/image1.jpeg" /><Relationship Id="rId3" Type="http://schemas.openxmlformats.org/officeDocument/2006/relationships/image" Target="../media/image3.jpeg" /><Relationship Id="rId4" Type="http://schemas.openxmlformats.org/officeDocument/2006/relationships/image" Target="../media/image4.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image" Target="../media/image2.pn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image" Target="../media/image2.pn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image" Target="../media/image2.png"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6146" name="Rectangle 2"/>
          <p:cNvSpPr>
            <a:spLocks noGrp="1"/>
          </p:cNvSpPr>
          <p:nvPr>
            <p:ph type="ctrTitle"/>
          </p:nvPr>
        </p:nvSpPr>
        <p:spPr>
          <a:xfrm>
            <a:off x="766763" y="765175"/>
            <a:ext cx="8135937" cy="3600450"/>
          </a:xfrm>
          <a:prstGeom prst="rect">
            <a:avLst/>
          </a:prstGeom>
        </p:spPr>
        <p:txBody>
          <a:bodyPr vert="horz" wrap="square" lIns="91440" tIns="45720" rIns="91440" bIns="45720" numCol="1" rtlCol="0" anchor="b" anchorCtr="0" compatLnSpc="1">
            <a:prstTxWarp prst="textNoShape">
              <a:avLst/>
            </a:prstTxWarp>
            <a:normAutofit/>
          </a:bodyPr>
          <a:lstStyle>
            <a:lvl1pPr marL="0" indent="0" algn="l" defTabSz="685800" rtl="0" eaLnBrk="0" fontAlgn="base" hangingPunct="0">
              <a:lnSpc>
                <a:spcPct val="90000"/>
              </a:lnSpc>
              <a:spcBef>
                <a:spcPct val="0"/>
              </a:spcBef>
              <a:spcAft>
                <a:spcPct val="0"/>
              </a:spcAft>
              <a:buClrTx/>
              <a:buSzTx/>
              <a:buFontTx/>
              <a:buNone/>
              <a:defRPr kumimoji="0" lang="en-US" altLang="en-US" sz="4000" b="0" i="0" u="none" baseline="0">
                <a:solidFill>
                  <a:schemeClr val="accent1"/>
                </a:solidFill>
                <a:effectLst/>
                <a:latin typeface="Corbel" pitchFamily="34" charset="0"/>
              </a:defRPr>
            </a:lvl1pPr>
          </a:lstStyle>
          <a:p>
            <a:pPr marL="0" lvl="0" indent="0" algn="ctr" eaLnBrk="1" hangingPunct="0">
              <a:lnSpc>
                <a:spcPct val="85000"/>
              </a:lnSpc>
            </a:pPr>
            <a:br>
              <a:rPr lang="ru-RU" altLang="ru-RU" sz="5400" b="1">
                <a:solidFill>
                  <a:schemeClr val="accent2"/>
                </a:solidFill>
                <a:latin typeface="Times New Roman" pitchFamily="18" charset="0"/>
              </a:rPr>
            </a:br>
            <a:r>
              <a:rPr lang="ru-RU" altLang="ru-RU" sz="5400" b="1">
                <a:solidFill>
                  <a:schemeClr val="accent2"/>
                </a:solidFill>
                <a:latin typeface="Times New Roman" pitchFamily="18" charset="0"/>
              </a:rPr>
              <a:t>БАҚЫЛАУ ДИКТАНТЫ</a:t>
            </a:r>
            <a:br>
              <a:rPr lang="ru-RU" altLang="ru-RU" sz="5400" b="1">
                <a:solidFill>
                  <a:schemeClr val="accent2"/>
                </a:solidFill>
                <a:latin typeface="Times New Roman" pitchFamily="18" charset="0"/>
              </a:rPr>
            </a:br>
            <a:r>
              <a:rPr lang="kk-KZ" altLang="ru-RU" sz="3200" b="1">
                <a:solidFill>
                  <a:schemeClr val="accent2"/>
                </a:solidFill>
                <a:latin typeface="Times New Roman" pitchFamily="18" charset="0"/>
              </a:rPr>
              <a:t> </a:t>
            </a:r>
            <a:br>
              <a:rPr lang="ru-RU" altLang="ru-RU" sz="3200" b="1">
                <a:solidFill>
                  <a:schemeClr val="accent2"/>
                </a:solidFill>
                <a:latin typeface="Times New Roman" pitchFamily="18" charset="0"/>
              </a:rPr>
            </a:br>
            <a:r>
              <a:rPr lang="ru-RU" altLang="ru-RU" sz="6000" b="1" i="1">
                <a:solidFill>
                  <a:schemeClr val="accent2"/>
                </a:solidFill>
                <a:latin typeface="Times New Roman" pitchFamily="18" charset="0"/>
              </a:rPr>
              <a:t>МЕНІҢ ҚАРЛЫҒАШЫМ</a:t>
            </a:r>
            <a:endParaRPr lang="ru-RU" altLang="ru-RU" sz="6000" b="1" i="1">
              <a:solidFill>
                <a:schemeClr val="accent2"/>
              </a:solidFill>
              <a:latin typeface="Times New Roman" pitchFamily="18" charset="0"/>
            </a:endParaRPr>
          </a:p>
        </p:txBody>
      </p:sp>
      <p:sp>
        <p:nvSpPr>
          <p:cNvPr id="6147" name="Прямоугольник 2" title=""/>
          <p:cNvSpPr/>
          <p:nvPr/>
        </p:nvSpPr>
        <p:spPr>
          <a:xfrm>
            <a:off x="827088" y="671513"/>
            <a:ext cx="5761037" cy="830262"/>
          </a:xfrm>
          <a:prstGeom prst="rect">
            <a:avLst/>
          </a:prstGeom>
          <a:noFill/>
          <a:ln>
            <a:noFill/>
            <a:miter lim="800000"/>
          </a:ln>
        </p:spPr>
        <p:txBody>
          <a:bodyPr>
            <a:spAutoFit/>
          </a:bodyPr>
          <a:lstStyle>
            <a:defPPr>
              <a:defRPr lang="en-US"/>
            </a:defPPr>
            <a:lvl1pPr marL="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1pPr>
            <a:lvl2pPr marL="4572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2pPr>
            <a:lvl3pPr marL="9144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3pPr>
            <a:lvl4pPr marL="13716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4pPr>
            <a:lvl5pPr marL="18288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5pPr>
          </a:lstStyle>
          <a:p>
            <a:pPr marL="0" lvl="0" indent="0" eaLnBrk="1" hangingPunct="1"/>
            <a:r>
              <a:rPr lang="ru-RU" altLang="ru-RU" sz="2400" b="1">
                <a:latin typeface="Times New Roman" pitchFamily="18" charset="0"/>
                <a:ea typeface="Times New Roman" pitchFamily="18" charset="0"/>
              </a:rPr>
              <a:t>Қазақ тілі 4 сынып </a:t>
            </a:r>
            <a:r>
              <a:rPr lang="en-US" altLang="ru-RU" sz="2400" b="1">
                <a:latin typeface="Times New Roman" pitchFamily="18" charset="0"/>
                <a:ea typeface="Times New Roman" pitchFamily="18" charset="0"/>
              </a:rPr>
              <a:t>3</a:t>
            </a:r>
            <a:r>
              <a:rPr lang="ru-RU" altLang="ru-RU" sz="2400" b="1">
                <a:latin typeface="Times New Roman" pitchFamily="18" charset="0"/>
                <a:ea typeface="Times New Roman" pitchFamily="18" charset="0"/>
              </a:rPr>
              <a:t>-тоқсан</a:t>
            </a:r>
            <a:br>
              <a:rPr lang="ru-RU" altLang="ru-RU" sz="2400" b="1">
                <a:latin typeface="Times New Roman" pitchFamily="18" charset="0"/>
                <a:ea typeface="Times New Roman" pitchFamily="18" charset="0"/>
              </a:rPr>
            </a:br>
            <a:r>
              <a:rPr lang="ru-RU" altLang="ru-RU" sz="2400" b="1">
                <a:latin typeface="Times New Roman" pitchFamily="18" charset="0"/>
                <a:ea typeface="Times New Roman" pitchFamily="18" charset="0"/>
              </a:rPr>
              <a:t>Бөлім атауы: Табиғат құбылыстары</a:t>
            </a:r>
            <a:endParaRPr lang="ru-RU" altLang="ru-RU" sz="2400" b="1">
              <a:latin typeface="Times New Roman" pitchFamily="18" charset="0"/>
              <a:ea typeface="Times New Roman" pitchFamily="18" charset="0"/>
            </a:endParaRPr>
          </a:p>
        </p:txBody>
      </p:sp>
      <p:pic>
        <p:nvPicPr>
          <p:cNvPr id="6148" name="Picture 5" descr="C:\Users\Даурен\Downloads\1107235_1.jpeg" title=""/>
          <p:cNvPicPr>
            <a:picLocks noChangeAspect="1"/>
          </p:cNvPicPr>
          <p:nvPr/>
        </p:nvPicPr>
        <p:blipFill>
          <a:blip r:embed="rId2"/>
          <a:stretch>
            <a:fillRect/>
          </a:stretch>
        </p:blipFill>
        <p:spPr>
          <a:xfrm>
            <a:off x="6804025" y="4652963"/>
            <a:ext cx="1992313" cy="1152525"/>
          </a:xfrm>
          <a:prstGeom prst="rect">
            <a:avLst/>
          </a:prstGeom>
          <a:noFill/>
          <a:ln>
            <a:noFill/>
            <a:miter lim="800000"/>
          </a:ln>
        </p:spPr>
      </p:pic>
      <p:sp>
        <p:nvSpPr>
          <p:cNvPr id="6149" name="TextBox"/>
          <p:cNvSpPr txBox="1">
            <a:spLocks noGrp="1" noSelect="1" noRot="1" noMove="1"/>
          </p:cNvSpPr>
          <p:nvPr/>
        </p:nvSpPr>
        <p:spPr>
          <a:xfrm>
            <a:off x="1366520" y="2644140"/>
            <a:ext cx="6411372" cy="1569660"/>
          </a:xfrm>
          <a:prstGeom prst="rect">
            <a:avLst/>
          </a:prstGeom>
          <a:noFill/>
        </p:spPr>
        <p:txBody>
          <a:bodyPr wrap="none" rtlCol="0" anchor="ctr" anchorCtr="1">
            <a:spAutoFit/>
          </a:bodyPr>
          <a:lstStyle>
            <a:lvl1pPr algn="l">
              <a:lnSpc>
                <a:spcPct val="150000"/>
              </a:lnSpc>
              <a:spcBef>
                <a:spcPct val="0"/>
              </a:spcBef>
              <a:spcAft>
                <a:spcPct val="0"/>
              </a:spcAft>
              <a:defRPr lang="en-US" sz="3200" b="1" noProof="1" dirty="0">
                <a:solidFill>
                  <a:prstClr val="red">
                    <a:lumOff val="30000"/>
                    <a:alpha val="40000"/>
                  </a:prstClr>
                </a:solidFill>
                <a:effectLst>
                  <a:outerShdw blurRad="50800" dist="38100" algn="tr" rotWithShape="0">
                    <a:prstClr val="black">
                      <a:alpha val="80000"/>
                    </a:prstClr>
                  </a:outerShdw>
                </a:effectLst>
                <a:latin typeface="Calibri" pitchFamily="34" charset="0"/>
              </a:defRPr>
            </a:lvl1pPr>
          </a:lstStyle>
          <a:p>
            <a:pPr algn="ctr"/>
            <a:r>
              <a:t>Evaluation only.</a:t>
            </a:r>
          </a:p>
          <a:p>
            <a:pPr algn="ctr"/>
            <a:r>
              <a:t>Created with Aspose.Slides for Python via .NET 24.10.</a:t>
            </a:r>
          </a:p>
          <a:p>
            <a:pPr algn="ctr"/>
            <a:r>
              <a:t>Copyright 2004-2024Aspose Pty Ltd.</a:t>
            </a:r>
          </a:p>
        </p:txBody>
      </p:sp>
    </p:spTree>
  </p:cSld>
  <p:clrMapOvr>
    <a:masterClrMapping/>
  </p:clrMapOvr>
  <p:transition>
    <p:wedge/>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7170" name="Text Box 4" title=""/>
          <p:cNvSpPr txBox="1"/>
          <p:nvPr/>
        </p:nvSpPr>
        <p:spPr>
          <a:xfrm>
            <a:off x="395288" y="836613"/>
            <a:ext cx="8135937" cy="5908675"/>
          </a:xfrm>
          <a:prstGeom prst="rect">
            <a:avLst/>
          </a:prstGeom>
          <a:noFill/>
          <a:ln>
            <a:noFill/>
            <a:miter lim="800000"/>
          </a:ln>
        </p:spPr>
        <p:txBody>
          <a:bodyPr>
            <a:spAutoFit/>
          </a:bodyPr>
          <a:lstStyle>
            <a:defPPr>
              <a:defRPr lang="en-US"/>
            </a:defPPr>
            <a:lvl1pPr marL="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1pPr>
            <a:lvl2pPr marL="4572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2pPr>
            <a:lvl3pPr marL="9144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3pPr>
            <a:lvl4pPr marL="13716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4pPr>
            <a:lvl5pPr marL="18288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5pPr>
          </a:lstStyle>
          <a:p>
            <a:pPr marL="0" lvl="0" indent="0" eaLnBrk="1" hangingPunct="1"/>
            <a:endParaRPr lang="kk-KZ" altLang="ru-RU" b="1">
              <a:latin typeface="Arial"/>
            </a:endParaRPr>
          </a:p>
          <a:p>
            <a:pPr marL="0" lvl="0" indent="0" eaLnBrk="1" hangingPunct="1"/>
            <a:endParaRPr lang="kk-KZ" altLang="ru-RU" b="1">
              <a:latin typeface="Arial"/>
            </a:endParaRPr>
          </a:p>
          <a:p>
            <a:pPr marL="0" lvl="0" indent="0" eaLnBrk="1" hangingPunct="1"/>
            <a:endParaRPr lang="kk-KZ" altLang="ru-RU" b="1">
              <a:latin typeface="Arial"/>
            </a:endParaRPr>
          </a:p>
          <a:p>
            <a:pPr marL="0" lvl="0" indent="0" eaLnBrk="1" hangingPunct="1"/>
            <a:endParaRPr lang="kk-KZ" altLang="ru-RU" b="1">
              <a:latin typeface="Arial"/>
            </a:endParaRPr>
          </a:p>
          <a:p>
            <a:pPr marL="0" lvl="0" indent="0" eaLnBrk="1" hangingPunct="1"/>
            <a:endParaRPr lang="kk-KZ" altLang="ru-RU">
              <a:latin typeface="Arial"/>
            </a:endParaRPr>
          </a:p>
          <a:p>
            <a:pPr marL="0" lvl="0" indent="0" eaLnBrk="1" hangingPunct="1"/>
            <a:endParaRPr lang="kk-KZ" altLang="ru-RU">
              <a:latin typeface="Arial"/>
            </a:endParaRPr>
          </a:p>
          <a:p>
            <a:pPr marL="0" lvl="0" indent="0" eaLnBrk="1" hangingPunct="1"/>
            <a:endParaRPr lang="kk-KZ" altLang="ru-RU">
              <a:latin typeface="Arial"/>
            </a:endParaRPr>
          </a:p>
          <a:p>
            <a:pPr marL="0" lvl="0" indent="0" eaLnBrk="1" hangingPunct="1"/>
            <a:endParaRPr lang="kk-KZ" altLang="ru-RU">
              <a:latin typeface="Arial"/>
            </a:endParaRPr>
          </a:p>
          <a:p>
            <a:pPr marL="0" lvl="0" indent="0" eaLnBrk="1" hangingPunct="1"/>
            <a:endParaRPr lang="kk-KZ" altLang="ru-RU">
              <a:latin typeface="Arial"/>
            </a:endParaRPr>
          </a:p>
          <a:p>
            <a:pPr marL="0" lvl="0" indent="0" eaLnBrk="1" hangingPunct="1"/>
            <a:endParaRPr lang="kk-KZ" altLang="ru-RU">
              <a:latin typeface="Arial"/>
            </a:endParaRPr>
          </a:p>
          <a:p>
            <a:pPr marL="0" lvl="0" indent="0" eaLnBrk="1" hangingPunct="1"/>
            <a:endParaRPr lang="kk-KZ" altLang="ru-RU">
              <a:latin typeface="Arial"/>
            </a:endParaRPr>
          </a:p>
          <a:p>
            <a:pPr marL="0" lvl="0" indent="0" eaLnBrk="1" hangingPunct="1"/>
            <a:endParaRPr lang="kk-KZ" altLang="ru-RU">
              <a:latin typeface="Arial"/>
            </a:endParaRPr>
          </a:p>
          <a:p>
            <a:pPr marL="0" lvl="0" indent="0" eaLnBrk="1" hangingPunct="1"/>
            <a:endParaRPr lang="kk-KZ" altLang="ru-RU">
              <a:latin typeface="Arial"/>
            </a:endParaRPr>
          </a:p>
          <a:p>
            <a:pPr marL="0" lvl="0" indent="0" eaLnBrk="1" hangingPunct="1"/>
            <a:endParaRPr lang="kk-KZ" altLang="ru-RU">
              <a:latin typeface="Arial"/>
            </a:endParaRPr>
          </a:p>
          <a:p>
            <a:pPr marL="0" lvl="0" indent="0" eaLnBrk="1" hangingPunct="1"/>
            <a:endParaRPr lang="kk-KZ" altLang="ru-RU">
              <a:latin typeface="Arial"/>
            </a:endParaRPr>
          </a:p>
          <a:p>
            <a:pPr marL="0" lvl="0" indent="0" eaLnBrk="1" hangingPunct="1"/>
            <a:endParaRPr lang="kk-KZ" altLang="ru-RU">
              <a:latin typeface="Arial"/>
            </a:endParaRPr>
          </a:p>
          <a:p>
            <a:pPr marL="0" lvl="0" indent="0" eaLnBrk="1" hangingPunct="1"/>
            <a:endParaRPr lang="kk-KZ" altLang="ru-RU">
              <a:latin typeface="Arial"/>
            </a:endParaRPr>
          </a:p>
          <a:p>
            <a:pPr marL="0" lvl="0" indent="0" eaLnBrk="1" hangingPunct="1"/>
            <a:endParaRPr lang="kk-KZ" altLang="ru-RU">
              <a:latin typeface="Arial"/>
            </a:endParaRPr>
          </a:p>
          <a:p>
            <a:pPr marL="0" lvl="0" indent="0" eaLnBrk="1" hangingPunct="1"/>
            <a:endParaRPr lang="kk-KZ" altLang="ru-RU">
              <a:latin typeface="Arial"/>
            </a:endParaRPr>
          </a:p>
          <a:p>
            <a:pPr marL="0" lvl="0" indent="0" eaLnBrk="1" hangingPunct="1"/>
            <a:endParaRPr lang="kk-KZ" altLang="ru-RU">
              <a:latin typeface="Arial"/>
            </a:endParaRPr>
          </a:p>
          <a:p>
            <a:pPr marL="0" lvl="0" indent="0" eaLnBrk="1" hangingPunct="1"/>
            <a:endParaRPr lang="ru-RU" altLang="ru-RU">
              <a:latin typeface="Arial"/>
            </a:endParaRPr>
          </a:p>
        </p:txBody>
      </p:sp>
      <p:sp>
        <p:nvSpPr>
          <p:cNvPr id="7171" name="Rectangle 9" title=""/>
          <p:cNvSpPr/>
          <p:nvPr/>
        </p:nvSpPr>
        <p:spPr>
          <a:xfrm>
            <a:off x="539750" y="1795463"/>
            <a:ext cx="8208963" cy="2370137"/>
          </a:xfrm>
          <a:prstGeom prst="rect">
            <a:avLst/>
          </a:prstGeom>
          <a:noFill/>
          <a:ln>
            <a:noFill/>
            <a:miter lim="800000"/>
          </a:ln>
        </p:spPr>
        <p:txBody>
          <a:bodyPr anchor="ctr" anchorCtr="0">
            <a:spAutoFit/>
          </a:bodyPr>
          <a:lstStyle>
            <a:defPPr>
              <a:defRPr lang="en-US"/>
            </a:defPPr>
            <a:lvl1pPr marL="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1pPr>
            <a:lvl2pPr marL="4572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2pPr>
            <a:lvl3pPr marL="9144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3pPr>
            <a:lvl4pPr marL="13716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4pPr>
            <a:lvl5pPr marL="18288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5pPr>
          </a:lstStyle>
          <a:p>
            <a:pPr marL="0" lvl="0" indent="0" eaLnBrk="1" hangingPunct="1"/>
            <a:r>
              <a:rPr lang="kk-KZ" altLang="ru-RU" sz="4000">
                <a:latin typeface="Times New Roman" pitchFamily="18" charset="0"/>
                <a:ea typeface="Times New Roman" pitchFamily="18" charset="0"/>
              </a:rPr>
              <a:t>    </a:t>
            </a:r>
            <a:r>
              <a:rPr lang="kk-KZ" altLang="ru-RU" sz="4000" b="1">
                <a:latin typeface="Times New Roman" pitchFamily="18" charset="0"/>
                <a:ea typeface="Times New Roman" pitchFamily="18" charset="0"/>
              </a:rPr>
              <a:t> </a:t>
            </a:r>
            <a:r>
              <a:rPr lang="kk-KZ" altLang="ru-RU" sz="3600" b="1">
                <a:latin typeface="Times New Roman" pitchFamily="18" charset="0"/>
                <a:ea typeface="Times New Roman" pitchFamily="18" charset="0"/>
              </a:rPr>
              <a:t>Мақсатымыз </a:t>
            </a:r>
            <a:r>
              <a:rPr lang="kk-KZ" altLang="ru-RU" sz="3600">
                <a:latin typeface="Times New Roman" pitchFamily="18" charset="0"/>
                <a:ea typeface="Times New Roman" pitchFamily="18" charset="0"/>
              </a:rPr>
              <a:t>– Мәтіннің тақырыбы мен мазмұнының өзара сәйкестігін анықтау, орфографиялық нормаларды сақтау</a:t>
            </a:r>
            <a:endParaRPr lang="ru-MD" altLang="ru-RU" sz="3600">
              <a:latin typeface="Times New Roman" pitchFamily="18" charset="0"/>
              <a:ea typeface="Times New Roman" pitchFamily="18" charset="0"/>
            </a:endParaRPr>
          </a:p>
        </p:txBody>
      </p:sp>
      <p:pic>
        <p:nvPicPr>
          <p:cNvPr id="7172" name="Picture 6" descr="C:\Users\Даурен\Downloads\s1200.png" title=""/>
          <p:cNvPicPr>
            <a:picLocks noChangeAspect="1"/>
          </p:cNvPicPr>
          <p:nvPr/>
        </p:nvPicPr>
        <p:blipFill>
          <a:blip r:embed="rId2"/>
          <a:stretch>
            <a:fillRect/>
          </a:stretch>
        </p:blipFill>
        <p:spPr>
          <a:xfrm>
            <a:off x="7740650" y="5229225"/>
            <a:ext cx="838200" cy="1100138"/>
          </a:xfrm>
          <a:prstGeom prst="rect">
            <a:avLst/>
          </a:prstGeom>
          <a:noFill/>
          <a:ln>
            <a:noFill/>
            <a:miter lim="800000"/>
          </a:ln>
        </p:spPr>
      </p:pic>
      <p:sp>
        <p:nvSpPr>
          <p:cNvPr id="7173" name="TextBox"/>
          <p:cNvSpPr txBox="1">
            <a:spLocks noGrp="1" noSelect="1" noRot="1" noMove="1"/>
          </p:cNvSpPr>
          <p:nvPr/>
        </p:nvSpPr>
        <p:spPr>
          <a:xfrm>
            <a:off x="1366520" y="2644140"/>
            <a:ext cx="6411372" cy="1569660"/>
          </a:xfrm>
          <a:prstGeom prst="rect">
            <a:avLst/>
          </a:prstGeom>
          <a:noFill/>
        </p:spPr>
        <p:txBody>
          <a:bodyPr wrap="none" rtlCol="0" anchor="ctr" anchorCtr="1">
            <a:spAutoFit/>
          </a:bodyPr>
          <a:lstStyle>
            <a:lvl1pPr algn="l">
              <a:lnSpc>
                <a:spcPct val="150000"/>
              </a:lnSpc>
              <a:spcBef>
                <a:spcPct val="0"/>
              </a:spcBef>
              <a:spcAft>
                <a:spcPct val="0"/>
              </a:spcAft>
              <a:defRPr lang="en-US" sz="3200" b="1" noProof="1" dirty="0">
                <a:solidFill>
                  <a:prstClr val="red">
                    <a:lumOff val="30000"/>
                    <a:alpha val="40000"/>
                  </a:prstClr>
                </a:solidFill>
                <a:effectLst>
                  <a:outerShdw blurRad="50800" dist="38100" algn="tr" rotWithShape="0">
                    <a:prstClr val="black">
                      <a:alpha val="80000"/>
                    </a:prstClr>
                  </a:outerShdw>
                </a:effectLst>
                <a:latin typeface="Calibri" pitchFamily="34" charset="0"/>
              </a:defRPr>
            </a:lvl1pPr>
          </a:lstStyle>
          <a:p>
            <a:pPr algn="ctr"/>
            <a:r>
              <a:t>Evaluation only.</a:t>
            </a:r>
          </a:p>
          <a:p>
            <a:pPr algn="ctr"/>
            <a:r>
              <a:t>Created with Aspose.Slides for Python via .NET 24.10.</a:t>
            </a:r>
          </a:p>
          <a:p>
            <a:pPr algn="ctr"/>
            <a:r>
              <a:t>Copyright 2004-2024Aspose Pty Ltd.</a:t>
            </a:r>
          </a:p>
        </p:txBody>
      </p:sp>
    </p:spTree>
  </p:cSld>
  <p:clrMapOvr>
    <a:masterClrMapping/>
  </p:clrMapOvr>
  <p:transition>
    <p:wedge/>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8194" name="Заголовок 5" title=""/>
          <p:cNvSpPr>
            <a:spLocks noGrp="1"/>
          </p:cNvSpPr>
          <p:nvPr>
            <p:ph type="title"/>
          </p:nvPr>
        </p:nvSpPr>
        <p:spPr>
          <a:xfrm>
            <a:off x="457200" y="981075"/>
            <a:ext cx="8229600" cy="5111750"/>
          </a:xfrm>
          <a:noFill/>
          <a:ln>
            <a:miter lim="800000"/>
          </a:ln>
        </p:spPr>
        <p:txBody>
          <a:bodyPr wrap="square" lIns="91440" tIns="45720" rIns="91440" bIns="45720" anchor="ctr" anchorCtr="0">
            <a:noAutofit/>
          </a:bodyPr>
          <a:lstStyle>
            <a:lvl1pPr marL="0" indent="0" algn="l" defTabSz="685800" rtl="0" eaLnBrk="0" fontAlgn="base" hangingPunct="0">
              <a:lnSpc>
                <a:spcPct val="90000"/>
              </a:lnSpc>
              <a:spcBef>
                <a:spcPct val="0"/>
              </a:spcBef>
              <a:spcAft>
                <a:spcPct val="0"/>
              </a:spcAft>
              <a:buClrTx/>
              <a:buSzTx/>
              <a:buFontTx/>
              <a:buNone/>
              <a:defRPr kumimoji="0" lang="en-US" altLang="en-US" sz="4000" b="0" i="0" u="none" kern="1200" baseline="0">
                <a:solidFill>
                  <a:schemeClr val="accent1"/>
                </a:solidFill>
                <a:latin typeface="Corbel" pitchFamily="34" charset="0"/>
                <a:ea typeface="+mj-ea"/>
                <a:cs typeface="+mj-cs"/>
              </a:defRPr>
            </a:lvl1pPr>
          </a:lstStyle>
          <a:p>
            <a:pPr lvl="0" eaLnBrk="1" hangingPunct="1"/>
            <a:r>
              <a:rPr lang="kk-KZ" altLang="ru-RU" sz="3600" b="1">
                <a:solidFill>
                  <a:srgbClr val="FF0000"/>
                </a:solidFill>
                <a:latin typeface="Times New Roman" pitchFamily="18" charset="0"/>
                <a:ea typeface="Times New Roman" pitchFamily="18" charset="0"/>
              </a:rPr>
              <a:t>         Бағалау критерийлері</a:t>
            </a:r>
            <a:r>
              <a:rPr lang="kk-KZ" altLang="ru-RU" sz="3600">
                <a:solidFill>
                  <a:srgbClr val="FF0000"/>
                </a:solidFill>
                <a:latin typeface="Times New Roman" pitchFamily="18" charset="0"/>
                <a:ea typeface="Times New Roman" pitchFamily="18" charset="0"/>
              </a:rPr>
              <a:t>:</a:t>
            </a:r>
            <a:br>
              <a:rPr lang="kk-KZ" altLang="ru-RU" sz="3600">
                <a:solidFill>
                  <a:srgbClr val="FF0000"/>
                </a:solidFill>
                <a:latin typeface="Times New Roman" pitchFamily="18" charset="0"/>
                <a:ea typeface="Times New Roman" pitchFamily="18" charset="0"/>
              </a:rPr>
            </a:br>
            <a:br>
              <a:rPr lang="ru-RU" altLang="ru-RU" sz="3600">
                <a:latin typeface="Times New Roman" pitchFamily="18" charset="0"/>
                <a:ea typeface="Times New Roman" pitchFamily="18" charset="0"/>
              </a:rPr>
            </a:br>
            <a:r>
              <a:rPr lang="kk-KZ" altLang="ru-RU" sz="3600">
                <a:latin typeface="Times New Roman" pitchFamily="18" charset="0"/>
                <a:ea typeface="Times New Roman" pitchFamily="18" charset="0"/>
              </a:rPr>
              <a:t>- мәтінді қатесіз жазады;</a:t>
            </a:r>
            <a:br>
              <a:rPr lang="ru-RU" altLang="ru-RU" sz="3600">
                <a:latin typeface="Times New Roman" pitchFamily="18" charset="0"/>
                <a:ea typeface="Times New Roman" pitchFamily="18" charset="0"/>
              </a:rPr>
            </a:br>
            <a:r>
              <a:rPr lang="kk-KZ" altLang="ru-RU" sz="3600">
                <a:latin typeface="Times New Roman" pitchFamily="18" charset="0"/>
                <a:ea typeface="Times New Roman" pitchFamily="18" charset="0"/>
              </a:rPr>
              <a:t>- сөйлем түрлерін ажырату кезінде тыныс белгілерін дұрыс қояды;</a:t>
            </a:r>
            <a:br>
              <a:rPr lang="ru-RU" altLang="ru-RU" sz="3600">
                <a:latin typeface="Times New Roman" pitchFamily="18" charset="0"/>
                <a:ea typeface="Times New Roman" pitchFamily="18" charset="0"/>
              </a:rPr>
            </a:br>
            <a:br>
              <a:rPr lang="ru-RU" altLang="ru-RU" sz="3600">
                <a:latin typeface="Times New Roman" pitchFamily="18" charset="0"/>
                <a:ea typeface="Times New Roman" pitchFamily="18" charset="0"/>
              </a:rPr>
            </a:br>
            <a:endParaRPr lang="ru-RU" altLang="ru-RU" sz="3600">
              <a:latin typeface="Times New Roman" pitchFamily="18" charset="0"/>
              <a:ea typeface="Times New Roman" pitchFamily="18" charset="0"/>
            </a:endParaRPr>
          </a:p>
        </p:txBody>
      </p:sp>
      <p:pic>
        <p:nvPicPr>
          <p:cNvPr id="8195" name="Picture 6" descr="C:\Users\Даурен\Downloads\s1200.png" title=""/>
          <p:cNvPicPr>
            <a:picLocks noChangeAspect="1"/>
          </p:cNvPicPr>
          <p:nvPr/>
        </p:nvPicPr>
        <p:blipFill>
          <a:blip r:embed="rId2"/>
          <a:stretch>
            <a:fillRect/>
          </a:stretch>
        </p:blipFill>
        <p:spPr>
          <a:xfrm>
            <a:off x="7740650" y="5229225"/>
            <a:ext cx="838200" cy="1100138"/>
          </a:xfrm>
          <a:prstGeom prst="rect">
            <a:avLst/>
          </a:prstGeom>
          <a:noFill/>
          <a:ln>
            <a:noFill/>
            <a:miter lim="800000"/>
          </a:ln>
        </p:spPr>
      </p:pic>
      <p:sp>
        <p:nvSpPr>
          <p:cNvPr id="8196" name="TextBox"/>
          <p:cNvSpPr txBox="1">
            <a:spLocks noGrp="1" noSelect="1" noRot="1" noMove="1"/>
          </p:cNvSpPr>
          <p:nvPr/>
        </p:nvSpPr>
        <p:spPr>
          <a:xfrm>
            <a:off x="1366520" y="2644140"/>
            <a:ext cx="6411372" cy="1569660"/>
          </a:xfrm>
          <a:prstGeom prst="rect">
            <a:avLst/>
          </a:prstGeom>
          <a:noFill/>
        </p:spPr>
        <p:txBody>
          <a:bodyPr wrap="none" rtlCol="0" anchor="ctr" anchorCtr="1">
            <a:spAutoFit/>
          </a:bodyPr>
          <a:lstStyle>
            <a:lvl1pPr algn="l">
              <a:lnSpc>
                <a:spcPct val="150000"/>
              </a:lnSpc>
              <a:spcBef>
                <a:spcPct val="0"/>
              </a:spcBef>
              <a:spcAft>
                <a:spcPct val="0"/>
              </a:spcAft>
              <a:defRPr lang="en-US" sz="3200" b="1" noProof="1" dirty="0">
                <a:solidFill>
                  <a:prstClr val="red">
                    <a:lumOff val="30000"/>
                    <a:alpha val="40000"/>
                  </a:prstClr>
                </a:solidFill>
                <a:effectLst>
                  <a:outerShdw blurRad="50800" dist="38100" algn="tr" rotWithShape="0">
                    <a:prstClr val="black">
                      <a:alpha val="80000"/>
                    </a:prstClr>
                  </a:outerShdw>
                </a:effectLst>
                <a:latin typeface="Calibri" pitchFamily="34" charset="0"/>
              </a:defRPr>
            </a:lvl1pPr>
          </a:lstStyle>
          <a:p>
            <a:pPr algn="ctr"/>
            <a:r>
              <a:t>Evaluation only.</a:t>
            </a:r>
          </a:p>
          <a:p>
            <a:pPr algn="ctr"/>
            <a:r>
              <a:t>Created with Aspose.Slides for Python via .NET 24.10.</a:t>
            </a:r>
          </a:p>
          <a:p>
            <a:pPr algn="ctr"/>
            <a:r>
              <a:t>Copyright 2004-2024Aspose Pty Ltd.</a:t>
            </a:r>
          </a:p>
        </p:txBody>
      </p:sp>
    </p:spTree>
  </p:cSld>
  <p:clrMapOvr>
    <a:masterClrMapping/>
  </p:clrMapOvr>
  <p:transition>
    <p:wedge/>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9218" name="AutoShape 2" descr="ᐈ Берёза фото, фотография береза | скачать на Depositphotos®" title=""/>
          <p:cNvSpPr>
            <a:spLocks noChangeAspect="1"/>
          </p:cNvSpPr>
          <p:nvPr/>
        </p:nvSpPr>
        <p:spPr>
          <a:xfrm>
            <a:off x="155575" y="-144462"/>
            <a:ext cx="304800" cy="304800"/>
          </a:xfrm>
          <a:prstGeom prst="rect">
            <a:avLst/>
          </a:prstGeom>
          <a:noFill/>
          <a:ln>
            <a:noFill/>
            <a:miter lim="800000"/>
          </a:ln>
        </p:spPr>
        <p:txBody>
          <a:bodyPr>
            <a:noAutofit/>
          </a:bodyPr>
          <a:lstStyle>
            <a:defPPr>
              <a:defRPr lang="en-US"/>
            </a:defPPr>
            <a:lvl1pPr marL="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1pPr>
            <a:lvl2pPr marL="4572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2pPr>
            <a:lvl3pPr marL="9144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3pPr>
            <a:lvl4pPr marL="13716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4pPr>
            <a:lvl5pPr marL="18288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5pPr>
          </a:lstStyle>
          <a:p>
            <a:pPr marL="0" lvl="0" indent="0" eaLnBrk="1" hangingPunct="1"/>
            <a:endParaRPr lang="kk-KZ" altLang="kk-KZ">
              <a:latin typeface="Arial"/>
            </a:endParaRPr>
          </a:p>
        </p:txBody>
      </p:sp>
      <p:sp>
        <p:nvSpPr>
          <p:cNvPr id="9219" name="AutoShape 4" descr="ᐈ Берёза фото, фотография береза | скачать на Depositphotos®" title=""/>
          <p:cNvSpPr>
            <a:spLocks noChangeAspect="1"/>
          </p:cNvSpPr>
          <p:nvPr/>
        </p:nvSpPr>
        <p:spPr>
          <a:xfrm>
            <a:off x="307975" y="7938"/>
            <a:ext cx="304800" cy="304800"/>
          </a:xfrm>
          <a:prstGeom prst="rect">
            <a:avLst/>
          </a:prstGeom>
          <a:noFill/>
          <a:ln>
            <a:noFill/>
            <a:miter lim="800000"/>
          </a:ln>
        </p:spPr>
        <p:txBody>
          <a:bodyPr>
            <a:noAutofit/>
          </a:bodyPr>
          <a:lstStyle>
            <a:defPPr>
              <a:defRPr lang="en-US"/>
            </a:defPPr>
            <a:lvl1pPr marL="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1pPr>
            <a:lvl2pPr marL="4572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2pPr>
            <a:lvl3pPr marL="9144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3pPr>
            <a:lvl4pPr marL="13716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4pPr>
            <a:lvl5pPr marL="18288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5pPr>
          </a:lstStyle>
          <a:p>
            <a:pPr marL="0" lvl="0" indent="0" eaLnBrk="1" hangingPunct="1"/>
            <a:endParaRPr lang="kk-KZ" altLang="kk-KZ">
              <a:latin typeface="Arial"/>
            </a:endParaRPr>
          </a:p>
        </p:txBody>
      </p:sp>
      <p:sp>
        <p:nvSpPr>
          <p:cNvPr id="9220" name="AutoShape 19" descr="https://fsd.multiurok.ru/html/2018/02/10/s_5a7e721c090ad/827860_1.png" title=""/>
          <p:cNvSpPr>
            <a:spLocks noChangeAspect="1"/>
          </p:cNvSpPr>
          <p:nvPr/>
        </p:nvSpPr>
        <p:spPr>
          <a:xfrm>
            <a:off x="155575" y="-144462"/>
            <a:ext cx="304800" cy="304800"/>
          </a:xfrm>
          <a:prstGeom prst="rect">
            <a:avLst/>
          </a:prstGeom>
          <a:noFill/>
          <a:ln>
            <a:noFill/>
            <a:miter lim="800000"/>
          </a:ln>
        </p:spPr>
        <p:txBody>
          <a:bodyPr>
            <a:noAutofit/>
          </a:bodyPr>
          <a:lstStyle>
            <a:defPPr>
              <a:defRPr lang="en-US"/>
            </a:defPPr>
            <a:lvl1pPr marL="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1pPr>
            <a:lvl2pPr marL="4572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2pPr>
            <a:lvl3pPr marL="9144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3pPr>
            <a:lvl4pPr marL="13716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4pPr>
            <a:lvl5pPr marL="18288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5pPr>
          </a:lstStyle>
          <a:p>
            <a:pPr marL="0" lvl="0" indent="0" eaLnBrk="1" hangingPunct="1"/>
            <a:endParaRPr lang="kk-KZ" altLang="kk-KZ">
              <a:latin typeface="Arial"/>
            </a:endParaRPr>
          </a:p>
        </p:txBody>
      </p:sp>
      <p:sp>
        <p:nvSpPr>
          <p:cNvPr id="9221" name="AutoShape 21" descr="https://fsd.multiurok.ru/html/2018/02/10/s_5a7e721c090ad/827860_1.png" title=""/>
          <p:cNvSpPr>
            <a:spLocks noChangeAspect="1"/>
          </p:cNvSpPr>
          <p:nvPr/>
        </p:nvSpPr>
        <p:spPr>
          <a:xfrm>
            <a:off x="155575" y="-144462"/>
            <a:ext cx="304800" cy="304800"/>
          </a:xfrm>
          <a:prstGeom prst="rect">
            <a:avLst/>
          </a:prstGeom>
          <a:noFill/>
          <a:ln>
            <a:noFill/>
            <a:miter lim="800000"/>
          </a:ln>
        </p:spPr>
        <p:txBody>
          <a:bodyPr>
            <a:noAutofit/>
          </a:bodyPr>
          <a:lstStyle>
            <a:defPPr>
              <a:defRPr lang="en-US"/>
            </a:defPPr>
            <a:lvl1pPr marL="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1pPr>
            <a:lvl2pPr marL="4572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2pPr>
            <a:lvl3pPr marL="9144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3pPr>
            <a:lvl4pPr marL="13716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4pPr>
            <a:lvl5pPr marL="18288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5pPr>
          </a:lstStyle>
          <a:p>
            <a:pPr marL="0" lvl="0" indent="0" eaLnBrk="1" hangingPunct="1"/>
            <a:endParaRPr lang="kk-KZ" altLang="kk-KZ">
              <a:latin typeface="Arial"/>
            </a:endParaRPr>
          </a:p>
        </p:txBody>
      </p:sp>
      <p:sp>
        <p:nvSpPr>
          <p:cNvPr id="9222" name="AutoShape 23" descr="https://fsd.multiurok.ru/html/2018/02/10/s_5a7e721c090ad/827860_1.png" title=""/>
          <p:cNvSpPr>
            <a:spLocks noChangeAspect="1"/>
          </p:cNvSpPr>
          <p:nvPr/>
        </p:nvSpPr>
        <p:spPr>
          <a:xfrm>
            <a:off x="155575" y="-144462"/>
            <a:ext cx="304800" cy="304800"/>
          </a:xfrm>
          <a:prstGeom prst="rect">
            <a:avLst/>
          </a:prstGeom>
          <a:noFill/>
          <a:ln>
            <a:noFill/>
            <a:miter lim="800000"/>
          </a:ln>
        </p:spPr>
        <p:txBody>
          <a:bodyPr>
            <a:noAutofit/>
          </a:bodyPr>
          <a:lstStyle>
            <a:defPPr>
              <a:defRPr lang="en-US"/>
            </a:defPPr>
            <a:lvl1pPr marL="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1pPr>
            <a:lvl2pPr marL="4572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2pPr>
            <a:lvl3pPr marL="9144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3pPr>
            <a:lvl4pPr marL="13716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4pPr>
            <a:lvl5pPr marL="18288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5pPr>
          </a:lstStyle>
          <a:p>
            <a:pPr marL="0" lvl="0" indent="0" eaLnBrk="1" hangingPunct="1"/>
            <a:endParaRPr lang="kk-KZ" altLang="kk-KZ">
              <a:latin typeface="Arial"/>
            </a:endParaRPr>
          </a:p>
        </p:txBody>
      </p:sp>
      <p:pic>
        <p:nvPicPr>
          <p:cNvPr id="9223" name="Picture 5" descr="C:\Users\Даурен\Downloads\1107235_1.jpeg" title=""/>
          <p:cNvPicPr>
            <a:picLocks noChangeAspect="1"/>
          </p:cNvPicPr>
          <p:nvPr/>
        </p:nvPicPr>
        <p:blipFill>
          <a:blip r:embed="rId2"/>
          <a:stretch>
            <a:fillRect/>
          </a:stretch>
        </p:blipFill>
        <p:spPr>
          <a:xfrm>
            <a:off x="6516688" y="5516563"/>
            <a:ext cx="1990725" cy="1152525"/>
          </a:xfrm>
          <a:prstGeom prst="rect">
            <a:avLst/>
          </a:prstGeom>
          <a:noFill/>
          <a:ln>
            <a:noFill/>
            <a:miter lim="800000"/>
          </a:ln>
        </p:spPr>
      </p:pic>
      <p:pic>
        <p:nvPicPr>
          <p:cNvPr id="9224" name="Picture 14" title=""/>
          <p:cNvPicPr>
            <a:picLocks noChangeAspect="1"/>
          </p:cNvPicPr>
          <p:nvPr/>
        </p:nvPicPr>
        <p:blipFill>
          <a:blip r:embed="rId3"/>
          <a:stretch>
            <a:fillRect/>
          </a:stretch>
        </p:blipFill>
        <p:spPr>
          <a:xfrm>
            <a:off x="374650" y="285750"/>
            <a:ext cx="8394700" cy="3462338"/>
          </a:xfrm>
          <a:prstGeom prst="rect">
            <a:avLst/>
          </a:prstGeom>
          <a:noFill/>
          <a:ln>
            <a:noFill/>
            <a:miter lim="800000"/>
          </a:ln>
        </p:spPr>
      </p:pic>
      <p:pic>
        <p:nvPicPr>
          <p:cNvPr id="9225" name="Picture 18" title=""/>
          <p:cNvPicPr>
            <a:picLocks noChangeAspect="1"/>
          </p:cNvPicPr>
          <p:nvPr/>
        </p:nvPicPr>
        <p:blipFill>
          <a:blip r:embed="rId4"/>
          <a:stretch>
            <a:fillRect/>
          </a:stretch>
        </p:blipFill>
        <p:spPr>
          <a:xfrm>
            <a:off x="155575" y="3771900"/>
            <a:ext cx="6588125" cy="2862263"/>
          </a:xfrm>
          <a:prstGeom prst="rect">
            <a:avLst/>
          </a:prstGeom>
          <a:noFill/>
          <a:ln>
            <a:noFill/>
            <a:miter lim="800000"/>
          </a:ln>
        </p:spPr>
      </p:pic>
      <p:sp>
        <p:nvSpPr>
          <p:cNvPr id="9226" name="TextBox"/>
          <p:cNvSpPr txBox="1">
            <a:spLocks noGrp="1" noSelect="1" noRot="1" noMove="1"/>
          </p:cNvSpPr>
          <p:nvPr/>
        </p:nvSpPr>
        <p:spPr>
          <a:xfrm>
            <a:off x="1366520" y="2644140"/>
            <a:ext cx="6411372" cy="1569660"/>
          </a:xfrm>
          <a:prstGeom prst="rect">
            <a:avLst/>
          </a:prstGeom>
          <a:noFill/>
        </p:spPr>
        <p:txBody>
          <a:bodyPr wrap="none" rtlCol="0" anchor="ctr" anchorCtr="1">
            <a:spAutoFit/>
          </a:bodyPr>
          <a:lstStyle>
            <a:lvl1pPr algn="l">
              <a:lnSpc>
                <a:spcPct val="150000"/>
              </a:lnSpc>
              <a:spcBef>
                <a:spcPct val="0"/>
              </a:spcBef>
              <a:spcAft>
                <a:spcPct val="0"/>
              </a:spcAft>
              <a:defRPr lang="en-US" sz="3200" b="1" noProof="1" dirty="0">
                <a:solidFill>
                  <a:prstClr val="red">
                    <a:lumOff val="30000"/>
                    <a:alpha val="40000"/>
                  </a:prstClr>
                </a:solidFill>
                <a:effectLst>
                  <a:outerShdw blurRad="50800" dist="38100" algn="tr" rotWithShape="0">
                    <a:prstClr val="black">
                      <a:alpha val="80000"/>
                    </a:prstClr>
                  </a:outerShdw>
                </a:effectLst>
                <a:latin typeface="Calibri" pitchFamily="34" charset="0"/>
              </a:defRPr>
            </a:lvl1pPr>
          </a:lstStyle>
          <a:p>
            <a:pPr algn="ctr"/>
            <a:r>
              <a:t>Evaluation only.</a:t>
            </a:r>
          </a:p>
          <a:p>
            <a:pPr algn="ctr"/>
            <a:r>
              <a:t>Created with Aspose.Slides for Python via .NET 24.10.</a:t>
            </a:r>
          </a:p>
          <a:p>
            <a:pPr algn="ctr"/>
            <a:r>
              <a:t>Copyright 2004-2024Aspose Pty Ltd.</a:t>
            </a:r>
          </a:p>
        </p:txBody>
      </p:sp>
    </p:spTree>
  </p:cSld>
  <p:clrMapOvr>
    <a:masterClrMapping/>
  </p:clrMapOvr>
  <p:transition>
    <p:wedge/>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0242" name="Заголовок 1" title=""/>
          <p:cNvSpPr>
            <a:spLocks noGrp="1"/>
          </p:cNvSpPr>
          <p:nvPr>
            <p:ph type="title"/>
          </p:nvPr>
        </p:nvSpPr>
        <p:spPr>
          <a:xfrm>
            <a:off x="457200" y="274638"/>
            <a:ext cx="8578850" cy="6034087"/>
          </a:xfrm>
          <a:noFill/>
          <a:ln>
            <a:miter lim="800000"/>
          </a:ln>
        </p:spPr>
        <p:txBody>
          <a:bodyPr wrap="square" lIns="91440" tIns="45720" rIns="91440" bIns="45720" anchor="ctr" anchorCtr="0">
            <a:noAutofit/>
          </a:bodyPr>
          <a:lstStyle>
            <a:lvl1pPr marL="0" indent="0" algn="l" defTabSz="685800" rtl="0" eaLnBrk="0" fontAlgn="base" hangingPunct="0">
              <a:lnSpc>
                <a:spcPct val="90000"/>
              </a:lnSpc>
              <a:spcBef>
                <a:spcPct val="0"/>
              </a:spcBef>
              <a:spcAft>
                <a:spcPct val="0"/>
              </a:spcAft>
              <a:buClrTx/>
              <a:buSzTx/>
              <a:buFontTx/>
              <a:buNone/>
              <a:defRPr kumimoji="0" lang="en-US" altLang="en-US" sz="4000" b="0" i="0" u="none" kern="1200" baseline="0">
                <a:solidFill>
                  <a:schemeClr val="accent1"/>
                </a:solidFill>
                <a:latin typeface="Corbel" pitchFamily="34" charset="0"/>
                <a:ea typeface="+mj-ea"/>
                <a:cs typeface="+mj-cs"/>
              </a:defRPr>
            </a:lvl1pPr>
          </a:lstStyle>
          <a:p>
            <a:pPr lvl="0" eaLnBrk="1" hangingPunct="1"/>
            <a:r>
              <a:rPr lang="kk-KZ" altLang="kk-KZ" sz="2800">
                <a:latin typeface="Times New Roman" pitchFamily="18" charset="0"/>
                <a:ea typeface="Times New Roman" pitchFamily="18" charset="0"/>
              </a:rPr>
              <a:t>                               </a:t>
            </a:r>
            <a:r>
              <a:rPr lang="kk-KZ" altLang="kk-KZ" sz="2800" b="1">
                <a:latin typeface="Times New Roman" pitchFamily="18" charset="0"/>
                <a:ea typeface="Times New Roman" pitchFamily="18" charset="0"/>
              </a:rPr>
              <a:t>Менің қарлығашым</a:t>
            </a:r>
            <a:br>
              <a:rPr lang="ru-RU" altLang="kk-KZ" sz="2800">
                <a:latin typeface="Times New Roman" pitchFamily="18" charset="0"/>
                <a:ea typeface="Times New Roman" pitchFamily="18" charset="0"/>
              </a:rPr>
            </a:br>
            <a:r>
              <a:rPr lang="ru-RU" altLang="kk-KZ" sz="2800">
                <a:latin typeface="Times New Roman" pitchFamily="18" charset="0"/>
                <a:ea typeface="Times New Roman" pitchFamily="18" charset="0"/>
              </a:rPr>
              <a:t>       </a:t>
            </a:r>
            <a:r>
              <a:rPr lang="kk-KZ" altLang="kk-KZ" sz="2600">
                <a:solidFill>
                  <a:srgbClr val="000000"/>
                </a:solidFill>
                <a:latin typeface="Times New Roman" pitchFamily="18" charset="0"/>
                <a:ea typeface="DengXian" pitchFamily="2" charset="-122"/>
              </a:rPr>
              <a:t>Жазғытұрым біздің босағаға бір қарлығаш ұя салды. Ол ұядан он алты балапан ұшырды. Күзге қарай құстар жылы жаққа ұшып кете бастады. Менің қарлығашым да дайындалды. Келесі жылы ол қайтып келер ме екен деп ойладым. Кешке қарлығашты ұстап алып, аяғына мықты жіп байладым.</a:t>
            </a:r>
            <a:br>
              <a:rPr lang="kk-KZ" altLang="kk-KZ" sz="2600">
                <a:solidFill>
                  <a:srgbClr val="000000"/>
                </a:solidFill>
                <a:latin typeface="Times New Roman" pitchFamily="18" charset="0"/>
                <a:ea typeface="DengXian" pitchFamily="2" charset="-122"/>
              </a:rPr>
            </a:br>
            <a:r>
              <a:rPr lang="kk-KZ" altLang="kk-KZ" sz="2600">
                <a:solidFill>
                  <a:srgbClr val="000000"/>
                </a:solidFill>
                <a:latin typeface="Times New Roman" pitchFamily="18" charset="0"/>
                <a:ea typeface="DengXian" pitchFamily="2" charset="-122"/>
              </a:rPr>
              <a:t>       Қыс өтіп, көктем келді. Құстар жылы жақтан ұшып келе бастады. Олардың ішінде қарлығаштар да болды. Оларды көрген сайын мен қарлығашымды ойладым.</a:t>
            </a:r>
            <a:br>
              <a:rPr lang="kk-KZ" altLang="kk-KZ" sz="2600">
                <a:solidFill>
                  <a:srgbClr val="000000"/>
                </a:solidFill>
                <a:latin typeface="Times New Roman" pitchFamily="18" charset="0"/>
                <a:ea typeface="DengXian" pitchFamily="2" charset="-122"/>
              </a:rPr>
            </a:br>
            <a:r>
              <a:rPr lang="kk-KZ" altLang="kk-KZ" sz="2600">
                <a:solidFill>
                  <a:srgbClr val="000000"/>
                </a:solidFill>
                <a:latin typeface="Times New Roman" pitchFamily="18" charset="0"/>
                <a:ea typeface="DengXian" pitchFamily="2" charset="-122"/>
              </a:rPr>
              <a:t>Бір күні біздің қораға екі қарлығаш келіп қонды. Біреуі менің қарлығашым екен. Оған қатты қуандым.</a:t>
            </a:r>
            <a:br>
              <a:rPr lang="kk-KZ" altLang="kk-KZ" sz="2600">
                <a:solidFill>
                  <a:srgbClr val="000000"/>
                </a:solidFill>
                <a:latin typeface="Times New Roman" pitchFamily="18" charset="0"/>
                <a:ea typeface="DengXian" pitchFamily="2" charset="-122"/>
              </a:rPr>
            </a:br>
            <a:endParaRPr lang="ru-RU" altLang="kk-KZ" sz="2600">
              <a:latin typeface="Times New Roman" pitchFamily="18" charset="0"/>
              <a:ea typeface="Times New Roman" pitchFamily="18" charset="0"/>
            </a:endParaRPr>
          </a:p>
        </p:txBody>
      </p:sp>
      <p:pic>
        <p:nvPicPr>
          <p:cNvPr id="10243" name="Picture 6" descr="C:\Users\Даурен\Downloads\s1200.png" title=""/>
          <p:cNvPicPr>
            <a:picLocks noChangeAspect="1"/>
          </p:cNvPicPr>
          <p:nvPr/>
        </p:nvPicPr>
        <p:blipFill>
          <a:blip r:embed="rId2"/>
          <a:stretch>
            <a:fillRect/>
          </a:stretch>
        </p:blipFill>
        <p:spPr>
          <a:xfrm>
            <a:off x="7740650" y="5229225"/>
            <a:ext cx="838200" cy="1100138"/>
          </a:xfrm>
          <a:prstGeom prst="rect">
            <a:avLst/>
          </a:prstGeom>
          <a:noFill/>
          <a:ln>
            <a:noFill/>
            <a:miter lim="800000"/>
          </a:ln>
        </p:spPr>
      </p:pic>
      <p:sp>
        <p:nvSpPr>
          <p:cNvPr id="10244" name="TextBox"/>
          <p:cNvSpPr txBox="1">
            <a:spLocks noGrp="1" noSelect="1" noRot="1" noMove="1"/>
          </p:cNvSpPr>
          <p:nvPr/>
        </p:nvSpPr>
        <p:spPr>
          <a:xfrm>
            <a:off x="1366520" y="2644140"/>
            <a:ext cx="6411372" cy="1569660"/>
          </a:xfrm>
          <a:prstGeom prst="rect">
            <a:avLst/>
          </a:prstGeom>
          <a:noFill/>
        </p:spPr>
        <p:txBody>
          <a:bodyPr wrap="none" rtlCol="0" anchor="ctr" anchorCtr="1">
            <a:spAutoFit/>
          </a:bodyPr>
          <a:lstStyle>
            <a:lvl1pPr algn="l">
              <a:lnSpc>
                <a:spcPct val="150000"/>
              </a:lnSpc>
              <a:spcBef>
                <a:spcPct val="0"/>
              </a:spcBef>
              <a:spcAft>
                <a:spcPct val="0"/>
              </a:spcAft>
              <a:defRPr lang="en-US" sz="3200" b="1" noProof="1" dirty="0">
                <a:solidFill>
                  <a:prstClr val="red">
                    <a:lumOff val="30000"/>
                    <a:alpha val="40000"/>
                  </a:prstClr>
                </a:solidFill>
                <a:effectLst>
                  <a:outerShdw blurRad="50800" dist="38100" algn="tr" rotWithShape="0">
                    <a:prstClr val="black">
                      <a:alpha val="80000"/>
                    </a:prstClr>
                  </a:outerShdw>
                </a:effectLst>
                <a:latin typeface="Calibri" pitchFamily="34" charset="0"/>
              </a:defRPr>
            </a:lvl1pPr>
          </a:lstStyle>
          <a:p>
            <a:pPr algn="ctr"/>
            <a:r>
              <a:t>Evaluation only.</a:t>
            </a:r>
          </a:p>
          <a:p>
            <a:pPr algn="ctr"/>
            <a:r>
              <a:t>Created with Aspose.Slides for Python via .NET 24.10.</a:t>
            </a:r>
          </a:p>
          <a:p>
            <a:pPr algn="ctr"/>
            <a:r>
              <a:t>Copyright 2004-2024Aspose Pty Ltd.</a:t>
            </a:r>
          </a:p>
        </p:txBody>
      </p:sp>
    </p:spTree>
  </p:cSld>
  <p:clrMapOvr>
    <a:masterClrMapping/>
  </p:clrMapOvr>
  <p:transition>
    <p:wedge/>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1266" name="Заголовок 5" title=""/>
          <p:cNvSpPr>
            <a:spLocks noGrp="1"/>
          </p:cNvSpPr>
          <p:nvPr>
            <p:ph type="title"/>
          </p:nvPr>
        </p:nvSpPr>
        <p:spPr>
          <a:xfrm>
            <a:off x="457200" y="981075"/>
            <a:ext cx="8229600" cy="5111750"/>
          </a:xfrm>
          <a:noFill/>
          <a:ln>
            <a:miter lim="800000"/>
          </a:ln>
        </p:spPr>
        <p:txBody>
          <a:bodyPr wrap="square" lIns="91440" tIns="45720" rIns="91440" bIns="45720" anchor="ctr" anchorCtr="0">
            <a:noAutofit/>
          </a:bodyPr>
          <a:lstStyle>
            <a:lvl1pPr marL="0" indent="0" algn="l" defTabSz="685800" rtl="0" eaLnBrk="0" fontAlgn="base" hangingPunct="0">
              <a:lnSpc>
                <a:spcPct val="90000"/>
              </a:lnSpc>
              <a:spcBef>
                <a:spcPct val="0"/>
              </a:spcBef>
              <a:spcAft>
                <a:spcPct val="0"/>
              </a:spcAft>
              <a:buClrTx/>
              <a:buSzTx/>
              <a:buFontTx/>
              <a:buNone/>
              <a:defRPr kumimoji="0" lang="en-US" altLang="en-US" sz="4000" b="0" i="0" u="none" kern="1200" baseline="0">
                <a:solidFill>
                  <a:schemeClr val="accent1"/>
                </a:solidFill>
                <a:latin typeface="Corbel" pitchFamily="34" charset="0"/>
                <a:ea typeface="+mj-ea"/>
                <a:cs typeface="+mj-cs"/>
              </a:defRPr>
            </a:lvl1pPr>
          </a:lstStyle>
          <a:p>
            <a:pPr lvl="0" eaLnBrk="1" hangingPunct="1">
              <a:lnSpc>
                <a:spcPts val="1400"/>
              </a:lnSpc>
            </a:pPr>
            <a:r>
              <a:rPr lang="kk-KZ" altLang="ru-RU" sz="3200">
                <a:solidFill>
                  <a:srgbClr val="FF0000"/>
                </a:solidFill>
              </a:rPr>
              <a:t>          </a:t>
            </a:r>
            <a:r>
              <a:rPr lang="kk-KZ" altLang="ru-RU" sz="3600" b="1">
                <a:solidFill>
                  <a:srgbClr val="FF0000"/>
                </a:solidFill>
                <a:latin typeface="Times New Roman" pitchFamily="18" charset="0"/>
                <a:ea typeface="Times New Roman" pitchFamily="18" charset="0"/>
              </a:rPr>
              <a:t>Грамматикалық тапсырма</a:t>
            </a:r>
            <a:r>
              <a:rPr lang="kk-KZ" altLang="ru-RU" sz="3600">
                <a:solidFill>
                  <a:srgbClr val="FF0000"/>
                </a:solidFill>
                <a:latin typeface="Times New Roman" pitchFamily="18" charset="0"/>
                <a:ea typeface="Times New Roman" pitchFamily="18" charset="0"/>
              </a:rPr>
              <a:t>:</a:t>
            </a:r>
            <a:br>
              <a:rPr lang="kk-KZ" altLang="ru-RU" sz="3600">
                <a:solidFill>
                  <a:srgbClr val="FF0000"/>
                </a:solidFill>
                <a:latin typeface="Times New Roman" pitchFamily="18" charset="0"/>
                <a:ea typeface="Times New Roman" pitchFamily="18" charset="0"/>
              </a:rPr>
            </a:br>
            <a:br>
              <a:rPr lang="kk-KZ" altLang="ru-RU" sz="3600">
                <a:solidFill>
                  <a:srgbClr val="FF0000"/>
                </a:solidFill>
                <a:latin typeface="Times New Roman" pitchFamily="18" charset="0"/>
                <a:ea typeface="Times New Roman" pitchFamily="18" charset="0"/>
              </a:rPr>
            </a:br>
            <a:r>
              <a:rPr lang="kk-KZ" altLang="ru-RU" sz="3600">
                <a:solidFill>
                  <a:srgbClr val="FF0000"/>
                </a:solidFill>
                <a:latin typeface="Times New Roman" pitchFamily="18" charset="0"/>
                <a:ea typeface="Times New Roman" pitchFamily="18" charset="0"/>
              </a:rPr>
              <a:t> </a:t>
            </a:r>
            <a:br>
              <a:rPr lang="kk-KZ" altLang="ru-RU" sz="3600">
                <a:latin typeface="Times New Roman" pitchFamily="18" charset="0"/>
                <a:ea typeface="Times New Roman" pitchFamily="18" charset="0"/>
              </a:rPr>
            </a:br>
            <a:br>
              <a:rPr lang="ru-RU" altLang="ru-RU" sz="3200">
                <a:latin typeface="Times New Roman" pitchFamily="18" charset="0"/>
                <a:ea typeface="Times New Roman" pitchFamily="18" charset="0"/>
              </a:rPr>
            </a:br>
            <a:r>
              <a:rPr lang="ru-RU" altLang="kk-KZ" sz="3200"/>
              <a:t> </a:t>
            </a:r>
            <a:r>
              <a:rPr lang="kk-KZ" altLang="kk-KZ">
                <a:solidFill>
                  <a:srgbClr val="000000"/>
                </a:solidFill>
                <a:latin typeface="Times New Roman" pitchFamily="18" charset="0"/>
                <a:ea typeface="Times New Roman" pitchFamily="18" charset="0"/>
              </a:rPr>
              <a:t>1. «Күні, қарлығашымды» сөздерін</a:t>
            </a:r>
            <a:br>
              <a:rPr lang="kk-KZ" altLang="kk-KZ">
                <a:solidFill>
                  <a:srgbClr val="000000"/>
                </a:solidFill>
                <a:latin typeface="Times New Roman" pitchFamily="18" charset="0"/>
                <a:ea typeface="Times New Roman" pitchFamily="18" charset="0"/>
              </a:rPr>
            </a:br>
            <a:br>
              <a:rPr lang="kk-KZ" altLang="kk-KZ">
                <a:solidFill>
                  <a:srgbClr val="000000"/>
                </a:solidFill>
                <a:latin typeface="Times New Roman" pitchFamily="18" charset="0"/>
                <a:ea typeface="Times New Roman" pitchFamily="18" charset="0"/>
              </a:rPr>
            </a:br>
            <a:br>
              <a:rPr lang="kk-KZ" altLang="kk-KZ">
                <a:solidFill>
                  <a:srgbClr val="000000"/>
                </a:solidFill>
                <a:latin typeface="Times New Roman" pitchFamily="18" charset="0"/>
                <a:ea typeface="Times New Roman" pitchFamily="18" charset="0"/>
              </a:rPr>
            </a:br>
            <a:br>
              <a:rPr lang="kk-KZ" altLang="kk-KZ">
                <a:solidFill>
                  <a:srgbClr val="000000"/>
                </a:solidFill>
                <a:latin typeface="Times New Roman" pitchFamily="18" charset="0"/>
                <a:ea typeface="Times New Roman" pitchFamily="18" charset="0"/>
              </a:rPr>
            </a:br>
            <a:r>
              <a:rPr lang="kk-KZ" altLang="kk-KZ">
                <a:solidFill>
                  <a:srgbClr val="000000"/>
                </a:solidFill>
                <a:latin typeface="Times New Roman" pitchFamily="18" charset="0"/>
                <a:ea typeface="Times New Roman" pitchFamily="18" charset="0"/>
              </a:rPr>
              <a:t>       сөз құрамына талда.</a:t>
            </a:r>
            <a:br>
              <a:rPr lang="kk-KZ" altLang="kk-KZ">
                <a:solidFill>
                  <a:srgbClr val="000000"/>
                </a:solidFill>
                <a:latin typeface="Times New Roman" pitchFamily="18" charset="0"/>
                <a:ea typeface="Times New Roman" pitchFamily="18" charset="0"/>
              </a:rPr>
            </a:br>
            <a:br>
              <a:rPr lang="kk-KZ" altLang="kk-KZ">
                <a:solidFill>
                  <a:srgbClr val="000000"/>
                </a:solidFill>
                <a:latin typeface="Times New Roman" pitchFamily="18" charset="0"/>
                <a:ea typeface="Times New Roman" pitchFamily="18" charset="0"/>
              </a:rPr>
            </a:br>
            <a:br>
              <a:rPr lang="kk-KZ" altLang="kk-KZ">
                <a:solidFill>
                  <a:srgbClr val="000000"/>
                </a:solidFill>
                <a:latin typeface="Times New Roman" pitchFamily="18" charset="0"/>
                <a:ea typeface="Times New Roman" pitchFamily="18" charset="0"/>
              </a:rPr>
            </a:br>
            <a:r>
              <a:rPr lang="kk-KZ" altLang="kk-KZ">
                <a:solidFill>
                  <a:srgbClr val="000000"/>
                </a:solidFill>
                <a:latin typeface="Times New Roman" pitchFamily="18" charset="0"/>
                <a:ea typeface="Times New Roman" pitchFamily="18" charset="0"/>
              </a:rPr>
              <a:t> </a:t>
            </a:r>
            <a:br>
              <a:rPr lang="kk-KZ" altLang="kk-KZ">
                <a:latin typeface="Times New Roman" pitchFamily="18" charset="0"/>
                <a:ea typeface="Times New Roman" pitchFamily="18" charset="0"/>
              </a:rPr>
            </a:br>
            <a:r>
              <a:rPr lang="kk-KZ" altLang="kk-KZ">
                <a:latin typeface="Times New Roman" pitchFamily="18" charset="0"/>
                <a:ea typeface="Times New Roman" pitchFamily="18" charset="0"/>
              </a:rPr>
              <a:t> </a:t>
            </a:r>
            <a:r>
              <a:rPr lang="kk-KZ" altLang="kk-KZ">
                <a:solidFill>
                  <a:srgbClr val="000000"/>
                </a:solidFill>
                <a:latin typeface="Times New Roman" pitchFamily="18" charset="0"/>
                <a:ea typeface="Times New Roman" pitchFamily="18" charset="0"/>
              </a:rPr>
              <a:t>2. «Қарлығаш» сөзін септеп жаз.</a:t>
            </a:r>
            <a:br>
              <a:rPr lang="kk-KZ" altLang="kk-KZ">
                <a:latin typeface="Times New Roman" pitchFamily="18" charset="0"/>
                <a:ea typeface="Times New Roman" pitchFamily="18" charset="0"/>
              </a:rPr>
            </a:br>
            <a:endParaRPr lang="ru-RU" altLang="ru-RU">
              <a:latin typeface="Times New Roman" pitchFamily="18" charset="0"/>
              <a:ea typeface="Times New Roman" pitchFamily="18" charset="0"/>
            </a:endParaRPr>
          </a:p>
        </p:txBody>
      </p:sp>
      <p:sp>
        <p:nvSpPr>
          <p:cNvPr id="11267" name="AutoShape 5" descr="https://fsd.multiurok.ru/html/2019/03/06/s_5c7f9ab90eca6/1107235_1.jpeg" title=""/>
          <p:cNvSpPr>
            <a:spLocks noChangeAspect="1"/>
          </p:cNvSpPr>
          <p:nvPr/>
        </p:nvSpPr>
        <p:spPr>
          <a:xfrm>
            <a:off x="155575" y="-144462"/>
            <a:ext cx="304800" cy="304800"/>
          </a:xfrm>
          <a:prstGeom prst="rect">
            <a:avLst/>
          </a:prstGeom>
          <a:noFill/>
          <a:ln>
            <a:noFill/>
            <a:miter lim="800000"/>
          </a:ln>
        </p:spPr>
        <p:txBody>
          <a:bodyPr>
            <a:noAutofit/>
          </a:bodyPr>
          <a:lstStyle>
            <a:defPPr>
              <a:defRPr lang="en-US"/>
            </a:defPPr>
            <a:lvl1pPr marL="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1pPr>
            <a:lvl2pPr marL="4572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2pPr>
            <a:lvl3pPr marL="9144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3pPr>
            <a:lvl4pPr marL="13716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4pPr>
            <a:lvl5pPr marL="18288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5pPr>
          </a:lstStyle>
          <a:p>
            <a:pPr marL="0" lvl="0" indent="0" eaLnBrk="1" hangingPunct="1"/>
            <a:endParaRPr lang="kk-KZ" altLang="kk-KZ">
              <a:latin typeface="Arial"/>
            </a:endParaRPr>
          </a:p>
        </p:txBody>
      </p:sp>
      <p:pic>
        <p:nvPicPr>
          <p:cNvPr id="11268" name="Picture 6" descr="C:\Users\Даурен\Downloads\s1200.png" title=""/>
          <p:cNvPicPr>
            <a:picLocks noChangeAspect="1"/>
          </p:cNvPicPr>
          <p:nvPr/>
        </p:nvPicPr>
        <p:blipFill>
          <a:blip r:embed="rId2"/>
          <a:stretch>
            <a:fillRect/>
          </a:stretch>
        </p:blipFill>
        <p:spPr>
          <a:xfrm>
            <a:off x="7740650" y="5229225"/>
            <a:ext cx="838200" cy="1100138"/>
          </a:xfrm>
          <a:prstGeom prst="rect">
            <a:avLst/>
          </a:prstGeom>
          <a:noFill/>
          <a:ln>
            <a:noFill/>
            <a:miter lim="800000"/>
          </a:ln>
        </p:spPr>
      </p:pic>
      <p:sp>
        <p:nvSpPr>
          <p:cNvPr id="11269" name="TextBox"/>
          <p:cNvSpPr txBox="1">
            <a:spLocks noGrp="1" noSelect="1" noRot="1" noMove="1"/>
          </p:cNvSpPr>
          <p:nvPr/>
        </p:nvSpPr>
        <p:spPr>
          <a:xfrm>
            <a:off x="1366520" y="2644140"/>
            <a:ext cx="6411372" cy="1569660"/>
          </a:xfrm>
          <a:prstGeom prst="rect">
            <a:avLst/>
          </a:prstGeom>
          <a:noFill/>
        </p:spPr>
        <p:txBody>
          <a:bodyPr wrap="none" rtlCol="0" anchor="ctr" anchorCtr="1">
            <a:spAutoFit/>
          </a:bodyPr>
          <a:lstStyle>
            <a:lvl1pPr algn="l">
              <a:lnSpc>
                <a:spcPct val="150000"/>
              </a:lnSpc>
              <a:spcBef>
                <a:spcPct val="0"/>
              </a:spcBef>
              <a:spcAft>
                <a:spcPct val="0"/>
              </a:spcAft>
              <a:defRPr lang="en-US" sz="3200" b="1" noProof="1" dirty="0">
                <a:solidFill>
                  <a:prstClr val="red">
                    <a:lumOff val="30000"/>
                    <a:alpha val="40000"/>
                  </a:prstClr>
                </a:solidFill>
                <a:effectLst>
                  <a:outerShdw blurRad="50800" dist="38100" algn="tr" rotWithShape="0">
                    <a:prstClr val="black">
                      <a:alpha val="80000"/>
                    </a:prstClr>
                  </a:outerShdw>
                </a:effectLst>
                <a:latin typeface="Calibri" pitchFamily="34" charset="0"/>
              </a:defRPr>
            </a:lvl1pPr>
          </a:lstStyle>
          <a:p>
            <a:pPr algn="ctr"/>
            <a:r>
              <a:t>Evaluation only.</a:t>
            </a:r>
          </a:p>
          <a:p>
            <a:pPr algn="ctr"/>
            <a:r>
              <a:t>Created with Aspose.Slides for Python via .NET 24.10.</a:t>
            </a:r>
          </a:p>
          <a:p>
            <a:pPr algn="ctr"/>
            <a:r>
              <a:t>Copyright 2004-2024Aspose Pty Ltd.</a:t>
            </a:r>
          </a:p>
        </p:txBody>
      </p:sp>
    </p:spTree>
  </p:cSld>
  <p:clrMapOvr>
    <a:masterClrMapping/>
  </p:clrMapOvr>
  <p:transition>
    <p:wedge/>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2290" name="Заголовок 5" title=""/>
          <p:cNvSpPr>
            <a:spLocks noGrp="1"/>
          </p:cNvSpPr>
          <p:nvPr>
            <p:ph type="title"/>
          </p:nvPr>
        </p:nvSpPr>
        <p:spPr>
          <a:xfrm>
            <a:off x="457200" y="981075"/>
            <a:ext cx="8229600" cy="5111750"/>
          </a:xfrm>
          <a:noFill/>
          <a:ln>
            <a:miter lim="800000"/>
          </a:ln>
        </p:spPr>
        <p:txBody>
          <a:bodyPr wrap="square" lIns="91440" tIns="45720" rIns="91440" bIns="45720" anchor="ctr" anchorCtr="0">
            <a:noAutofit/>
          </a:bodyPr>
          <a:lstStyle>
            <a:lvl1pPr marL="0" indent="0" algn="l" defTabSz="685800" rtl="0" eaLnBrk="0" fontAlgn="base" hangingPunct="0">
              <a:lnSpc>
                <a:spcPct val="90000"/>
              </a:lnSpc>
              <a:spcBef>
                <a:spcPct val="0"/>
              </a:spcBef>
              <a:spcAft>
                <a:spcPct val="0"/>
              </a:spcAft>
              <a:buClrTx/>
              <a:buSzTx/>
              <a:buFontTx/>
              <a:buNone/>
              <a:defRPr kumimoji="0" lang="en-US" altLang="en-US" sz="4000" b="0" i="0" u="none" kern="1200" baseline="0">
                <a:solidFill>
                  <a:schemeClr val="accent1"/>
                </a:solidFill>
                <a:latin typeface="Corbel" pitchFamily="34" charset="0"/>
                <a:ea typeface="+mj-ea"/>
                <a:cs typeface="+mj-cs"/>
              </a:defRPr>
            </a:lvl1pPr>
          </a:lstStyle>
          <a:p>
            <a:pPr lvl="0" eaLnBrk="1" hangingPunct="1"/>
            <a:r>
              <a:rPr lang="kk-KZ" altLang="ru-RU" sz="3200" b="1">
                <a:solidFill>
                  <a:srgbClr val="FF0000"/>
                </a:solidFill>
              </a:rPr>
              <a:t>          </a:t>
            </a:r>
            <a:r>
              <a:rPr lang="kk-KZ" altLang="ru-RU" sz="3200" b="1">
                <a:solidFill>
                  <a:srgbClr val="FF0000"/>
                </a:solidFill>
                <a:latin typeface="Times New Roman" pitchFamily="18" charset="0"/>
                <a:ea typeface="Times New Roman" pitchFamily="18" charset="0"/>
              </a:rPr>
              <a:t>Грамматикалық тапсырманы   </a:t>
            </a:r>
            <a:br>
              <a:rPr lang="kk-KZ" altLang="ru-RU" sz="3200" b="1">
                <a:solidFill>
                  <a:srgbClr val="FF0000"/>
                </a:solidFill>
                <a:latin typeface="Times New Roman" pitchFamily="18" charset="0"/>
                <a:ea typeface="Times New Roman" pitchFamily="18" charset="0"/>
              </a:rPr>
            </a:br>
            <a:r>
              <a:rPr lang="kk-KZ" altLang="ru-RU" sz="3200" b="1">
                <a:solidFill>
                  <a:srgbClr val="FF0000"/>
                </a:solidFill>
                <a:latin typeface="Times New Roman" pitchFamily="18" charset="0"/>
                <a:ea typeface="Times New Roman" pitchFamily="18" charset="0"/>
              </a:rPr>
              <a:t>                бағалау критерийлері: </a:t>
            </a:r>
            <a:br>
              <a:rPr lang="kk-KZ" altLang="ru-RU" sz="3200" b="1">
                <a:latin typeface="Times New Roman" pitchFamily="18" charset="0"/>
                <a:ea typeface="Times New Roman" pitchFamily="18" charset="0"/>
              </a:rPr>
            </a:br>
            <a:br>
              <a:rPr lang="ru-RU" altLang="ru-RU" sz="3200">
                <a:latin typeface="Times New Roman" pitchFamily="18" charset="0"/>
                <a:ea typeface="Times New Roman" pitchFamily="18" charset="0"/>
              </a:rPr>
            </a:br>
            <a:r>
              <a:rPr lang="ru-RU" altLang="kk-KZ" sz="3200">
                <a:latin typeface="Times New Roman" pitchFamily="18" charset="0"/>
                <a:ea typeface="Times New Roman" pitchFamily="18" charset="0"/>
              </a:rPr>
              <a:t> -Берілген сөздерді сөз құрамына талдайды;</a:t>
            </a:r>
            <a:br>
              <a:rPr lang="ru-RU" altLang="kk-KZ" sz="3200">
                <a:latin typeface="Times New Roman" pitchFamily="18" charset="0"/>
                <a:ea typeface="Times New Roman" pitchFamily="18" charset="0"/>
              </a:rPr>
            </a:br>
            <a:r>
              <a:rPr lang="ru-RU" altLang="kk-KZ" sz="3200">
                <a:latin typeface="Times New Roman" pitchFamily="18" charset="0"/>
                <a:ea typeface="Times New Roman" pitchFamily="18" charset="0"/>
              </a:rPr>
              <a:t>-</a:t>
            </a:r>
            <a:r>
              <a:rPr lang="kk-KZ" altLang="kk-KZ" sz="3200">
                <a:latin typeface="Times New Roman" pitchFamily="18" charset="0"/>
                <a:ea typeface="Times New Roman" pitchFamily="18" charset="0"/>
              </a:rPr>
              <a:t> «Қарлығаш» сөзін септейді;</a:t>
            </a:r>
            <a:endParaRPr lang="ru-RU" altLang="ru-RU" sz="3200">
              <a:latin typeface="Times New Roman" pitchFamily="18" charset="0"/>
              <a:ea typeface="Times New Roman" pitchFamily="18" charset="0"/>
            </a:endParaRPr>
          </a:p>
        </p:txBody>
      </p:sp>
      <p:sp>
        <p:nvSpPr>
          <p:cNvPr id="12291" name="AutoShape 6" descr="https://fsd.multiurok.ru/html/2019/03/06/s_5c7f9ab90eca6/1107235_1.jpeg" title=""/>
          <p:cNvSpPr>
            <a:spLocks noChangeAspect="1"/>
          </p:cNvSpPr>
          <p:nvPr/>
        </p:nvSpPr>
        <p:spPr>
          <a:xfrm>
            <a:off x="155575" y="-144462"/>
            <a:ext cx="304800" cy="304800"/>
          </a:xfrm>
          <a:prstGeom prst="rect">
            <a:avLst/>
          </a:prstGeom>
          <a:noFill/>
          <a:ln>
            <a:noFill/>
            <a:miter lim="800000"/>
          </a:ln>
        </p:spPr>
        <p:txBody>
          <a:bodyPr>
            <a:noAutofit/>
          </a:bodyPr>
          <a:lstStyle>
            <a:defPPr>
              <a:defRPr lang="en-US"/>
            </a:defPPr>
            <a:lvl1pPr marL="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1pPr>
            <a:lvl2pPr marL="4572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2pPr>
            <a:lvl3pPr marL="9144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3pPr>
            <a:lvl4pPr marL="13716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4pPr>
            <a:lvl5pPr marL="18288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5pPr>
          </a:lstStyle>
          <a:p>
            <a:pPr marL="0" lvl="0" indent="0" eaLnBrk="1" hangingPunct="1"/>
            <a:endParaRPr lang="kk-KZ" altLang="kk-KZ">
              <a:latin typeface="Arial"/>
            </a:endParaRPr>
          </a:p>
        </p:txBody>
      </p:sp>
      <p:sp>
        <p:nvSpPr>
          <p:cNvPr id="12292" name="AutoShape 10" descr="https://fsd.multiurok.ru/html/2019/03/06/s_5c7f9ab90eca6/1107235_1.jpeg" title=""/>
          <p:cNvSpPr>
            <a:spLocks noChangeAspect="1"/>
          </p:cNvSpPr>
          <p:nvPr/>
        </p:nvSpPr>
        <p:spPr>
          <a:xfrm>
            <a:off x="155575" y="-144462"/>
            <a:ext cx="304800" cy="304800"/>
          </a:xfrm>
          <a:prstGeom prst="rect">
            <a:avLst/>
          </a:prstGeom>
          <a:noFill/>
          <a:ln>
            <a:noFill/>
            <a:miter lim="800000"/>
          </a:ln>
        </p:spPr>
        <p:txBody>
          <a:bodyPr>
            <a:noAutofit/>
          </a:bodyPr>
          <a:lstStyle>
            <a:defPPr>
              <a:defRPr lang="en-US"/>
            </a:defPPr>
            <a:lvl1pPr marL="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1pPr>
            <a:lvl2pPr marL="4572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2pPr>
            <a:lvl3pPr marL="9144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3pPr>
            <a:lvl4pPr marL="13716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4pPr>
            <a:lvl5pPr marL="18288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orbel" pitchFamily="34" charset="0"/>
              </a:defRPr>
            </a:lvl5pPr>
          </a:lstStyle>
          <a:p>
            <a:pPr marL="0" lvl="0" indent="0" eaLnBrk="1" hangingPunct="1"/>
            <a:endParaRPr lang="kk-KZ" altLang="kk-KZ">
              <a:latin typeface="Arial"/>
            </a:endParaRPr>
          </a:p>
        </p:txBody>
      </p:sp>
      <p:pic>
        <p:nvPicPr>
          <p:cNvPr id="12293" name="Picture 6" descr="C:\Users\Даурен\Downloads\s1200.png" title=""/>
          <p:cNvPicPr>
            <a:picLocks noChangeAspect="1"/>
          </p:cNvPicPr>
          <p:nvPr/>
        </p:nvPicPr>
        <p:blipFill>
          <a:blip r:embed="rId2"/>
          <a:stretch>
            <a:fillRect/>
          </a:stretch>
        </p:blipFill>
        <p:spPr>
          <a:xfrm>
            <a:off x="7740650" y="5229225"/>
            <a:ext cx="838200" cy="1100138"/>
          </a:xfrm>
          <a:prstGeom prst="rect">
            <a:avLst/>
          </a:prstGeom>
          <a:noFill/>
          <a:ln>
            <a:noFill/>
            <a:miter lim="800000"/>
          </a:ln>
        </p:spPr>
      </p:pic>
      <p:sp>
        <p:nvSpPr>
          <p:cNvPr id="12294" name="TextBox"/>
          <p:cNvSpPr txBox="1">
            <a:spLocks noGrp="1" noSelect="1" noRot="1" noMove="1"/>
          </p:cNvSpPr>
          <p:nvPr/>
        </p:nvSpPr>
        <p:spPr>
          <a:xfrm>
            <a:off x="1366520" y="2644140"/>
            <a:ext cx="6411372" cy="1569660"/>
          </a:xfrm>
          <a:prstGeom prst="rect">
            <a:avLst/>
          </a:prstGeom>
          <a:noFill/>
        </p:spPr>
        <p:txBody>
          <a:bodyPr wrap="none" rtlCol="0" anchor="ctr" anchorCtr="1">
            <a:spAutoFit/>
          </a:bodyPr>
          <a:lstStyle>
            <a:lvl1pPr algn="l">
              <a:lnSpc>
                <a:spcPct val="150000"/>
              </a:lnSpc>
              <a:spcBef>
                <a:spcPct val="0"/>
              </a:spcBef>
              <a:spcAft>
                <a:spcPct val="0"/>
              </a:spcAft>
              <a:defRPr lang="en-US" sz="3200" b="1" noProof="1" dirty="0">
                <a:solidFill>
                  <a:prstClr val="red">
                    <a:lumOff val="30000"/>
                    <a:alpha val="40000"/>
                  </a:prstClr>
                </a:solidFill>
                <a:effectLst>
                  <a:outerShdw blurRad="50800" dist="38100" algn="tr" rotWithShape="0">
                    <a:prstClr val="black">
                      <a:alpha val="80000"/>
                    </a:prstClr>
                  </a:outerShdw>
                </a:effectLst>
                <a:latin typeface="Calibri" pitchFamily="34" charset="0"/>
              </a:defRPr>
            </a:lvl1pPr>
          </a:lstStyle>
          <a:p>
            <a:pPr algn="ctr"/>
            <a:r>
              <a:t>Evaluation only.</a:t>
            </a:r>
          </a:p>
          <a:p>
            <a:pPr algn="ctr"/>
            <a:r>
              <a:t>Created with Aspose.Slides for Python via .NET 24.10.</a:t>
            </a:r>
          </a:p>
          <a:p>
            <a:pPr algn="ctr"/>
            <a:r>
              <a:t>Copyright 2004-2024Aspose Pty Ltd.</a:t>
            </a:r>
          </a:p>
        </p:txBody>
      </p:sp>
    </p:spTree>
  </p:cSld>
  <p:clrMapOvr>
    <a:masterClrMapping/>
  </p:clrMapOvr>
  <p:transition>
    <p:wedge/>
  </p:transition>
  <p:timing/>
</p:sld>
</file>

<file path=ppt/tags/tag1.xml><?xml version="1.0" encoding="utf-8"?>
<p:tagLst xmlns:p="http://schemas.openxmlformats.org/presentationml/2006/main">
  <p:tag name="AS_NET" val="3.1.32"/>
  <p:tag name="AS_OS" val="Microsoft Windows NT 10.0.19044.0"/>
  <p:tag name="AS_RELEASE_DATE" val="2024.10.14"/>
  <p:tag name="AS_TITLE" val="Aspose.Slides for Python via .NET"/>
  <p:tag name="AS_VERSION" val="24.10"/>
</p:tagLst>
</file>

<file path=ppt/theme/theme1.xml><?xml version="1.0" encoding="utf-8"?>
<a:theme xmlns:r="http://schemas.openxmlformats.org/officeDocument/2006/relationships" xmlns:a="http://schemas.openxmlformats.org/drawingml/2006/main" name="Базис">
  <a:themeElements>
    <a:clrScheme name="Базис">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Базис">
      <a:majorFont>
        <a:latin typeface="Corbel" panose="020b0503020204020204"/>
        <a:ea typeface="Corbel" panose="020b0503020204020204"/>
        <a:cs typeface="Arial"/>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Corbel" panose="020b0503020204020204"/>
        <a:cs typeface="Arial"/>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Базис">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r="http://schemas.openxmlformats.org/officeDocument/2006/relationships"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3.xml><?xml version="1.0" encoding="utf-8"?>
<a:theme xmlns:r="http://schemas.openxmlformats.org/officeDocument/2006/relationships"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Template>TM03457444[[fn=Базис]]</Template>
  <Company>family</Company>
  <PresentationFormat>On-screen Show (4:3)</PresentationFormat>
  <Paragraphs>7</Paragraphs>
  <Slides>7</Slides>
  <Notes>0</Notes>
  <TotalTime>2781</TotalTime>
  <HiddenSlides>0</HiddenSlides>
  <MMClips>0</MMClips>
  <ScaleCrop>0</ScaleCrop>
  <HeadingPairs>
    <vt:vector baseType="variant" size="6">
      <vt:variant>
        <vt:lpstr>Fonts used</vt:lpstr>
      </vt:variant>
      <vt:variant>
        <vt:i4>5</vt:i4>
      </vt:variant>
      <vt:variant>
        <vt:lpstr>Theme</vt:lpstr>
      </vt:variant>
      <vt:variant>
        <vt:i4>1</vt:i4>
      </vt:variant>
      <vt:variant>
        <vt:lpstr>Slide Titles</vt:lpstr>
      </vt:variant>
      <vt:variant>
        <vt:i4>7</vt:i4>
      </vt:variant>
    </vt:vector>
  </HeadingPairs>
  <TitlesOfParts>
    <vt:vector baseType="lpstr" size="13">
      <vt:lpstr>Arial</vt:lpstr>
      <vt:lpstr>Corbel</vt:lpstr>
      <vt:lpstr>Calibri</vt:lpstr>
      <vt:lpstr>Times New Roman</vt:lpstr>
      <vt:lpstr>DengXian</vt:lpstr>
      <vt:lpstr>Базис</vt:lpstr>
      <vt:lpstr>БАҚЫЛАУ ДИКТАНТЫ МЕНІҢ ҚАРЛЫҒАШЫМ</vt:lpstr>
      <vt:lpstr>PowerPoint Presentation</vt:lpstr>
      <vt:lpstr>         Бағалау критерийлері:- мәтінді қатесіз жазады;- сөйлем түрлерін ажырату кезінде тыныс белгілерін дұрыс қояды;</vt:lpstr>
      <vt:lpstr>PowerPoint Presentation</vt:lpstr>
      <vt:lpstr>                               Менің қарлығашым       Жазғытұрым біздің босағаға бір қарлығаш ұя салды. Ол ұядан он алты балапан ұшырды. Күзге қарай құстар жылы жаққа ұшып кете бастады. Менің қарлығашым да дайындалды. Келесі жылы ол қайтып келер ме екен деп ойладым. Кешке қарлығашты ұстап алып, аяғына мықты жіп байладым.       Қыс өтіп, көктем келді. Құстар жылы жақтан ұшып келе бастады. Олардың ішінде қарлығаштар да болды. Оларды көрген сайын мен қарлығашымды ойладым.Бір күні біздің қораға екі қарлығаш келіп қонды. Біреуі менің қарлығашым екен. Оған қатты қуандым.</vt:lpstr>
      <vt:lpstr>          Грамматикалық тапсырма:  1. «Күні, қарлығашымды» сөздерін       сөз құрамына талда.  2. «Қарлығаш» сөзін септеп жаз.</vt:lpstr>
      <vt:lpstr>          Грамматикалық тапсырманы                   бағалау критерийлері:  -Берілген сөздерді сөз құрамына талдайды;- «Қарлығаш» сөзін септейді;</vt:lpstr>
    </vt:vector>
  </TitlesOfParts>
  <LinksUpToDate>0</LinksUpToDate>
  <SharedDoc>0</SharedDoc>
  <HyperlinksChanged>0</HyperlinksChanged>
  <Application>Aspose.Slides for Python via .NET</Application>
  <AppVersion>24.1000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Слайд 1</dc:title>
  <dc:creator>Nurken</dc:creator>
  <cp:lastModifiedBy>СШ25</cp:lastModifiedBy>
  <cp:revision>199</cp:revision>
  <dcterms:created xsi:type="dcterms:W3CDTF">2009-07-16T07:58:15Z</dcterms:created>
  <dcterms:modified xsi:type="dcterms:W3CDTF">2024-10-15T20:48:54Z</dcterms:modified>
</cp:coreProperties>
</file>