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3" r:id="rId3"/>
    <p:sldId id="282" r:id="rId4"/>
    <p:sldId id="283" r:id="rId5"/>
    <p:sldId id="284" r:id="rId6"/>
    <p:sldId id="287" r:id="rId7"/>
    <p:sldId id="288" r:id="rId8"/>
    <p:sldId id="290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Сөз таптары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Сөз таптарының сөйлемдегі қызметін және дереккөздерден ақпарат табасың, жаңа сөздің мағынасын анықтайсың.</a:t>
            </a: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атаулары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7-8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D670A5-0AE1-4D7B-ADA3-46753FF8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3030521-864E-440A-9B0B-62BECFC13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379800"/>
            <a:ext cx="8294665" cy="735013"/>
          </a:xfrm>
        </p:spPr>
        <p:txBody>
          <a:bodyPr>
            <a:normAutofit fontScale="90000"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«Қысқы ойын» </a:t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 қарап отырып  барлық заттардың атауын, қимылын, түсін жаз.</a:t>
            </a:r>
            <a:endParaRPr lang="ru-K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Изображение1">
            <a:extLst>
              <a:ext uri="{FF2B5EF4-FFF2-40B4-BE49-F238E27FC236}">
                <a16:creationId xmlns:a16="http://schemas.microsoft.com/office/drawing/2014/main" id="{14FE34DB-7E03-4E7B-925C-BBA6F8A2C422}"/>
              </a:ext>
            </a:extLst>
          </p:cNvPr>
          <p:cNvPicPr>
            <a:extLst>
              <a:ext uri="smNativeData">
                <sm:smNativeData xmlns="" xmlns:lc="http://schemas.openxmlformats.org/drawingml/2006/lockedCanvas" xmlns:sm="smNativeData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AAAAAjAAAABAAAAGQAAAAXAAAAFAAAADQIAAClDwAANAgAAKUP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BAAAAAAAAAAAAAAAAAAAAAAAAAAAAAAAAAAAANAgAAKUPAAAAAAAAAAAAAAAAAAAoAAAACAAAAAEAAAABAAAAMAAAABQAAAAAAAAAAAD//wAAAQAAAP//AAABAA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061817" y="1486860"/>
            <a:ext cx="7344816" cy="3512477"/>
          </a:xfrm>
          <a:prstGeom prst="rect">
            <a:avLst/>
          </a:prstGeom>
          <a:noFill/>
          <a:ln w="12700">
            <a:noFill/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3F6D14-8846-4CAB-86B0-C970B05F9E3D}"/>
              </a:ext>
            </a:extLst>
          </p:cNvPr>
          <p:cNvSpPr txBox="1"/>
          <p:nvPr/>
        </p:nvSpPr>
        <p:spPr>
          <a:xfrm>
            <a:off x="1259632" y="5008418"/>
            <a:ext cx="6624736" cy="1818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</a:rPr>
              <a:t>Дескрипторлар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: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</a:rPr>
              <a:t>-    Сурет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бойынша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заттардың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атауларын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жазады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; </a:t>
            </a:r>
          </a:p>
          <a:p>
            <a:pPr marL="285750" marR="0" indent="-285750"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Жазған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сөздеріне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қояды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таптарының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атаулары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сұрақтары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топқа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біріктіреді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marR="0" indent="-285750">
              <a:spcBef>
                <a:spcPts val="100"/>
              </a:spcBef>
              <a:spcAft>
                <a:spcPts val="100"/>
              </a:spcAft>
              <a:buFontTx/>
              <a:buChar char="-"/>
            </a:pPr>
            <a:endParaRPr lang="ru-RU" sz="18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3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F0FDD-B88B-4BC9-B63D-2DE480B9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355EE8-DEBA-486F-9273-BDC46749A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4974"/>
            <a:ext cx="8229600" cy="3751189"/>
          </a:xfrm>
        </p:spPr>
        <p:txBody>
          <a:bodyPr/>
          <a:lstStyle/>
          <a:p>
            <a:pPr marL="0" indent="0">
              <a:buNone/>
            </a:pPr>
            <a:r>
              <a:rPr lang="ru-RU" sz="3600" b="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Мысалы</a:t>
            </a:r>
            <a:r>
              <a:rPr lang="ru-RU" sz="3600" b="0" dirty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Үйлер,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балалар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қыздар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ұлдар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үш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екі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аппақ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мұз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ағаш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ағаштар,сырғанақ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жылтыр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жасады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сырғанады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тепті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көңілді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B109B4-D4B6-4AF9-85F8-04601711E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4" y="0"/>
            <a:ext cx="865707" cy="7498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639B70-06B6-4D01-8284-1AD6E8FB826A}"/>
              </a:ext>
            </a:extLst>
          </p:cNvPr>
          <p:cNvSpPr txBox="1"/>
          <p:nvPr/>
        </p:nvSpPr>
        <p:spPr>
          <a:xfrm>
            <a:off x="457200" y="770808"/>
            <a:ext cx="82296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«Қысқы ойын» </a:t>
            </a:r>
          </a:p>
          <a:p>
            <a:pPr algn="ctr"/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 қарап отырып  барлық заттардың атауын, қимылын, түсін жаз.</a:t>
            </a:r>
            <a:endParaRPr lang="ru-KZ" sz="2000" dirty="0"/>
          </a:p>
        </p:txBody>
      </p:sp>
      <p:pic>
        <p:nvPicPr>
          <p:cNvPr id="7" name="Изображение1">
            <a:extLst>
              <a:ext uri="{FF2B5EF4-FFF2-40B4-BE49-F238E27FC236}">
                <a16:creationId xmlns:a16="http://schemas.microsoft.com/office/drawing/2014/main" id="{A3A95FD6-5BB6-486C-988B-E340AA77268C}"/>
              </a:ext>
            </a:extLst>
          </p:cNvPr>
          <p:cNvPicPr>
            <a:extLst>
              <a:ext uri="smNativeData">
                <sm:smNativeData xmlns="" xmlns:lc="http://schemas.openxmlformats.org/drawingml/2006/lockedCanvas" xmlns:sm="smNativeData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AAAAAjAAAABAAAAGQAAAAXAAAAFAAAADQIAAClDwAANAgAAKUP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BAAAAAAAAAAAAAAAAAAAAAAAAAAAAAAAAAAAANAgAAKUPAAAAAAAAAAAAAAAAAAAoAAAACAAAAAEAAAABAAAAMAAAABQAAAAAAAAAAAD//wAAAQAAAP//AAABAA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256737" y="4753461"/>
            <a:ext cx="2430063" cy="1909028"/>
          </a:xfrm>
          <a:prstGeom prst="rect">
            <a:avLst/>
          </a:prstGeom>
          <a:noFill/>
          <a:ln w="127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21267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E3BB7-80A8-4031-B8D0-31FEA92FF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934" y="274638"/>
            <a:ext cx="7776865" cy="1143000"/>
          </a:xfrm>
        </p:spPr>
        <p:txBody>
          <a:bodyPr>
            <a:noAutofit/>
          </a:bodyPr>
          <a:lstStyle/>
          <a:p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Сөз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таптарының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атаулары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сұрақтары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арқылы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топқа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біріктіреді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KZ" sz="32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41017F9-134F-4E3C-B9AF-BA4E34C2AA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508007"/>
              </p:ext>
            </p:extLst>
          </p:nvPr>
        </p:nvGraphicFramePr>
        <p:xfrm>
          <a:off x="755576" y="1412510"/>
          <a:ext cx="7776864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66638477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87427197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5467926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4137475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 есім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Кім? Не? Кімдер? 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Нелер?</a:t>
                      </a:r>
                      <a:endParaRPr lang="ru-K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Етістік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істеді? 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қылды?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Қайтты?</a:t>
                      </a:r>
                      <a:endParaRPr lang="ru-K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 есім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Қандай? Қай?</a:t>
                      </a:r>
                    </a:p>
                    <a:p>
                      <a:endParaRPr lang="ru-K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 есім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Қанша ?</a:t>
                      </a:r>
                    </a:p>
                    <a:p>
                      <a:r>
                        <a:rPr lang="kk-K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Неше?  Нешінші?</a:t>
                      </a:r>
                      <a:endParaRPr lang="ru-K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174256"/>
                  </a:ext>
                </a:extLst>
              </a:tr>
              <a:tr h="1975440">
                <a:tc>
                  <a:txBody>
                    <a:bodyPr/>
                    <a:lstStyle/>
                    <a:p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Үйлер,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қар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мұз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ағаш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сырғанақ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балалар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қыздар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ұлдар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ағаштар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сырғанады</a:t>
                      </a:r>
                    </a:p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жасады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тепті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аппақ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жылтыр</a:t>
                      </a:r>
                      <a:r>
                        <a:rPr lang="ru-RU" sz="2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үш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екі</a:t>
                      </a:r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бір</a:t>
                      </a:r>
                      <a:endParaRPr lang="ru-K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836568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4BC20F6-9D82-40D6-9415-BBD325096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4" y="0"/>
            <a:ext cx="8657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4922AF-575A-4184-B7B4-E51CC0485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600201"/>
            <a:ext cx="6851104" cy="4349080"/>
          </a:xfrm>
        </p:spPr>
        <p:txBody>
          <a:bodyPr/>
          <a:lstStyle/>
          <a:p>
            <a:pPr marL="0" marR="0" indent="0" algn="ctr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6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Жұмбақ</a:t>
            </a:r>
            <a:endParaRPr lang="ru-RU" sz="3600" b="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Жарқылдан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соң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жаңағы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Суға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бөкті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бар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алап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Көкте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түрлі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жолақты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Өрнек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тұрды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ғаламат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ru-KZ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8DB219D-5A75-4E79-B460-1A195DBA0A98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атаулары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7-жаттығу  8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70EC80-FC24-44F3-93F8-8E7E7421D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4" y="0"/>
            <a:ext cx="8657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2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A3FDC0B-6A83-46C8-A497-8F0E1CF7E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07490"/>
            <a:ext cx="7772400" cy="1008111"/>
          </a:xfrm>
        </p:spPr>
        <p:txBody>
          <a:bodyPr>
            <a:normAutofit/>
          </a:bodyPr>
          <a:lstStyle/>
          <a:p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Жұмбақтың  шешуі</a:t>
            </a:r>
            <a:endParaRPr lang="ru-KZ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917E2E1-EB0C-40D9-844B-A9E7E533D1E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82B727F-B629-4B7E-AE48-EF8E81857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8" y="5819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Изображение2">
            <a:extLst>
              <a:ext uri="{FF2B5EF4-FFF2-40B4-BE49-F238E27FC236}">
                <a16:creationId xmlns:a16="http://schemas.microsoft.com/office/drawing/2014/main" id="{1E6C3C53-B410-4DA5-84FC-5CDF7B43A4C6}"/>
              </a:ext>
            </a:extLst>
          </p:cNvPr>
          <p:cNvPicPr>
            <a:extLst>
              <a:ext uri="smNativeData">
                <sm:smNativeData xmlns:sm="smNativeData" xmlns:lc="http://schemas.openxmlformats.org/drawingml/2006/lockedCanvas" xmlns="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9wcAAGP///+NCAAAAAAAAAAAAABkAAAAZAAAAAAAAAAjAAAABAAAAGQAAAAXAAAAFAAAADUHAAB8CwAANQcAAHwL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BAAAAAAAAAAAAAAAAAAAAAAAAAAAAAAAAAAAANQcAAHwLAAAAAAAAAAAAAAAAAAAoAAAACAAAAAEAAAABAAAAMAAAABQAAAAAAAAAAAD//wAAAQAAAP//AAABAA=="/>
              </a:ext>
            </a:extLst>
          </p:cNvPicPr>
          <p:nvPr/>
        </p:nvPicPr>
        <p:blipFill rotWithShape="1">
          <a:blip r:embed="rId3"/>
          <a:srcRect l="21500" t="-1570" r="21890"/>
          <a:stretch/>
        </p:blipFill>
        <p:spPr>
          <a:xfrm>
            <a:off x="2843808" y="1815601"/>
            <a:ext cx="3240360" cy="2909543"/>
          </a:xfrm>
          <a:prstGeom prst="rect">
            <a:avLst/>
          </a:prstGeom>
          <a:noFill/>
          <a:ln w="12700">
            <a:noFill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66EB33-E995-4BF8-B394-F3B4B1811570}"/>
              </a:ext>
            </a:extLst>
          </p:cNvPr>
          <p:cNvSpPr txBox="1"/>
          <p:nvPr/>
        </p:nvSpPr>
        <p:spPr>
          <a:xfrm>
            <a:off x="3023828" y="4078813"/>
            <a:ext cx="3096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36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</a:t>
            </a:r>
            <a:r>
              <a:rPr lang="ru-RU" sz="36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емпірқосақ</a:t>
            </a:r>
            <a:r>
              <a:rPr lang="ru-RU" sz="36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) </a:t>
            </a:r>
          </a:p>
        </p:txBody>
      </p:sp>
      <p:pic>
        <p:nvPicPr>
          <p:cNvPr id="1026" name="Picture 2" descr="Смайлики в нашей жизни.. | Otbasym">
            <a:extLst>
              <a:ext uri="{FF2B5EF4-FFF2-40B4-BE49-F238E27FC236}">
                <a16:creationId xmlns:a16="http://schemas.microsoft.com/office/drawing/2014/main" id="{1E9C8749-7C1F-48E8-AB45-E5D4A9411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05" y="5020920"/>
            <a:ext cx="1725960" cy="135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2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6BE51-18AD-481E-9AA9-8B53F667E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94521"/>
            <a:ext cx="5301124" cy="473061"/>
          </a:xfrm>
        </p:spPr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Тірек сызба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нак ''минус'' 3">
            <a:extLst>
              <a:ext uri="{FF2B5EF4-FFF2-40B4-BE49-F238E27FC236}">
                <a16:creationId xmlns:a16="http://schemas.microsoft.com/office/drawing/2014/main" id="{575FB2B3-6AE2-4355-AC09-B8B1455C421C}"/>
              </a:ext>
            </a:extLst>
          </p:cNvPr>
          <p:cNvSpPr/>
          <p:nvPr/>
        </p:nvSpPr>
        <p:spPr>
          <a:xfrm>
            <a:off x="540562" y="1244244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Сан есім</a:t>
            </a:r>
            <a:endParaRPr lang="ru-KZ" dirty="0"/>
          </a:p>
        </p:txBody>
      </p:sp>
      <p:sp>
        <p:nvSpPr>
          <p:cNvPr id="5" name="Знак ''минус'' 4">
            <a:extLst>
              <a:ext uri="{FF2B5EF4-FFF2-40B4-BE49-F238E27FC236}">
                <a16:creationId xmlns:a16="http://schemas.microsoft.com/office/drawing/2014/main" id="{2AE642CC-C03E-4AE9-87E6-E0DA7D77B71E}"/>
              </a:ext>
            </a:extLst>
          </p:cNvPr>
          <p:cNvSpPr/>
          <p:nvPr/>
        </p:nvSpPr>
        <p:spPr>
          <a:xfrm>
            <a:off x="539552" y="1784479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Сын есім</a:t>
            </a:r>
            <a:endParaRPr lang="ru-KZ" dirty="0"/>
          </a:p>
        </p:txBody>
      </p:sp>
      <p:sp>
        <p:nvSpPr>
          <p:cNvPr id="6" name="Знак ''минус'' 5">
            <a:extLst>
              <a:ext uri="{FF2B5EF4-FFF2-40B4-BE49-F238E27FC236}">
                <a16:creationId xmlns:a16="http://schemas.microsoft.com/office/drawing/2014/main" id="{E58805E3-C17E-42BF-B9C2-F2FF5422100C}"/>
              </a:ext>
            </a:extLst>
          </p:cNvPr>
          <p:cNvSpPr/>
          <p:nvPr/>
        </p:nvSpPr>
        <p:spPr>
          <a:xfrm>
            <a:off x="522454" y="2281024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Етістік</a:t>
            </a:r>
            <a:endParaRPr lang="ru-KZ" dirty="0"/>
          </a:p>
        </p:txBody>
      </p:sp>
      <p:sp>
        <p:nvSpPr>
          <p:cNvPr id="7" name="Знак ''минус'' 6">
            <a:extLst>
              <a:ext uri="{FF2B5EF4-FFF2-40B4-BE49-F238E27FC236}">
                <a16:creationId xmlns:a16="http://schemas.microsoft.com/office/drawing/2014/main" id="{B5B6F24C-937B-483C-88C0-3EB6A38EB726}"/>
              </a:ext>
            </a:extLst>
          </p:cNvPr>
          <p:cNvSpPr/>
          <p:nvPr/>
        </p:nvSpPr>
        <p:spPr>
          <a:xfrm>
            <a:off x="522454" y="2778221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Есімдік</a:t>
            </a:r>
            <a:endParaRPr lang="ru-KZ" dirty="0"/>
          </a:p>
        </p:txBody>
      </p:sp>
      <p:sp>
        <p:nvSpPr>
          <p:cNvPr id="8" name="Знак ''минус'' 7">
            <a:extLst>
              <a:ext uri="{FF2B5EF4-FFF2-40B4-BE49-F238E27FC236}">
                <a16:creationId xmlns:a16="http://schemas.microsoft.com/office/drawing/2014/main" id="{43FC44A9-AF94-43FE-A726-5AD14EE1D45F}"/>
              </a:ext>
            </a:extLst>
          </p:cNvPr>
          <p:cNvSpPr/>
          <p:nvPr/>
        </p:nvSpPr>
        <p:spPr>
          <a:xfrm>
            <a:off x="522454" y="3347838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Үстеу</a:t>
            </a:r>
            <a:endParaRPr lang="ru-KZ" dirty="0"/>
          </a:p>
        </p:txBody>
      </p:sp>
      <p:sp>
        <p:nvSpPr>
          <p:cNvPr id="9" name="Знак ''минус'' 8">
            <a:extLst>
              <a:ext uri="{FF2B5EF4-FFF2-40B4-BE49-F238E27FC236}">
                <a16:creationId xmlns:a16="http://schemas.microsoft.com/office/drawing/2014/main" id="{49EB78A2-BCAE-4BD7-A43F-8763724349C1}"/>
              </a:ext>
            </a:extLst>
          </p:cNvPr>
          <p:cNvSpPr/>
          <p:nvPr/>
        </p:nvSpPr>
        <p:spPr>
          <a:xfrm>
            <a:off x="522454" y="3944911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Шылау</a:t>
            </a:r>
            <a:endParaRPr lang="ru-KZ" dirty="0"/>
          </a:p>
        </p:txBody>
      </p:sp>
      <p:sp>
        <p:nvSpPr>
          <p:cNvPr id="10" name="Знак ''минус'' 9">
            <a:extLst>
              <a:ext uri="{FF2B5EF4-FFF2-40B4-BE49-F238E27FC236}">
                <a16:creationId xmlns:a16="http://schemas.microsoft.com/office/drawing/2014/main" id="{AA04AC16-BC69-4FCB-917D-62A7D76873A4}"/>
              </a:ext>
            </a:extLst>
          </p:cNvPr>
          <p:cNvSpPr/>
          <p:nvPr/>
        </p:nvSpPr>
        <p:spPr>
          <a:xfrm>
            <a:off x="505356" y="4615739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Одағай</a:t>
            </a:r>
            <a:endParaRPr lang="ru-KZ" dirty="0"/>
          </a:p>
        </p:txBody>
      </p:sp>
      <p:sp>
        <p:nvSpPr>
          <p:cNvPr id="11" name="Знак ''минус'' 10">
            <a:extLst>
              <a:ext uri="{FF2B5EF4-FFF2-40B4-BE49-F238E27FC236}">
                <a16:creationId xmlns:a16="http://schemas.microsoft.com/office/drawing/2014/main" id="{42780B75-4764-4B07-9DE4-D707430355CC}"/>
              </a:ext>
            </a:extLst>
          </p:cNvPr>
          <p:cNvSpPr/>
          <p:nvPr/>
        </p:nvSpPr>
        <p:spPr>
          <a:xfrm>
            <a:off x="539552" y="5331519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Еліктеу сөздер</a:t>
            </a:r>
            <a:endParaRPr lang="ru-KZ" dirty="0"/>
          </a:p>
        </p:txBody>
      </p:sp>
      <p:sp>
        <p:nvSpPr>
          <p:cNvPr id="12" name="Знак ''минус'' 11">
            <a:extLst>
              <a:ext uri="{FF2B5EF4-FFF2-40B4-BE49-F238E27FC236}">
                <a16:creationId xmlns:a16="http://schemas.microsoft.com/office/drawing/2014/main" id="{43F88C72-13E9-49AB-99C3-FA4AFE08165C}"/>
              </a:ext>
            </a:extLst>
          </p:cNvPr>
          <p:cNvSpPr/>
          <p:nvPr/>
        </p:nvSpPr>
        <p:spPr>
          <a:xfrm>
            <a:off x="523317" y="723101"/>
            <a:ext cx="288032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Зат есім</a:t>
            </a:r>
            <a:endParaRPr lang="ru-KZ" dirty="0"/>
          </a:p>
        </p:txBody>
      </p:sp>
      <p:sp>
        <p:nvSpPr>
          <p:cNvPr id="13" name="Знак ''минус'' 12">
            <a:extLst>
              <a:ext uri="{FF2B5EF4-FFF2-40B4-BE49-F238E27FC236}">
                <a16:creationId xmlns:a16="http://schemas.microsoft.com/office/drawing/2014/main" id="{808475D2-8C1D-4791-B6F6-46749E0F2B4E}"/>
              </a:ext>
            </a:extLst>
          </p:cNvPr>
          <p:cNvSpPr/>
          <p:nvPr/>
        </p:nvSpPr>
        <p:spPr>
          <a:xfrm>
            <a:off x="4193292" y="3389466"/>
            <a:ext cx="4907209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Қашан? Қайда? Қанша? Қалай?</a:t>
            </a:r>
            <a:endParaRPr lang="ru-KZ" dirty="0"/>
          </a:p>
        </p:txBody>
      </p:sp>
      <p:sp>
        <p:nvSpPr>
          <p:cNvPr id="14" name="Знак ''минус'' 13">
            <a:extLst>
              <a:ext uri="{FF2B5EF4-FFF2-40B4-BE49-F238E27FC236}">
                <a16:creationId xmlns:a16="http://schemas.microsoft.com/office/drawing/2014/main" id="{F7994362-3307-4B5B-B53E-50DCA9D730E7}"/>
              </a:ext>
            </a:extLst>
          </p:cNvPr>
          <p:cNvSpPr/>
          <p:nvPr/>
        </p:nvSpPr>
        <p:spPr>
          <a:xfrm>
            <a:off x="4227185" y="1856430"/>
            <a:ext cx="3842228" cy="1382578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dirty="0"/>
              <a:t>Қандай? Қай?</a:t>
            </a:r>
            <a:endParaRPr lang="ru-KZ" dirty="0"/>
          </a:p>
        </p:txBody>
      </p:sp>
      <p:sp>
        <p:nvSpPr>
          <p:cNvPr id="15" name="Знак ''минус'' 14">
            <a:extLst>
              <a:ext uri="{FF2B5EF4-FFF2-40B4-BE49-F238E27FC236}">
                <a16:creationId xmlns:a16="http://schemas.microsoft.com/office/drawing/2014/main" id="{DAAE1857-7F27-4EF1-A44C-BFDFA5A66A62}"/>
              </a:ext>
            </a:extLst>
          </p:cNvPr>
          <p:cNvSpPr/>
          <p:nvPr/>
        </p:nvSpPr>
        <p:spPr>
          <a:xfrm>
            <a:off x="4210950" y="1244243"/>
            <a:ext cx="3998580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Қанша? Неше? </a:t>
            </a:r>
            <a:r>
              <a:rPr lang="kk-KZ"/>
              <a:t>Нешінші?</a:t>
            </a:r>
            <a:endParaRPr lang="ru-KZ" dirty="0"/>
          </a:p>
        </p:txBody>
      </p:sp>
      <p:sp>
        <p:nvSpPr>
          <p:cNvPr id="16" name="Знак ''минус'' 15">
            <a:extLst>
              <a:ext uri="{FF2B5EF4-FFF2-40B4-BE49-F238E27FC236}">
                <a16:creationId xmlns:a16="http://schemas.microsoft.com/office/drawing/2014/main" id="{B0124371-CB14-43C7-8BEF-78404BFA2B8B}"/>
              </a:ext>
            </a:extLst>
          </p:cNvPr>
          <p:cNvSpPr/>
          <p:nvPr/>
        </p:nvSpPr>
        <p:spPr>
          <a:xfrm>
            <a:off x="4211960" y="811714"/>
            <a:ext cx="3857453" cy="1382578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Кім? Не? Кімдер? Нелер?</a:t>
            </a:r>
            <a:endParaRPr lang="ru-KZ" dirty="0"/>
          </a:p>
        </p:txBody>
      </p:sp>
      <p:sp>
        <p:nvSpPr>
          <p:cNvPr id="17" name="Знак ''минус'' 16">
            <a:extLst>
              <a:ext uri="{FF2B5EF4-FFF2-40B4-BE49-F238E27FC236}">
                <a16:creationId xmlns:a16="http://schemas.microsoft.com/office/drawing/2014/main" id="{E6D1ED3F-4154-4A19-AE95-723A40F73328}"/>
              </a:ext>
            </a:extLst>
          </p:cNvPr>
          <p:cNvSpPr/>
          <p:nvPr/>
        </p:nvSpPr>
        <p:spPr>
          <a:xfrm>
            <a:off x="4414250" y="184946"/>
            <a:ext cx="2880320" cy="1526481"/>
          </a:xfrm>
          <a:prstGeom prst="mathMinus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Сұрақтары</a:t>
            </a:r>
            <a:endParaRPr lang="ru-KZ" dirty="0"/>
          </a:p>
        </p:txBody>
      </p:sp>
      <p:sp>
        <p:nvSpPr>
          <p:cNvPr id="18" name="Знак ''минус'' 17">
            <a:extLst>
              <a:ext uri="{FF2B5EF4-FFF2-40B4-BE49-F238E27FC236}">
                <a16:creationId xmlns:a16="http://schemas.microsoft.com/office/drawing/2014/main" id="{5B80535B-B9B5-4389-9DE1-CBEC3C30EDFB}"/>
              </a:ext>
            </a:extLst>
          </p:cNvPr>
          <p:cNvSpPr/>
          <p:nvPr/>
        </p:nvSpPr>
        <p:spPr>
          <a:xfrm>
            <a:off x="522454" y="184947"/>
            <a:ext cx="2880320" cy="1526481"/>
          </a:xfrm>
          <a:prstGeom prst="mathMinus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Сөз таптары</a:t>
            </a:r>
            <a:endParaRPr lang="ru-KZ" dirty="0"/>
          </a:p>
        </p:txBody>
      </p:sp>
      <p:sp>
        <p:nvSpPr>
          <p:cNvPr id="19" name="Знак ''минус'' 18">
            <a:extLst>
              <a:ext uri="{FF2B5EF4-FFF2-40B4-BE49-F238E27FC236}">
                <a16:creationId xmlns:a16="http://schemas.microsoft.com/office/drawing/2014/main" id="{66B55A76-4563-404C-89E7-9576CF82EBE2}"/>
              </a:ext>
            </a:extLst>
          </p:cNvPr>
          <p:cNvSpPr/>
          <p:nvPr/>
        </p:nvSpPr>
        <p:spPr>
          <a:xfrm>
            <a:off x="4210949" y="2873687"/>
            <a:ext cx="4609523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Кім? Не? Қанша ? Кімдер? Қай? </a:t>
            </a:r>
            <a:endParaRPr lang="ru-KZ" dirty="0"/>
          </a:p>
        </p:txBody>
      </p:sp>
      <p:sp>
        <p:nvSpPr>
          <p:cNvPr id="20" name="Знак ''минус'' 19">
            <a:extLst>
              <a:ext uri="{FF2B5EF4-FFF2-40B4-BE49-F238E27FC236}">
                <a16:creationId xmlns:a16="http://schemas.microsoft.com/office/drawing/2014/main" id="{E7E26D3F-FA80-4137-8BE2-1D3E5DEF19D4}"/>
              </a:ext>
            </a:extLst>
          </p:cNvPr>
          <p:cNvSpPr/>
          <p:nvPr/>
        </p:nvSpPr>
        <p:spPr>
          <a:xfrm>
            <a:off x="4226175" y="2323614"/>
            <a:ext cx="4162249" cy="1526481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Не істеді? Не қылды? </a:t>
            </a:r>
            <a:r>
              <a:rPr lang="kk-KZ" dirty="0" err="1"/>
              <a:t>Қайтті</a:t>
            </a:r>
            <a:r>
              <a:rPr lang="kk-KZ" dirty="0"/>
              <a:t>?</a:t>
            </a:r>
            <a:endParaRPr lang="ru-KZ" dirty="0"/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166572F5-A08C-47FF-9434-0E4EC4765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8" y="5819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Адам баласы білмейтін үш нәрсе">
            <a:extLst>
              <a:ext uri="{FF2B5EF4-FFF2-40B4-BE49-F238E27FC236}">
                <a16:creationId xmlns:a16="http://schemas.microsoft.com/office/drawing/2014/main" id="{BE900DD0-3344-4068-9016-04DB91509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710" y="45210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2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4C8B1B-99A7-4BC2-BE38-F33D22F7C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21" y="365888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 algn="ctr">
              <a:buNone/>
            </a:pP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1-минутта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терезе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сыртындағы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3074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13B4C36D-739D-439D-BB0C-3BF783874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61048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B23DE861-5F91-4950-9F67-90F844D62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43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Изображение3">
            <a:extLst>
              <a:ext uri="{FF2B5EF4-FFF2-40B4-BE49-F238E27FC236}">
                <a16:creationId xmlns:a16="http://schemas.microsoft.com/office/drawing/2014/main" id="{870B515C-696E-4E24-86CA-DF9A0D6ADBAC}"/>
              </a:ext>
            </a:extLst>
          </p:cNvPr>
          <p:cNvPicPr>
            <a:extLst>
              <a:ext uri="smNativeData">
                <sm:smNativeData xmlns="" xmlns:lc="http://schemas.openxmlformats.org/drawingml/2006/lockedCanvas" xmlns:sm="smNativeData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AAAAAjAAAABAAAAGQAAAAXAAAAFAAAACUIAADpBwAAJQgAAOkH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CAAAAAAAAAAAAAAAAAAAAAAAAAAAAAAAAAAAAJQgAAOkHAAAAAAAAAAAAAAAAAAAoAAAACAAAAAEAAAABAAAAMAAAABQAAAAAAAAAAAD//wAAAQAAAP//AAABAA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124744"/>
            <a:ext cx="6696744" cy="4032448"/>
          </a:xfrm>
          <a:prstGeom prst="rect">
            <a:avLst/>
          </a:prstGeom>
          <a:noFill/>
          <a:ln w="127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6049269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329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Сабақтың тақырыбы:    Сөз таптары Сабақтың мақсаты: Сөз таптарының сөйлемдегі қызметін және дереккөздерден ақпарат табасың, жаңа сөздің мағынасын анықтайсың.</vt:lpstr>
      <vt:lpstr>«Қысқы ойын»  Суретке қарап отырып  барлық заттардың атауын, қимылын, түсін жаз.</vt:lpstr>
      <vt:lpstr>Өзіңді тексер: </vt:lpstr>
      <vt:lpstr>Сөз таптарының атаулары мен сұрақтары арқылы топқа біріктіреді </vt:lpstr>
      <vt:lpstr>Презентация PowerPoint</vt:lpstr>
      <vt:lpstr>Жұмбақтың  шешуі</vt:lpstr>
      <vt:lpstr>Тірек сызба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42</cp:revision>
  <dcterms:created xsi:type="dcterms:W3CDTF">2020-11-17T16:31:08Z</dcterms:created>
  <dcterms:modified xsi:type="dcterms:W3CDTF">2021-01-10T22:26:15Z</dcterms:modified>
</cp:coreProperties>
</file>