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9"/>
  </p:notesMasterIdLst>
  <p:handoutMasterIdLst>
    <p:handoutMasterId r:id="rId10"/>
  </p:handoutMasterIdLst>
  <p:sldIdLst>
    <p:sldId id="330" r:id="rId2"/>
    <p:sldId id="406" r:id="rId3"/>
    <p:sldId id="402" r:id="rId4"/>
    <p:sldId id="413" r:id="rId5"/>
    <p:sldId id="412" r:id="rId6"/>
    <p:sldId id="409" r:id="rId7"/>
    <p:sldId id="40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990033"/>
    <a:srgbClr val="99FF66"/>
    <a:srgbClr val="0000FF"/>
    <a:srgbClr val="CC0000"/>
    <a:srgbClr val="FF66FF"/>
    <a:srgbClr val="6600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60" autoAdjust="0"/>
    <p:restoredTop sz="92032" autoAdjust="0"/>
  </p:normalViewPr>
  <p:slideViewPr>
    <p:cSldViewPr>
      <p:cViewPr varScale="1">
        <p:scale>
          <a:sx n="62" d="100"/>
          <a:sy n="62" d="100"/>
        </p:scale>
        <p:origin x="1352" y="44"/>
      </p:cViewPr>
      <p:guideLst>
        <p:guide orient="horz" pos="2160"/>
        <p:guide pos="2880"/>
      </p:guideLst>
    </p:cSldViewPr>
  </p:slideViewPr>
  <p:outlineViewPr>
    <p:cViewPr>
      <p:scale>
        <a:sx n="33" d="100"/>
        <a:sy n="33" d="100"/>
      </p:scale>
      <p:origin x="0" y="5436"/>
    </p:cViewPr>
  </p:outlineViewPr>
  <p:notesTextViewPr>
    <p:cViewPr>
      <p:scale>
        <a:sx n="100" d="100"/>
        <a:sy n="100" d="100"/>
      </p:scale>
      <p:origin x="0" y="0"/>
    </p:cViewPr>
  </p:notesTextViewPr>
  <p:sorterViewPr>
    <p:cViewPr>
      <p:scale>
        <a:sx n="66" d="100"/>
        <a:sy n="66" d="100"/>
      </p:scale>
      <p:origin x="0" y="864"/>
    </p:cViewPr>
  </p:sorterViewPr>
  <p:notesViewPr>
    <p:cSldViewPr>
      <p:cViewPr varScale="1">
        <p:scale>
          <a:sx n="56" d="100"/>
          <a:sy n="56" d="100"/>
        </p:scale>
        <p:origin x="-213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822BFA6F-DED4-4CD8-BE4D-5F6C7A68CE1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ru-RU"/>
          </a:p>
        </p:txBody>
      </p:sp>
      <p:sp>
        <p:nvSpPr>
          <p:cNvPr id="3" name="Дата 2">
            <a:extLst>
              <a:ext uri="{FF2B5EF4-FFF2-40B4-BE49-F238E27FC236}">
                <a16:creationId xmlns:a16="http://schemas.microsoft.com/office/drawing/2014/main" id="{3C3A396E-05EE-46F1-AA00-84B56B6BBE96}"/>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A071C60F-0BC0-4F83-81E1-E9770DD53A25}" type="datetimeFigureOut">
              <a:rPr lang="ru-RU"/>
              <a:pPr>
                <a:defRPr/>
              </a:pPr>
              <a:t>09.01.2021</a:t>
            </a:fld>
            <a:endParaRPr lang="ru-RU"/>
          </a:p>
        </p:txBody>
      </p:sp>
      <p:sp>
        <p:nvSpPr>
          <p:cNvPr id="4" name="Нижний колонтитул 3">
            <a:extLst>
              <a:ext uri="{FF2B5EF4-FFF2-40B4-BE49-F238E27FC236}">
                <a16:creationId xmlns:a16="http://schemas.microsoft.com/office/drawing/2014/main" id="{76DF40A5-8F41-4A99-8DA3-66484567C1F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ru-RU"/>
          </a:p>
        </p:txBody>
      </p:sp>
      <p:sp>
        <p:nvSpPr>
          <p:cNvPr id="5" name="Номер слайда 4">
            <a:extLst>
              <a:ext uri="{FF2B5EF4-FFF2-40B4-BE49-F238E27FC236}">
                <a16:creationId xmlns:a16="http://schemas.microsoft.com/office/drawing/2014/main" id="{A6352989-C95C-4BE2-B7D6-F94B4F315C8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E25DF86-1252-4505-B78B-8750C7723F34}" type="slidenum">
              <a:rPr lang="ru-RU" altLang="en-US"/>
              <a:pPr/>
              <a:t>‹#›</a:t>
            </a:fld>
            <a:endParaRPr lang="ru-RU"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68F0C58E-FC9B-45B1-9045-210FDA0CC52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ru-RU"/>
          </a:p>
        </p:txBody>
      </p:sp>
      <p:sp>
        <p:nvSpPr>
          <p:cNvPr id="48131" name="Rectangle 3">
            <a:extLst>
              <a:ext uri="{FF2B5EF4-FFF2-40B4-BE49-F238E27FC236}">
                <a16:creationId xmlns:a16="http://schemas.microsoft.com/office/drawing/2014/main" id="{85847590-72D7-4F4A-A2D1-29ED9FF3747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ru-RU"/>
          </a:p>
        </p:txBody>
      </p:sp>
      <p:sp>
        <p:nvSpPr>
          <p:cNvPr id="9220" name="Rectangle 4">
            <a:extLst>
              <a:ext uri="{FF2B5EF4-FFF2-40B4-BE49-F238E27FC236}">
                <a16:creationId xmlns:a16="http://schemas.microsoft.com/office/drawing/2014/main" id="{4D053C69-C932-4213-8105-738D28A9DBE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a:extLst>
              <a:ext uri="{FF2B5EF4-FFF2-40B4-BE49-F238E27FC236}">
                <a16:creationId xmlns:a16="http://schemas.microsoft.com/office/drawing/2014/main" id="{7D948745-6C6D-469D-A305-70428EBDD227}"/>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48134" name="Rectangle 6">
            <a:extLst>
              <a:ext uri="{FF2B5EF4-FFF2-40B4-BE49-F238E27FC236}">
                <a16:creationId xmlns:a16="http://schemas.microsoft.com/office/drawing/2014/main" id="{ADCCC187-D25A-43E7-A676-6D5C82C0BF3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48135" name="Rectangle 7">
            <a:extLst>
              <a:ext uri="{FF2B5EF4-FFF2-40B4-BE49-F238E27FC236}">
                <a16:creationId xmlns:a16="http://schemas.microsoft.com/office/drawing/2014/main" id="{749FAE50-E7C3-453F-8EA2-9F1EC8A689E9}"/>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853F10E-9BC8-432A-82F4-E8679F3961C7}" type="slidenum">
              <a:rPr lang="ru-RU" altLang="en-US"/>
              <a:pPr/>
              <a:t>‹#›</a:t>
            </a:fld>
            <a:endParaRPr lang="ru-R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defRPr/>
            </a:pPr>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pPr>
              <a:defRPr/>
            </a:pPr>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8C84233-85D9-44CA-8423-5796C0564181}" type="slidenum">
              <a:rPr lang="ru-RU" altLang="en-US" smtClean="0"/>
              <a:pPr/>
              <a:t>‹#›</a:t>
            </a:fld>
            <a:endParaRPr lang="ru-RU" alt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0888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02F92DFA-2F7C-4D5A-A089-B858240DD5DA}" type="slidenum">
              <a:rPr lang="ru-RU" altLang="en-US" smtClean="0"/>
              <a:pPr/>
              <a:t>‹#›</a:t>
            </a:fld>
            <a:endParaRPr lang="ru-RU" altLang="en-US"/>
          </a:p>
        </p:txBody>
      </p:sp>
    </p:spTree>
    <p:extLst>
      <p:ext uri="{BB962C8B-B14F-4D97-AF65-F5344CB8AC3E}">
        <p14:creationId xmlns:p14="http://schemas.microsoft.com/office/powerpoint/2010/main" val="318540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43B814EA-ECEA-469F-BC03-C2765B6C5C74}" type="slidenum">
              <a:rPr lang="ru-RU" altLang="en-US" smtClean="0"/>
              <a:pPr/>
              <a:t>‹#›</a:t>
            </a:fld>
            <a:endParaRPr lang="ru-RU" altLang="en-US"/>
          </a:p>
        </p:txBody>
      </p:sp>
    </p:spTree>
    <p:extLst>
      <p:ext uri="{BB962C8B-B14F-4D97-AF65-F5344CB8AC3E}">
        <p14:creationId xmlns:p14="http://schemas.microsoft.com/office/powerpoint/2010/main" val="147732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A738D617-5504-48A6-AA96-EFD8F3128D27}" type="slidenum">
              <a:rPr lang="ru-RU" altLang="en-US" smtClean="0"/>
              <a:pPr/>
              <a:t>‹#›</a:t>
            </a:fld>
            <a:endParaRPr lang="ru-RU" altLang="en-US"/>
          </a:p>
        </p:txBody>
      </p:sp>
    </p:spTree>
    <p:extLst>
      <p:ext uri="{BB962C8B-B14F-4D97-AF65-F5344CB8AC3E}">
        <p14:creationId xmlns:p14="http://schemas.microsoft.com/office/powerpoint/2010/main" val="3167173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ru-RU"/>
              <a:t>Образец заголовка</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29EC48FC-B4D6-4FF3-82E0-F87C8ECEE17E}" type="slidenum">
              <a:rPr lang="ru-RU" altLang="en-US" smtClean="0"/>
              <a:pPr/>
              <a:t>‹#›</a:t>
            </a:fld>
            <a:endParaRPr lang="ru-RU" alt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761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85D60506-A213-4DF1-B195-418B0D68B20A}" type="slidenum">
              <a:rPr lang="ru-RU" altLang="en-US" smtClean="0"/>
              <a:pPr/>
              <a:t>‹#›</a:t>
            </a:fld>
            <a:endParaRPr lang="ru-RU" altLang="en-US"/>
          </a:p>
        </p:txBody>
      </p:sp>
    </p:spTree>
    <p:extLst>
      <p:ext uri="{BB962C8B-B14F-4D97-AF65-F5344CB8AC3E}">
        <p14:creationId xmlns:p14="http://schemas.microsoft.com/office/powerpoint/2010/main" val="99943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a:defRPr/>
            </a:pPr>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fld id="{4A2A77F1-BCE4-4B4D-B956-3236BC1F0520}" type="slidenum">
              <a:rPr lang="ru-RU" altLang="en-US" smtClean="0"/>
              <a:pPr/>
              <a:t>‹#›</a:t>
            </a:fld>
            <a:endParaRPr lang="ru-RU" altLang="en-US"/>
          </a:p>
        </p:txBody>
      </p:sp>
    </p:spTree>
    <p:extLst>
      <p:ext uri="{BB962C8B-B14F-4D97-AF65-F5344CB8AC3E}">
        <p14:creationId xmlns:p14="http://schemas.microsoft.com/office/powerpoint/2010/main" val="2497258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fld id="{9370193A-0756-4EB4-AE77-7BFCA548F6A6}" type="slidenum">
              <a:rPr lang="ru-RU" altLang="en-US" smtClean="0"/>
              <a:pPr/>
              <a:t>‹#›</a:t>
            </a:fld>
            <a:endParaRPr lang="ru-RU" altLang="en-US"/>
          </a:p>
        </p:txBody>
      </p:sp>
    </p:spTree>
    <p:extLst>
      <p:ext uri="{BB962C8B-B14F-4D97-AF65-F5344CB8AC3E}">
        <p14:creationId xmlns:p14="http://schemas.microsoft.com/office/powerpoint/2010/main" val="31114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fld id="{75DA1734-C739-4837-8B53-2846DEA0E19E}" type="slidenum">
              <a:rPr lang="ru-RU" altLang="en-US" smtClean="0"/>
              <a:pPr/>
              <a:t>‹#›</a:t>
            </a:fld>
            <a:endParaRPr lang="ru-RU" altLang="en-US"/>
          </a:p>
        </p:txBody>
      </p:sp>
    </p:spTree>
    <p:extLst>
      <p:ext uri="{BB962C8B-B14F-4D97-AF65-F5344CB8AC3E}">
        <p14:creationId xmlns:p14="http://schemas.microsoft.com/office/powerpoint/2010/main" val="3695462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ru-RU"/>
              <a:t>Образец заголовка</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615CDEB8-3E08-4C30-AD2A-18DF8F7EA9C0}" type="slidenum">
              <a:rPr lang="ru-RU" altLang="en-US" smtClean="0"/>
              <a:pPr/>
              <a:t>‹#›</a:t>
            </a:fld>
            <a:endParaRPr lang="ru-RU" altLang="en-US"/>
          </a:p>
        </p:txBody>
      </p:sp>
    </p:spTree>
    <p:extLst>
      <p:ext uri="{BB962C8B-B14F-4D97-AF65-F5344CB8AC3E}">
        <p14:creationId xmlns:p14="http://schemas.microsoft.com/office/powerpoint/2010/main" val="425687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1C0F9AA2-5542-487E-8269-CC9775242073}" type="slidenum">
              <a:rPr lang="ru-RU" altLang="en-US" smtClean="0"/>
              <a:pPr/>
              <a:t>‹#›</a:t>
            </a:fld>
            <a:endParaRPr lang="ru-RU" altLang="en-US"/>
          </a:p>
        </p:txBody>
      </p:sp>
    </p:spTree>
    <p:extLst>
      <p:ext uri="{BB962C8B-B14F-4D97-AF65-F5344CB8AC3E}">
        <p14:creationId xmlns:p14="http://schemas.microsoft.com/office/powerpoint/2010/main" val="2183764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pPr>
              <a:defRPr/>
            </a:pPr>
            <a:endParaRPr lang="ru-RU"/>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pPr>
              <a:defRPr/>
            </a:pPr>
            <a:endParaRPr lang="ru-RU"/>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BED14827-491A-4B1F-81A9-83F5561509C9}" type="slidenum">
              <a:rPr lang="ru-RU" altLang="en-US" smtClean="0"/>
              <a:pPr/>
              <a:t>‹#›</a:t>
            </a:fld>
            <a:endParaRPr lang="ru-RU" altLang="en-US"/>
          </a:p>
        </p:txBody>
      </p:sp>
    </p:spTree>
    <p:extLst>
      <p:ext uri="{BB962C8B-B14F-4D97-AF65-F5344CB8AC3E}">
        <p14:creationId xmlns:p14="http://schemas.microsoft.com/office/powerpoint/2010/main" val="355853850"/>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68" decel="100000"/>
                                        <p:tgtEl>
                                          <p:spTgt spid="2"/>
                                        </p:tgtEl>
                                      </p:cBhvr>
                                    </p:animEffect>
                                    <p:animScale>
                                      <p:cBhvr>
                                        <p:cTn id="8" dur="768" decel="100000"/>
                                        <p:tgtEl>
                                          <p:spTgt spid="2"/>
                                        </p:tgtEl>
                                      </p:cBhvr>
                                      <p:from x="10000" y="10000"/>
                                      <p:to x="200000" y="450000"/>
                                    </p:animScale>
                                    <p:animScale>
                                      <p:cBhvr>
                                        <p:cTn id="9" dur="1230" accel="100000" fill="hold">
                                          <p:stCondLst>
                                            <p:cond delay="768"/>
                                          </p:stCondLst>
                                        </p:cTn>
                                        <p:tgtEl>
                                          <p:spTgt spid="2"/>
                                        </p:tgtEl>
                                      </p:cBhvr>
                                      <p:from x="200000" y="450000"/>
                                      <p:to x="100000" y="100000"/>
                                    </p:animScale>
                                    <p:set>
                                      <p:cBhvr>
                                        <p:cTn id="10" dur="768" fill="hold"/>
                                        <p:tgtEl>
                                          <p:spTgt spid="2"/>
                                        </p:tgtEl>
                                        <p:attrNameLst>
                                          <p:attrName>ppt_x</p:attrName>
                                        </p:attrNameLst>
                                      </p:cBhvr>
                                      <p:to>
                                        <p:strVal val="(0.5)"/>
                                      </p:to>
                                    </p:set>
                                    <p:anim from="(0.5)" to="(#ppt_x)" calcmode="lin" valueType="num">
                                      <p:cBhvr>
                                        <p:cTn id="11" dur="1230" accel="100000" fill="hold">
                                          <p:stCondLst>
                                            <p:cond delay="768"/>
                                          </p:stCondLst>
                                        </p:cTn>
                                        <p:tgtEl>
                                          <p:spTgt spid="2"/>
                                        </p:tgtEl>
                                        <p:attrNameLst>
                                          <p:attrName>ppt_x</p:attrName>
                                        </p:attrNameLst>
                                      </p:cBhvr>
                                    </p:anim>
                                    <p:set>
                                      <p:cBhvr>
                                        <p:cTn id="12" dur="768" fill="hold"/>
                                        <p:tgtEl>
                                          <p:spTgt spid="2"/>
                                        </p:tgtEl>
                                        <p:attrNameLst>
                                          <p:attrName>ppt_y</p:attrName>
                                        </p:attrNameLst>
                                      </p:cBhvr>
                                      <p:to>
                                        <p:strVal val="(#ppt_y+0.4)"/>
                                      </p:to>
                                    </p:set>
                                    <p:anim from="(#ppt_y+0.4)" to="(#ppt_y)" calcmode="lin" valueType="num">
                                      <p:cBhvr>
                                        <p:cTn id="13" dur="1230" accel="100000" fill="hold">
                                          <p:stCondLst>
                                            <p:cond delay="768"/>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3">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D862BF8-215D-49C9-81BF-E8C243E89161}"/>
              </a:ext>
            </a:extLst>
          </p:cNvPr>
          <p:cNvSpPr>
            <a:spLocks noGrp="1" noChangeArrowheads="1"/>
          </p:cNvSpPr>
          <p:nvPr>
            <p:ph type="ctrTitle"/>
          </p:nvPr>
        </p:nvSpPr>
        <p:spPr>
          <a:xfrm>
            <a:off x="251521" y="260648"/>
            <a:ext cx="8651180" cy="6120679"/>
          </a:xfrm>
        </p:spPr>
        <p:txBody>
          <a:bodyPr>
            <a:normAutofit fontScale="90000"/>
          </a:bodyPr>
          <a:lstStyle/>
          <a:p>
            <a:pPr eaLnBrk="1" hangingPunct="1">
              <a:defRPr/>
            </a:pP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r>
              <a:rPr lang="ru-RU" altLang="ru-RU" sz="5400" b="1" dirty="0" err="1">
                <a:solidFill>
                  <a:schemeClr val="accent2"/>
                </a:solidFill>
                <a:latin typeface="Times New Roman" pitchFamily="18" charset="0"/>
              </a:rPr>
              <a:t>Сабақтың</a:t>
            </a:r>
            <a:r>
              <a:rPr lang="ru-RU" altLang="ru-RU" sz="5400" b="1" dirty="0">
                <a:solidFill>
                  <a:schemeClr val="accent2"/>
                </a:solidFill>
                <a:latin typeface="Times New Roman" pitchFamily="18" charset="0"/>
              </a:rPr>
              <a:t> </a:t>
            </a:r>
            <a:r>
              <a:rPr lang="ru-RU" altLang="ru-RU" sz="5400" b="1" dirty="0" err="1">
                <a:solidFill>
                  <a:schemeClr val="accent2"/>
                </a:solidFill>
                <a:latin typeface="Times New Roman" pitchFamily="18" charset="0"/>
              </a:rPr>
              <a:t>тақырыбы</a:t>
            </a:r>
            <a:r>
              <a:rPr lang="ru-RU" altLang="ru-RU" sz="5400" b="1" dirty="0">
                <a:solidFill>
                  <a:schemeClr val="accent2"/>
                </a:solidFill>
                <a:latin typeface="Times New Roman" pitchFamily="18" charset="0"/>
              </a:rPr>
              <a:t>:</a:t>
            </a:r>
            <a:br>
              <a:rPr lang="ru-RU" altLang="ru-RU" sz="5400" b="1" dirty="0">
                <a:solidFill>
                  <a:schemeClr val="accent2"/>
                </a:solidFill>
                <a:latin typeface="Times New Roman" pitchFamily="18" charset="0"/>
              </a:rPr>
            </a:br>
            <a:r>
              <a:rPr lang="ru-RU" altLang="ru-RU" sz="5400" b="1" dirty="0" err="1">
                <a:solidFill>
                  <a:schemeClr val="accent2"/>
                </a:solidFill>
                <a:latin typeface="Times New Roman" pitchFamily="18" charset="0"/>
              </a:rPr>
              <a:t>Қатемен</a:t>
            </a:r>
            <a:r>
              <a:rPr lang="ru-RU" altLang="ru-RU" sz="5400" b="1" dirty="0">
                <a:solidFill>
                  <a:schemeClr val="accent2"/>
                </a:solidFill>
                <a:latin typeface="Times New Roman" pitchFamily="18" charset="0"/>
              </a:rPr>
              <a:t> </a:t>
            </a:r>
            <a:r>
              <a:rPr lang="ru-RU" altLang="ru-RU" sz="5400" b="1" dirty="0" err="1">
                <a:solidFill>
                  <a:schemeClr val="accent2"/>
                </a:solidFill>
                <a:latin typeface="Times New Roman" pitchFamily="18" charset="0"/>
              </a:rPr>
              <a:t>жұмыс</a:t>
            </a: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r>
              <a:rPr lang="ru-RU" altLang="ru-RU" sz="3200" b="1" dirty="0" err="1">
                <a:solidFill>
                  <a:schemeClr val="tx1">
                    <a:lumMod val="75000"/>
                    <a:lumOff val="25000"/>
                  </a:schemeClr>
                </a:solidFill>
                <a:latin typeface="Times New Roman" pitchFamily="18" charset="0"/>
              </a:rPr>
              <a:t>Мақсатымыз</a:t>
            </a:r>
            <a:r>
              <a:rPr lang="ru-RU" altLang="ru-RU" sz="3200" b="1"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мұғалімнің</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көмегімен</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орфографиялық</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және</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пунктуациялық</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нормаларға</a:t>
            </a:r>
            <a:r>
              <a:rPr lang="ru-RU" altLang="ru-RU" sz="3200" dirty="0">
                <a:solidFill>
                  <a:schemeClr val="tx1">
                    <a:lumMod val="75000"/>
                    <a:lumOff val="25000"/>
                  </a:schemeClr>
                </a:solidFill>
                <a:latin typeface="Times New Roman" pitchFamily="18" charset="0"/>
              </a:rPr>
              <a:t> сай </a:t>
            </a:r>
            <a:r>
              <a:rPr lang="ru-RU" altLang="ru-RU" sz="3200" dirty="0" err="1">
                <a:solidFill>
                  <a:schemeClr val="tx1">
                    <a:lumMod val="75000"/>
                    <a:lumOff val="25000"/>
                  </a:schemeClr>
                </a:solidFill>
                <a:latin typeface="Times New Roman" pitchFamily="18" charset="0"/>
              </a:rPr>
              <a:t>жазба</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жұмысын</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талдап</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түзету</a:t>
            </a:r>
            <a:r>
              <a:rPr lang="ru-RU" altLang="ru-RU" sz="3200" dirty="0">
                <a:solidFill>
                  <a:schemeClr val="tx1">
                    <a:lumMod val="75000"/>
                    <a:lumOff val="25000"/>
                  </a:schemeClr>
                </a:solidFill>
                <a:latin typeface="Times New Roman" pitchFamily="18" charset="0"/>
              </a:rPr>
              <a:t>.</a:t>
            </a:r>
            <a:br>
              <a:rPr lang="ru-RU" altLang="ru-RU" sz="3200" b="1" dirty="0">
                <a:solidFill>
                  <a:schemeClr val="tx1">
                    <a:lumMod val="75000"/>
                    <a:lumOff val="25000"/>
                  </a:schemeClr>
                </a:solidFill>
                <a:latin typeface="Times New Roman" pitchFamily="18" charset="0"/>
              </a:rPr>
            </a:br>
            <a:r>
              <a:rPr lang="kk-KZ" altLang="ru-RU" sz="3200" b="1" dirty="0">
                <a:solidFill>
                  <a:schemeClr val="accent2"/>
                </a:solidFill>
                <a:latin typeface="Times New Roman" pitchFamily="18" charset="0"/>
              </a:rPr>
              <a:t> </a:t>
            </a:r>
            <a:br>
              <a:rPr lang="ru-RU" altLang="ru-RU" sz="3200" b="1" dirty="0">
                <a:solidFill>
                  <a:schemeClr val="accent2"/>
                </a:solidFill>
                <a:latin typeface="Times New Roman" pitchFamily="18" charset="0"/>
              </a:rPr>
            </a:br>
            <a:endParaRPr lang="ru-RU" altLang="ru-RU" sz="6000" i="1" dirty="0">
              <a:solidFill>
                <a:schemeClr val="accent2"/>
              </a:solidFill>
              <a:latin typeface="Times New Roman" pitchFamily="18" charset="0"/>
            </a:endParaRPr>
          </a:p>
        </p:txBody>
      </p:sp>
      <p:sp>
        <p:nvSpPr>
          <p:cNvPr id="2052" name="Прямоугольник 2">
            <a:extLst>
              <a:ext uri="{FF2B5EF4-FFF2-40B4-BE49-F238E27FC236}">
                <a16:creationId xmlns:a16="http://schemas.microsoft.com/office/drawing/2014/main" id="{82AFA1D3-D843-4184-ACF1-6F945BDC5539}"/>
              </a:ext>
            </a:extLst>
          </p:cNvPr>
          <p:cNvSpPr>
            <a:spLocks noChangeArrowheads="1"/>
          </p:cNvSpPr>
          <p:nvPr/>
        </p:nvSpPr>
        <p:spPr bwMode="auto">
          <a:xfrm>
            <a:off x="827088" y="671513"/>
            <a:ext cx="5833144" cy="830997"/>
          </a:xfrm>
          <a:prstGeom prst="rect">
            <a:avLst/>
          </a:prstGeom>
          <a:noFill/>
          <a:ln w="9525">
            <a:noFill/>
            <a:miter lim="800000"/>
            <a:headEnd/>
            <a:tailEnd/>
          </a:ln>
        </p:spPr>
        <p:txBody>
          <a:bodyPr wrap="square">
            <a:spAutoFit/>
          </a:bodyPr>
          <a:lstStyle/>
          <a:p>
            <a:pPr>
              <a:defRPr/>
            </a:pPr>
            <a:r>
              <a:rPr lang="ru-RU" altLang="ru-RU" sz="2400" b="1" dirty="0" err="1">
                <a:latin typeface="Times New Roman" pitchFamily="18" charset="0"/>
                <a:cs typeface="Times New Roman" pitchFamily="18" charset="0"/>
              </a:rPr>
              <a:t>Қазақ</a:t>
            </a:r>
            <a:r>
              <a:rPr lang="ru-RU" altLang="ru-RU" sz="2400" b="1" dirty="0">
                <a:latin typeface="Times New Roman" pitchFamily="18" charset="0"/>
                <a:cs typeface="Times New Roman" pitchFamily="18" charset="0"/>
              </a:rPr>
              <a:t> </a:t>
            </a:r>
            <a:r>
              <a:rPr lang="ru-RU" altLang="ru-RU" sz="2400" b="1" dirty="0" err="1">
                <a:latin typeface="Times New Roman" pitchFamily="18" charset="0"/>
                <a:cs typeface="Times New Roman" pitchFamily="18" charset="0"/>
              </a:rPr>
              <a:t>тілі</a:t>
            </a:r>
            <a:r>
              <a:rPr lang="ru-RU" altLang="ru-RU" sz="2400" b="1" dirty="0">
                <a:latin typeface="Times New Roman" pitchFamily="18" charset="0"/>
                <a:cs typeface="Times New Roman" pitchFamily="18" charset="0"/>
              </a:rPr>
              <a:t> 4 </a:t>
            </a:r>
            <a:r>
              <a:rPr lang="ru-RU" altLang="ru-RU" sz="2400" b="1" dirty="0" err="1">
                <a:latin typeface="Times New Roman" pitchFamily="18" charset="0"/>
                <a:cs typeface="Times New Roman" pitchFamily="18" charset="0"/>
              </a:rPr>
              <a:t>сынып</a:t>
            </a:r>
            <a:r>
              <a:rPr lang="ru-RU" altLang="ru-RU" sz="2400" b="1" dirty="0">
                <a:latin typeface="Times New Roman" pitchFamily="18" charset="0"/>
                <a:cs typeface="Times New Roman" pitchFamily="18" charset="0"/>
              </a:rPr>
              <a:t> 3-тоқсан</a:t>
            </a:r>
            <a:br>
              <a:rPr lang="ru-RU" altLang="ru-RU" sz="2400" b="1" dirty="0">
                <a:latin typeface="Times New Roman" pitchFamily="18" charset="0"/>
                <a:cs typeface="Times New Roman" pitchFamily="18" charset="0"/>
              </a:rPr>
            </a:br>
            <a:r>
              <a:rPr lang="ru-RU" altLang="ru-RU" sz="2400" b="1" dirty="0" err="1">
                <a:latin typeface="Times New Roman" pitchFamily="18" charset="0"/>
                <a:cs typeface="Times New Roman" pitchFamily="18" charset="0"/>
              </a:rPr>
              <a:t>Бөлім</a:t>
            </a:r>
            <a:r>
              <a:rPr lang="ru-RU" altLang="ru-RU" sz="2400" b="1" dirty="0">
                <a:latin typeface="Times New Roman" pitchFamily="18" charset="0"/>
                <a:cs typeface="Times New Roman" pitchFamily="18" charset="0"/>
              </a:rPr>
              <a:t> </a:t>
            </a:r>
            <a:r>
              <a:rPr lang="ru-RU" altLang="ru-RU" sz="2400" b="1" dirty="0" err="1">
                <a:latin typeface="Times New Roman" pitchFamily="18" charset="0"/>
                <a:cs typeface="Times New Roman" pitchFamily="18" charset="0"/>
              </a:rPr>
              <a:t>атауы:Табиғат</a:t>
            </a:r>
            <a:r>
              <a:rPr lang="ru-RU" altLang="ru-RU" sz="2400" b="1" dirty="0">
                <a:latin typeface="Times New Roman" pitchFamily="18" charset="0"/>
                <a:cs typeface="Times New Roman" pitchFamily="18" charset="0"/>
              </a:rPr>
              <a:t> </a:t>
            </a:r>
            <a:r>
              <a:rPr lang="ru-RU" altLang="ru-RU" sz="2400" b="1" dirty="0" err="1">
                <a:latin typeface="Times New Roman" pitchFamily="18" charset="0"/>
                <a:cs typeface="Times New Roman" pitchFamily="18" charset="0"/>
              </a:rPr>
              <a:t>құбылыстары</a:t>
            </a:r>
            <a:endParaRPr lang="ru-RU" altLang="ru-RU" sz="2400" b="1" dirty="0">
              <a:latin typeface="Times New Roman" pitchFamily="18" charset="0"/>
              <a:cs typeface="Times New Roman" pitchFamily="18" charset="0"/>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a:extLst>
              <a:ext uri="{FF2B5EF4-FFF2-40B4-BE49-F238E27FC236}">
                <a16:creationId xmlns:a16="http://schemas.microsoft.com/office/drawing/2014/main" id="{D3AE8F85-62B9-4DD7-91C3-5A3DFBE7025D}"/>
              </a:ext>
            </a:extLst>
          </p:cNvPr>
          <p:cNvSpPr>
            <a:spLocks noGrp="1"/>
          </p:cNvSpPr>
          <p:nvPr>
            <p:ph type="title"/>
          </p:nvPr>
        </p:nvSpPr>
        <p:spPr>
          <a:xfrm>
            <a:off x="457200" y="274638"/>
            <a:ext cx="8578850" cy="6034087"/>
          </a:xfrm>
        </p:spPr>
        <p:txBody>
          <a:bodyPr/>
          <a:lstStyle/>
          <a:p>
            <a:pPr algn="l"/>
            <a:r>
              <a:rPr lang="kk-KZ" altLang="en-US" sz="2800" dirty="0">
                <a:latin typeface="Times New Roman" panose="02020603050405020304" pitchFamily="18" charset="0"/>
                <a:cs typeface="Times New Roman" panose="02020603050405020304" pitchFamily="18" charset="0"/>
              </a:rPr>
              <a:t>                               </a:t>
            </a:r>
            <a:r>
              <a:rPr lang="kk-KZ" altLang="kk-KZ" sz="3200" b="1" dirty="0">
                <a:latin typeface="Times New Roman" panose="02020603050405020304" pitchFamily="18" charset="0"/>
                <a:cs typeface="Times New Roman" panose="02020603050405020304" pitchFamily="18" charset="0"/>
              </a:rPr>
              <a:t>Менің қарлығашым</a:t>
            </a:r>
            <a:br>
              <a:rPr lang="ru-RU" altLang="kk-KZ" sz="3200" dirty="0">
                <a:latin typeface="Times New Roman" panose="02020603050405020304" pitchFamily="18" charset="0"/>
                <a:cs typeface="Times New Roman" panose="02020603050405020304" pitchFamily="18" charset="0"/>
              </a:rPr>
            </a:br>
            <a:r>
              <a:rPr lang="ru-RU" altLang="kk-KZ" sz="3200" dirty="0">
                <a:latin typeface="Times New Roman" panose="02020603050405020304" pitchFamily="18" charset="0"/>
                <a:cs typeface="Times New Roman" panose="02020603050405020304" pitchFamily="18" charset="0"/>
              </a:rPr>
              <a:t>       </a:t>
            </a:r>
            <a:r>
              <a:rPr lang="kk-KZ" altLang="kk-KZ" sz="2800"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t>Жазғытұрым біздің босағаға бір қарлығаш ұя салды. Ол ұядан он алты балапан ұшырды. Күзге қарай құстар жылы жаққа ұшып кете бастады. Менің қарлығашым да дайындалды. Келесі жылы ол қайтып келер ме екен деп ойладым. Кешке қарлығашты ұстап алып, аяғына мықты жіп байладым.</a:t>
            </a:r>
            <a:br>
              <a:rPr lang="kk-KZ" altLang="kk-KZ" sz="2800"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br>
            <a:r>
              <a:rPr lang="kk-KZ" altLang="kk-KZ" sz="2800"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t>       Қыс өтіп, көктем келді. Құстар жылы жақтан ұшып келе бастады. Олардың ішінде қарлығаштар да болды. Оларды көрген сайын мен қарлығашымды ойладым.</a:t>
            </a:r>
            <a:br>
              <a:rPr lang="kk-KZ" altLang="kk-KZ" sz="2800"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br>
            <a:r>
              <a:rPr lang="kk-KZ" altLang="kk-KZ" sz="2800"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t>Бір күні біздің қораға екі қарлығаш келіп қонды. Біреуі менің қарлығашым екен. Оған қатты қуандым.</a:t>
            </a:r>
            <a:br>
              <a:rPr lang="kk-KZ" altLang="kk-KZ" sz="2800" dirty="0">
                <a:solidFill>
                  <a:srgbClr val="000000"/>
                </a:solidFill>
                <a:latin typeface="Times New Roman" panose="02020603050405020304" pitchFamily="18" charset="0"/>
                <a:ea typeface="DengXian" panose="02010600030101010101" pitchFamily="2" charset="-122"/>
                <a:cs typeface="Times New Roman" panose="02020603050405020304" pitchFamily="18" charset="0"/>
              </a:rPr>
            </a:br>
            <a:endParaRPr lang="ru-RU" altLang="en-US" sz="2800" dirty="0">
              <a:latin typeface="Times New Roman" panose="02020603050405020304" pitchFamily="18" charset="0"/>
              <a:cs typeface="Times New Roman" panose="02020603050405020304" pitchFamily="18" charset="0"/>
            </a:endParaRPr>
          </a:p>
        </p:txBody>
      </p:sp>
      <p:pic>
        <p:nvPicPr>
          <p:cNvPr id="3075" name="Picture 6" descr="C:\Users\Даурен\Downloads\s1200.png">
            <a:extLst>
              <a:ext uri="{FF2B5EF4-FFF2-40B4-BE49-F238E27FC236}">
                <a16:creationId xmlns:a16="http://schemas.microsoft.com/office/drawing/2014/main" id="{7E6C21DF-82BC-4925-A35B-37C9A16BB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229225"/>
            <a:ext cx="8382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5">
            <a:extLst>
              <a:ext uri="{FF2B5EF4-FFF2-40B4-BE49-F238E27FC236}">
                <a16:creationId xmlns:a16="http://schemas.microsoft.com/office/drawing/2014/main" id="{DFD7CEE0-5B09-4D14-8F34-72D64CF7C84A}"/>
              </a:ext>
            </a:extLst>
          </p:cNvPr>
          <p:cNvSpPr>
            <a:spLocks noGrp="1"/>
          </p:cNvSpPr>
          <p:nvPr>
            <p:ph type="title"/>
          </p:nvPr>
        </p:nvSpPr>
        <p:spPr>
          <a:xfrm>
            <a:off x="457200" y="332656"/>
            <a:ext cx="8229600" cy="5760169"/>
          </a:xfrm>
        </p:spPr>
        <p:txBody>
          <a:bodyPr/>
          <a:lstStyle/>
          <a:p>
            <a:pPr algn="l"/>
            <a:r>
              <a:rPr lang="kk-KZ" altLang="ru-RU" sz="3200" b="1" dirty="0">
                <a:solidFill>
                  <a:srgbClr val="FF0000"/>
                </a:solidFill>
                <a:latin typeface="Times New Roman" panose="02020603050405020304" pitchFamily="18" charset="0"/>
                <a:cs typeface="Times New Roman" panose="02020603050405020304" pitchFamily="18" charset="0"/>
              </a:rPr>
              <a:t>Грамматикалық тапсырманы тексеру</a:t>
            </a:r>
            <a:r>
              <a:rPr lang="kk-KZ" altLang="ru-RU" sz="3600" dirty="0">
                <a:solidFill>
                  <a:srgbClr val="FF0000"/>
                </a:solidFill>
                <a:latin typeface="Times New Roman" panose="02020603050405020304" pitchFamily="18" charset="0"/>
                <a:cs typeface="Times New Roman" panose="02020603050405020304" pitchFamily="18" charset="0"/>
              </a:rPr>
              <a:t>: </a:t>
            </a:r>
            <a:br>
              <a:rPr lang="kk-KZ" altLang="ru-RU" sz="3600" dirty="0">
                <a:solidFill>
                  <a:srgbClr val="FF0000"/>
                </a:solidFill>
                <a:latin typeface="Times New Roman" panose="02020603050405020304" pitchFamily="18" charset="0"/>
                <a:cs typeface="Times New Roman" panose="02020603050405020304" pitchFamily="18" charset="0"/>
              </a:rPr>
            </a:br>
            <a:r>
              <a:rPr lang="ru-RU" altLang="ru-RU" sz="3600" dirty="0">
                <a:solidFill>
                  <a:schemeClr val="tx1"/>
                </a:solidFill>
                <a:latin typeface="Times New Roman" panose="02020603050405020304" pitchFamily="18" charset="0"/>
                <a:cs typeface="Times New Roman" panose="02020603050405020304" pitchFamily="18" charset="0"/>
              </a:rPr>
              <a:t>1. </a:t>
            </a:r>
            <a:r>
              <a:rPr lang="kk-KZ" altLang="ru-RU" sz="3600" dirty="0">
                <a:solidFill>
                  <a:schemeClr val="tx1"/>
                </a:solidFill>
                <a:latin typeface="Times New Roman" panose="02020603050405020304" pitchFamily="18" charset="0"/>
                <a:cs typeface="Times New Roman" panose="02020603050405020304" pitchFamily="18" charset="0"/>
              </a:rPr>
              <a:t>«</a:t>
            </a:r>
            <a:r>
              <a:rPr lang="kk-KZ" altLang="ru-RU" sz="3600" i="1" dirty="0">
                <a:solidFill>
                  <a:schemeClr val="tx1"/>
                </a:solidFill>
                <a:latin typeface="Times New Roman" panose="02020603050405020304" pitchFamily="18" charset="0"/>
                <a:cs typeface="Times New Roman" panose="02020603050405020304" pitchFamily="18" charset="0"/>
              </a:rPr>
              <a:t>Күні, қарлығашымды</a:t>
            </a:r>
            <a:r>
              <a:rPr lang="kk-KZ" altLang="ru-RU" sz="3600" dirty="0">
                <a:solidFill>
                  <a:schemeClr val="tx1"/>
                </a:solidFill>
                <a:latin typeface="Times New Roman" panose="02020603050405020304" pitchFamily="18" charset="0"/>
                <a:cs typeface="Times New Roman" panose="02020603050405020304" pitchFamily="18" charset="0"/>
              </a:rPr>
              <a:t>» сөздерін сөз     құрамына талдау </a:t>
            </a:r>
            <a:r>
              <a:rPr lang="ru-RU" altLang="ru-RU" sz="3600" dirty="0">
                <a:solidFill>
                  <a:schemeClr val="tx1"/>
                </a:solidFill>
                <a:latin typeface="Times New Roman" panose="02020603050405020304" pitchFamily="18" charset="0"/>
                <a:cs typeface="Times New Roman" panose="02020603050405020304" pitchFamily="18" charset="0"/>
              </a:rPr>
              <a:t>– </a:t>
            </a:r>
            <a:br>
              <a:rPr lang="ru-RU" altLang="ru-RU" sz="3600" dirty="0">
                <a:solidFill>
                  <a:schemeClr val="tx1"/>
                </a:solidFill>
                <a:latin typeface="Times New Roman" panose="02020603050405020304" pitchFamily="18" charset="0"/>
                <a:cs typeface="Times New Roman" panose="02020603050405020304" pitchFamily="18" charset="0"/>
              </a:rPr>
            </a:br>
            <a:br>
              <a:rPr lang="ru-RU" altLang="ru-RU" sz="3600" dirty="0">
                <a:solidFill>
                  <a:schemeClr val="tx1"/>
                </a:solidFill>
                <a:latin typeface="Times New Roman" panose="02020603050405020304" pitchFamily="18" charset="0"/>
                <a:cs typeface="Times New Roman" panose="02020603050405020304" pitchFamily="18" charset="0"/>
              </a:rPr>
            </a:br>
            <a:r>
              <a:rPr lang="kk-KZ" altLang="ru-RU" sz="3600" b="1" i="1" dirty="0">
                <a:solidFill>
                  <a:schemeClr val="tx1"/>
                </a:solidFill>
                <a:latin typeface="Times New Roman" panose="02020603050405020304" pitchFamily="18" charset="0"/>
                <a:cs typeface="Times New Roman" panose="02020603050405020304" pitchFamily="18" charset="0"/>
              </a:rPr>
              <a:t>күн</a:t>
            </a:r>
            <a:r>
              <a:rPr lang="kk-KZ" altLang="ru-RU" sz="3600" dirty="0">
                <a:solidFill>
                  <a:schemeClr val="tx1"/>
                </a:solidFill>
                <a:latin typeface="Times New Roman" panose="02020603050405020304" pitchFamily="18" charset="0"/>
                <a:cs typeface="Times New Roman" panose="02020603050405020304" pitchFamily="18" charset="0"/>
              </a:rPr>
              <a:t> </a:t>
            </a:r>
            <a:r>
              <a:rPr lang="ru-RU" altLang="ru-RU" sz="3600" dirty="0">
                <a:solidFill>
                  <a:schemeClr val="tx1"/>
                </a:solidFill>
                <a:latin typeface="Times New Roman" panose="02020603050405020304" pitchFamily="18" charset="0"/>
                <a:cs typeface="Times New Roman" panose="02020603050405020304" pitchFamily="18" charset="0"/>
              </a:rPr>
              <a:t>–</a:t>
            </a:r>
            <a:r>
              <a:rPr lang="kk-KZ" altLang="ru-RU" sz="3600" dirty="0">
                <a:solidFill>
                  <a:schemeClr val="tx1"/>
                </a:solidFill>
                <a:latin typeface="Times New Roman" panose="02020603050405020304" pitchFamily="18" charset="0"/>
                <a:cs typeface="Times New Roman" panose="02020603050405020304" pitchFamily="18" charset="0"/>
              </a:rPr>
              <a:t>түбір</a:t>
            </a:r>
            <a:br>
              <a:rPr lang="kk-KZ" altLang="ru-RU" sz="3600" dirty="0">
                <a:solidFill>
                  <a:schemeClr val="tx1"/>
                </a:solidFill>
                <a:latin typeface="Times New Roman" panose="02020603050405020304" pitchFamily="18" charset="0"/>
                <a:cs typeface="Times New Roman" panose="02020603050405020304" pitchFamily="18" charset="0"/>
              </a:rPr>
            </a:br>
            <a:r>
              <a:rPr lang="kk-KZ" altLang="ru-RU" sz="3600" b="1" i="1" dirty="0">
                <a:solidFill>
                  <a:schemeClr val="tx1"/>
                </a:solidFill>
                <a:latin typeface="Times New Roman" panose="02020603050405020304" pitchFamily="18" charset="0"/>
                <a:cs typeface="Times New Roman" panose="02020603050405020304" pitchFamily="18" charset="0"/>
              </a:rPr>
              <a:t>і</a:t>
            </a:r>
            <a:r>
              <a:rPr lang="kk-KZ" altLang="ru-RU" sz="3600" i="1" dirty="0">
                <a:solidFill>
                  <a:schemeClr val="tx1"/>
                </a:solidFill>
                <a:latin typeface="Times New Roman" panose="02020603050405020304" pitchFamily="18" charset="0"/>
                <a:cs typeface="Times New Roman" panose="02020603050405020304" pitchFamily="18" charset="0"/>
              </a:rPr>
              <a:t> </a:t>
            </a:r>
            <a:r>
              <a:rPr lang="ru-RU" altLang="ru-RU" sz="3600" dirty="0">
                <a:solidFill>
                  <a:schemeClr val="tx1"/>
                </a:solidFill>
                <a:latin typeface="Times New Roman" panose="02020603050405020304" pitchFamily="18" charset="0"/>
                <a:cs typeface="Times New Roman" panose="02020603050405020304" pitchFamily="18" charset="0"/>
              </a:rPr>
              <a:t>– </a:t>
            </a:r>
            <a:r>
              <a:rPr lang="ru-RU" altLang="ru-RU" sz="3600" dirty="0" err="1">
                <a:solidFill>
                  <a:schemeClr val="tx1"/>
                </a:solidFill>
                <a:latin typeface="Times New Roman" panose="02020603050405020304" pitchFamily="18" charset="0"/>
                <a:cs typeface="Times New Roman" panose="02020603050405020304" pitchFamily="18" charset="0"/>
              </a:rPr>
              <a:t>тәуелдік</a:t>
            </a:r>
            <a:r>
              <a:rPr lang="ru-RU" altLang="ru-RU" sz="3600" dirty="0">
                <a:solidFill>
                  <a:schemeClr val="tx1"/>
                </a:solidFill>
                <a:latin typeface="Times New Roman" panose="02020603050405020304" pitchFamily="18" charset="0"/>
                <a:cs typeface="Times New Roman" panose="02020603050405020304" pitchFamily="18" charset="0"/>
              </a:rPr>
              <a:t> </a:t>
            </a:r>
            <a:r>
              <a:rPr lang="ru-RU" altLang="ru-RU" sz="3600" dirty="0" err="1">
                <a:solidFill>
                  <a:schemeClr val="tx1"/>
                </a:solidFill>
                <a:latin typeface="Times New Roman" panose="02020603050405020304" pitchFamily="18" charset="0"/>
                <a:cs typeface="Times New Roman" panose="02020603050405020304" pitchFamily="18" charset="0"/>
              </a:rPr>
              <a:t>жалғау</a:t>
            </a:r>
            <a:r>
              <a:rPr lang="ru-RU" altLang="ru-RU" sz="3600" dirty="0">
                <a:solidFill>
                  <a:schemeClr val="tx1"/>
                </a:solidFill>
                <a:latin typeface="Times New Roman" panose="02020603050405020304" pitchFamily="18" charset="0"/>
                <a:cs typeface="Times New Roman" panose="02020603050405020304" pitchFamily="18" charset="0"/>
              </a:rPr>
              <a:t> ІІІ </a:t>
            </a:r>
            <a:r>
              <a:rPr lang="ru-RU" altLang="ru-RU" sz="3600" dirty="0" err="1">
                <a:solidFill>
                  <a:schemeClr val="tx1"/>
                </a:solidFill>
                <a:latin typeface="Times New Roman" panose="02020603050405020304" pitchFamily="18" charset="0"/>
                <a:cs typeface="Times New Roman" panose="02020603050405020304" pitchFamily="18" charset="0"/>
              </a:rPr>
              <a:t>жақ</a:t>
            </a:r>
            <a:br>
              <a:rPr lang="ru-RU" altLang="ru-RU" sz="3600" dirty="0">
                <a:solidFill>
                  <a:schemeClr val="tx1"/>
                </a:solidFill>
                <a:latin typeface="Times New Roman" panose="02020603050405020304" pitchFamily="18" charset="0"/>
                <a:cs typeface="Times New Roman" panose="02020603050405020304" pitchFamily="18" charset="0"/>
              </a:rPr>
            </a:br>
            <a:br>
              <a:rPr lang="ru-RU" altLang="ru-RU" sz="3600" dirty="0">
                <a:solidFill>
                  <a:schemeClr val="tx1"/>
                </a:solidFill>
                <a:latin typeface="Times New Roman" panose="02020603050405020304" pitchFamily="18" charset="0"/>
                <a:cs typeface="Times New Roman" panose="02020603050405020304" pitchFamily="18" charset="0"/>
              </a:rPr>
            </a:br>
            <a:r>
              <a:rPr lang="ru-RU" altLang="ru-RU" sz="3600" b="1" i="1" dirty="0" err="1">
                <a:solidFill>
                  <a:schemeClr val="tx1"/>
                </a:solidFill>
                <a:latin typeface="Times New Roman" panose="02020603050405020304" pitchFamily="18" charset="0"/>
                <a:cs typeface="Times New Roman" panose="02020603050405020304" pitchFamily="18" charset="0"/>
              </a:rPr>
              <a:t>қарлығаш</a:t>
            </a:r>
            <a:r>
              <a:rPr lang="ru-RU" altLang="ru-RU" sz="3600" dirty="0">
                <a:solidFill>
                  <a:schemeClr val="tx1"/>
                </a:solidFill>
                <a:latin typeface="Times New Roman" panose="02020603050405020304" pitchFamily="18" charset="0"/>
                <a:cs typeface="Times New Roman" panose="02020603050405020304" pitchFamily="18" charset="0"/>
              </a:rPr>
              <a:t> -</a:t>
            </a:r>
            <a:r>
              <a:rPr lang="ru-RU" altLang="ru-RU" sz="3600" dirty="0" err="1">
                <a:solidFill>
                  <a:schemeClr val="tx1"/>
                </a:solidFill>
                <a:latin typeface="Times New Roman" panose="02020603050405020304" pitchFamily="18" charset="0"/>
                <a:cs typeface="Times New Roman" panose="02020603050405020304" pitchFamily="18" charset="0"/>
              </a:rPr>
              <a:t>түбір</a:t>
            </a:r>
            <a:br>
              <a:rPr lang="ru-RU" altLang="ru-RU" sz="3600" dirty="0">
                <a:solidFill>
                  <a:schemeClr val="tx1"/>
                </a:solidFill>
                <a:latin typeface="Times New Roman" panose="02020603050405020304" pitchFamily="18" charset="0"/>
                <a:cs typeface="Times New Roman" panose="02020603050405020304" pitchFamily="18" charset="0"/>
              </a:rPr>
            </a:br>
            <a:r>
              <a:rPr lang="ru-RU" altLang="ru-RU" sz="3600" b="1" i="1" dirty="0" err="1">
                <a:solidFill>
                  <a:schemeClr val="tx1"/>
                </a:solidFill>
                <a:latin typeface="Times New Roman" panose="02020603050405020304" pitchFamily="18" charset="0"/>
                <a:cs typeface="Times New Roman" panose="02020603050405020304" pitchFamily="18" charset="0"/>
              </a:rPr>
              <a:t>ым</a:t>
            </a:r>
            <a:r>
              <a:rPr lang="ru-RU" altLang="ru-RU" sz="3600" dirty="0">
                <a:solidFill>
                  <a:schemeClr val="tx1"/>
                </a:solidFill>
                <a:latin typeface="Times New Roman" panose="02020603050405020304" pitchFamily="18" charset="0"/>
                <a:cs typeface="Times New Roman" panose="02020603050405020304" pitchFamily="18" charset="0"/>
              </a:rPr>
              <a:t> -</a:t>
            </a:r>
            <a:r>
              <a:rPr lang="ru-RU" altLang="ru-RU" sz="3600" dirty="0" err="1">
                <a:solidFill>
                  <a:schemeClr val="tx1"/>
                </a:solidFill>
                <a:latin typeface="Times New Roman" panose="02020603050405020304" pitchFamily="18" charset="0"/>
                <a:cs typeface="Times New Roman" panose="02020603050405020304" pitchFamily="18" charset="0"/>
              </a:rPr>
              <a:t>тәуелдік</a:t>
            </a:r>
            <a:r>
              <a:rPr lang="ru-RU" altLang="ru-RU" sz="3600" dirty="0">
                <a:solidFill>
                  <a:schemeClr val="tx1"/>
                </a:solidFill>
                <a:latin typeface="Times New Roman" panose="02020603050405020304" pitchFamily="18" charset="0"/>
                <a:cs typeface="Times New Roman" panose="02020603050405020304" pitchFamily="18" charset="0"/>
              </a:rPr>
              <a:t> </a:t>
            </a:r>
            <a:r>
              <a:rPr lang="ru-RU" altLang="ru-RU" sz="3600" dirty="0" err="1">
                <a:solidFill>
                  <a:schemeClr val="tx1"/>
                </a:solidFill>
                <a:latin typeface="Times New Roman" panose="02020603050405020304" pitchFamily="18" charset="0"/>
                <a:cs typeface="Times New Roman" panose="02020603050405020304" pitchFamily="18" charset="0"/>
              </a:rPr>
              <a:t>жалғау</a:t>
            </a:r>
            <a:r>
              <a:rPr lang="ru-RU" altLang="ru-RU" sz="3600" dirty="0">
                <a:solidFill>
                  <a:schemeClr val="tx1"/>
                </a:solidFill>
                <a:latin typeface="Times New Roman" panose="02020603050405020304" pitchFamily="18" charset="0"/>
                <a:cs typeface="Times New Roman" panose="02020603050405020304" pitchFamily="18" charset="0"/>
              </a:rPr>
              <a:t> І </a:t>
            </a:r>
            <a:r>
              <a:rPr lang="ru-RU" altLang="ru-RU" sz="3600" dirty="0" err="1">
                <a:solidFill>
                  <a:schemeClr val="tx1"/>
                </a:solidFill>
                <a:latin typeface="Times New Roman" panose="02020603050405020304" pitchFamily="18" charset="0"/>
                <a:cs typeface="Times New Roman" panose="02020603050405020304" pitchFamily="18" charset="0"/>
              </a:rPr>
              <a:t>жақ</a:t>
            </a:r>
            <a:br>
              <a:rPr lang="ru-RU" altLang="ru-RU" sz="3600" dirty="0">
                <a:solidFill>
                  <a:schemeClr val="tx1"/>
                </a:solidFill>
                <a:latin typeface="Times New Roman" panose="02020603050405020304" pitchFamily="18" charset="0"/>
                <a:cs typeface="Times New Roman" panose="02020603050405020304" pitchFamily="18" charset="0"/>
              </a:rPr>
            </a:br>
            <a:r>
              <a:rPr lang="ru-RU" altLang="ru-RU" sz="3600" b="1" i="1" dirty="0" err="1">
                <a:solidFill>
                  <a:schemeClr val="tx1"/>
                </a:solidFill>
                <a:latin typeface="Times New Roman" panose="02020603050405020304" pitchFamily="18" charset="0"/>
                <a:cs typeface="Times New Roman" panose="02020603050405020304" pitchFamily="18" charset="0"/>
              </a:rPr>
              <a:t>ды</a:t>
            </a:r>
            <a:r>
              <a:rPr lang="ru-RU" altLang="ru-RU" sz="3600" dirty="0" err="1">
                <a:solidFill>
                  <a:schemeClr val="tx1"/>
                </a:solidFill>
                <a:latin typeface="Times New Roman" panose="02020603050405020304" pitchFamily="18" charset="0"/>
                <a:cs typeface="Times New Roman" panose="02020603050405020304" pitchFamily="18" charset="0"/>
              </a:rPr>
              <a:t>-табыс</a:t>
            </a:r>
            <a:r>
              <a:rPr lang="ru-RU" altLang="ru-RU" sz="3600" dirty="0">
                <a:solidFill>
                  <a:schemeClr val="tx1"/>
                </a:solidFill>
                <a:latin typeface="Times New Roman" panose="02020603050405020304" pitchFamily="18" charset="0"/>
                <a:cs typeface="Times New Roman" panose="02020603050405020304" pitchFamily="18" charset="0"/>
              </a:rPr>
              <a:t> </a:t>
            </a:r>
            <a:r>
              <a:rPr lang="ru-RU" altLang="ru-RU" sz="3600" dirty="0" err="1">
                <a:solidFill>
                  <a:schemeClr val="tx1"/>
                </a:solidFill>
                <a:latin typeface="Times New Roman" panose="02020603050405020304" pitchFamily="18" charset="0"/>
                <a:cs typeface="Times New Roman" panose="02020603050405020304" pitchFamily="18" charset="0"/>
              </a:rPr>
              <a:t>септік</a:t>
            </a:r>
            <a:r>
              <a:rPr lang="kk-KZ" altLang="ru-RU" sz="3600" dirty="0">
                <a:solidFill>
                  <a:schemeClr val="tx1"/>
                </a:solidFill>
                <a:latin typeface="Times New Roman" panose="02020603050405020304" pitchFamily="18" charset="0"/>
                <a:cs typeface="Times New Roman" panose="02020603050405020304" pitchFamily="18" charset="0"/>
              </a:rPr>
              <a:t> жалғауы</a:t>
            </a:r>
            <a:br>
              <a:rPr lang="ru-RU" altLang="en-US" sz="3200" dirty="0">
                <a:solidFill>
                  <a:schemeClr val="tx1"/>
                </a:solidFill>
                <a:latin typeface="Times New Roman" panose="02020603050405020304" pitchFamily="18" charset="0"/>
                <a:cs typeface="Times New Roman" panose="02020603050405020304" pitchFamily="18" charset="0"/>
              </a:rPr>
            </a:br>
            <a:endParaRPr lang="ru-RU" altLang="ru-RU" sz="3200" dirty="0">
              <a:solidFill>
                <a:schemeClr val="tx1"/>
              </a:solidFill>
              <a:latin typeface="Times New Roman" panose="02020603050405020304" pitchFamily="18" charset="0"/>
              <a:cs typeface="Times New Roman" panose="02020603050405020304" pitchFamily="18" charset="0"/>
            </a:endParaRPr>
          </a:p>
        </p:txBody>
      </p:sp>
      <p:sp>
        <p:nvSpPr>
          <p:cNvPr id="4099" name="AutoShape 5" descr="https://fsd.multiurok.ru/html/2019/03/06/s_5c7f9ab90eca6/1107235_1.jpeg">
            <a:extLst>
              <a:ext uri="{FF2B5EF4-FFF2-40B4-BE49-F238E27FC236}">
                <a16:creationId xmlns:a16="http://schemas.microsoft.com/office/drawing/2014/main" id="{0E0564D4-FA4D-4BD0-BD9F-DCD392178A7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4100" name="Picture 6" descr="C:\Users\Даурен\Downloads\s1200.png">
            <a:extLst>
              <a:ext uri="{FF2B5EF4-FFF2-40B4-BE49-F238E27FC236}">
                <a16:creationId xmlns:a16="http://schemas.microsoft.com/office/drawing/2014/main" id="{00D8C437-5A3C-4A0F-ABD7-1B2BD0381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229225"/>
            <a:ext cx="8382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5">
            <a:extLst>
              <a:ext uri="{FF2B5EF4-FFF2-40B4-BE49-F238E27FC236}">
                <a16:creationId xmlns:a16="http://schemas.microsoft.com/office/drawing/2014/main" id="{DFD7CEE0-5B09-4D14-8F34-72D64CF7C84A}"/>
              </a:ext>
            </a:extLst>
          </p:cNvPr>
          <p:cNvSpPr>
            <a:spLocks noGrp="1"/>
          </p:cNvSpPr>
          <p:nvPr>
            <p:ph type="title"/>
          </p:nvPr>
        </p:nvSpPr>
        <p:spPr>
          <a:xfrm>
            <a:off x="457200" y="332656"/>
            <a:ext cx="8229600" cy="5760169"/>
          </a:xfrm>
        </p:spPr>
        <p:txBody>
          <a:bodyPr/>
          <a:lstStyle/>
          <a:p>
            <a:pPr algn="l"/>
            <a:r>
              <a:rPr lang="kk-KZ" altLang="ru-RU" sz="3200" b="1" dirty="0">
                <a:solidFill>
                  <a:srgbClr val="FF0000"/>
                </a:solidFill>
                <a:latin typeface="Times New Roman" panose="02020603050405020304" pitchFamily="18" charset="0"/>
                <a:cs typeface="Times New Roman" panose="02020603050405020304" pitchFamily="18" charset="0"/>
              </a:rPr>
              <a:t>Грамматикалық тапсырманы тексеру</a:t>
            </a:r>
            <a:r>
              <a:rPr lang="kk-KZ" altLang="ru-RU" sz="3600" dirty="0">
                <a:solidFill>
                  <a:srgbClr val="FF0000"/>
                </a:solidFill>
                <a:latin typeface="Times New Roman" panose="02020603050405020304" pitchFamily="18" charset="0"/>
                <a:cs typeface="Times New Roman" panose="02020603050405020304" pitchFamily="18" charset="0"/>
              </a:rPr>
              <a:t>: </a:t>
            </a:r>
            <a:br>
              <a:rPr lang="kk-KZ" altLang="ru-RU" sz="3600" dirty="0">
                <a:solidFill>
                  <a:srgbClr val="FF0000"/>
                </a:solidFill>
                <a:latin typeface="Times New Roman" panose="02020603050405020304" pitchFamily="18" charset="0"/>
                <a:cs typeface="Times New Roman" panose="02020603050405020304" pitchFamily="18" charset="0"/>
              </a:rPr>
            </a:br>
            <a:r>
              <a:rPr lang="kk-KZ" altLang="ru-RU" sz="3600" dirty="0">
                <a:solidFill>
                  <a:srgbClr val="FF0000"/>
                </a:solidFill>
                <a:latin typeface="Times New Roman" panose="02020603050405020304" pitchFamily="18" charset="0"/>
                <a:cs typeface="Times New Roman" panose="02020603050405020304" pitchFamily="18" charset="0"/>
              </a:rPr>
              <a:t>2</a:t>
            </a:r>
            <a:r>
              <a:rPr lang="ru-RU" altLang="ru-RU" sz="3600" dirty="0">
                <a:solidFill>
                  <a:schemeClr val="tx1"/>
                </a:solidFill>
                <a:latin typeface="Times New Roman" panose="02020603050405020304" pitchFamily="18" charset="0"/>
                <a:cs typeface="Times New Roman" panose="02020603050405020304" pitchFamily="18" charset="0"/>
              </a:rPr>
              <a:t>. </a:t>
            </a:r>
            <a:r>
              <a:rPr lang="kk-KZ" altLang="ru-RU" sz="3600" dirty="0">
                <a:solidFill>
                  <a:schemeClr val="tx1"/>
                </a:solidFill>
                <a:latin typeface="Times New Roman" panose="02020603050405020304" pitchFamily="18" charset="0"/>
                <a:cs typeface="Times New Roman" panose="02020603050405020304" pitchFamily="18" charset="0"/>
              </a:rPr>
              <a:t>«Қарлығаш» сөзін септеп жазу</a:t>
            </a:r>
            <a:r>
              <a:rPr lang="ru-RU" altLang="ru-RU" sz="3600" dirty="0">
                <a:solidFill>
                  <a:schemeClr val="tx1"/>
                </a:solidFill>
                <a:latin typeface="Times New Roman" panose="02020603050405020304" pitchFamily="18" charset="0"/>
                <a:cs typeface="Times New Roman" panose="02020603050405020304" pitchFamily="18" charset="0"/>
              </a:rPr>
              <a:t>– </a:t>
            </a:r>
            <a:br>
              <a:rPr lang="ru-RU" altLang="ru-RU" sz="3600" dirty="0">
                <a:solidFill>
                  <a:schemeClr val="tx1"/>
                </a:solidFill>
                <a:latin typeface="Times New Roman" panose="02020603050405020304" pitchFamily="18" charset="0"/>
                <a:cs typeface="Times New Roman" panose="02020603050405020304" pitchFamily="18" charset="0"/>
              </a:rPr>
            </a:br>
            <a:endParaRPr lang="ru-RU" altLang="ru-RU" sz="3200" i="1" dirty="0">
              <a:solidFill>
                <a:schemeClr val="tx1"/>
              </a:solidFill>
              <a:latin typeface="Times New Roman" panose="02020603050405020304" pitchFamily="18" charset="0"/>
              <a:cs typeface="Times New Roman" panose="02020603050405020304" pitchFamily="18" charset="0"/>
            </a:endParaRPr>
          </a:p>
        </p:txBody>
      </p:sp>
      <p:sp>
        <p:nvSpPr>
          <p:cNvPr id="4099" name="AutoShape 5" descr="https://fsd.multiurok.ru/html/2019/03/06/s_5c7f9ab90eca6/1107235_1.jpeg">
            <a:extLst>
              <a:ext uri="{FF2B5EF4-FFF2-40B4-BE49-F238E27FC236}">
                <a16:creationId xmlns:a16="http://schemas.microsoft.com/office/drawing/2014/main" id="{0E0564D4-FA4D-4BD0-BD9F-DCD392178A7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4100" name="Picture 6" descr="C:\Users\Даурен\Downloads\s1200.png">
            <a:extLst>
              <a:ext uri="{FF2B5EF4-FFF2-40B4-BE49-F238E27FC236}">
                <a16:creationId xmlns:a16="http://schemas.microsoft.com/office/drawing/2014/main" id="{00D8C437-5A3C-4A0F-ABD7-1B2BD0381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229225"/>
            <a:ext cx="8382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1806308"/>
      </p:ext>
    </p:extLst>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5">
            <a:extLst>
              <a:ext uri="{FF2B5EF4-FFF2-40B4-BE49-F238E27FC236}">
                <a16:creationId xmlns:a16="http://schemas.microsoft.com/office/drawing/2014/main" id="{DFD7CEE0-5B09-4D14-8F34-72D64CF7C84A}"/>
              </a:ext>
            </a:extLst>
          </p:cNvPr>
          <p:cNvSpPr>
            <a:spLocks noGrp="1"/>
          </p:cNvSpPr>
          <p:nvPr>
            <p:ph type="title"/>
          </p:nvPr>
        </p:nvSpPr>
        <p:spPr>
          <a:xfrm>
            <a:off x="457200" y="332656"/>
            <a:ext cx="8229600" cy="5760169"/>
          </a:xfrm>
        </p:spPr>
        <p:txBody>
          <a:bodyPr/>
          <a:lstStyle/>
          <a:p>
            <a:pPr algn="l"/>
            <a:r>
              <a:rPr lang="kk-KZ" altLang="ru-RU" sz="3200" b="1" dirty="0">
                <a:solidFill>
                  <a:srgbClr val="FF0000"/>
                </a:solidFill>
                <a:latin typeface="Times New Roman" panose="02020603050405020304" pitchFamily="18" charset="0"/>
                <a:cs typeface="Times New Roman" panose="02020603050405020304" pitchFamily="18" charset="0"/>
              </a:rPr>
              <a:t>Грамматикалық тапсырманы тексеру</a:t>
            </a:r>
            <a:r>
              <a:rPr lang="kk-KZ" altLang="ru-RU" sz="3600" dirty="0">
                <a:solidFill>
                  <a:srgbClr val="FF0000"/>
                </a:solidFill>
                <a:latin typeface="Times New Roman" panose="02020603050405020304" pitchFamily="18" charset="0"/>
                <a:cs typeface="Times New Roman" panose="02020603050405020304" pitchFamily="18" charset="0"/>
              </a:rPr>
              <a:t>: </a:t>
            </a:r>
            <a:br>
              <a:rPr lang="kk-KZ" altLang="ru-RU" sz="3600" dirty="0">
                <a:solidFill>
                  <a:srgbClr val="FF0000"/>
                </a:solidFill>
                <a:latin typeface="Times New Roman" panose="02020603050405020304" pitchFamily="18" charset="0"/>
                <a:cs typeface="Times New Roman" panose="02020603050405020304" pitchFamily="18" charset="0"/>
              </a:rPr>
            </a:br>
            <a:r>
              <a:rPr lang="kk-KZ" altLang="ru-RU" sz="3600" dirty="0">
                <a:solidFill>
                  <a:srgbClr val="FF0000"/>
                </a:solidFill>
                <a:latin typeface="Times New Roman" panose="02020603050405020304" pitchFamily="18" charset="0"/>
                <a:cs typeface="Times New Roman" panose="02020603050405020304" pitchFamily="18" charset="0"/>
              </a:rPr>
              <a:t>2</a:t>
            </a:r>
            <a:r>
              <a:rPr lang="ru-RU" altLang="ru-RU" sz="3600" dirty="0">
                <a:solidFill>
                  <a:schemeClr val="tx1"/>
                </a:solidFill>
                <a:latin typeface="Times New Roman" panose="02020603050405020304" pitchFamily="18" charset="0"/>
                <a:cs typeface="Times New Roman" panose="02020603050405020304" pitchFamily="18" charset="0"/>
              </a:rPr>
              <a:t>. </a:t>
            </a:r>
            <a:r>
              <a:rPr lang="kk-KZ" altLang="ru-RU" sz="3600" dirty="0">
                <a:solidFill>
                  <a:schemeClr val="tx1"/>
                </a:solidFill>
                <a:latin typeface="Times New Roman" panose="02020603050405020304" pitchFamily="18" charset="0"/>
                <a:cs typeface="Times New Roman" panose="02020603050405020304" pitchFamily="18" charset="0"/>
              </a:rPr>
              <a:t>«Қарлығаш» сөзін септеп жазу</a:t>
            </a:r>
            <a:r>
              <a:rPr lang="ru-RU" altLang="ru-RU" sz="3600" dirty="0">
                <a:solidFill>
                  <a:schemeClr val="tx1"/>
                </a:solidFill>
                <a:latin typeface="Times New Roman" panose="02020603050405020304" pitchFamily="18" charset="0"/>
                <a:cs typeface="Times New Roman" panose="02020603050405020304" pitchFamily="18" charset="0"/>
              </a:rPr>
              <a:t>– </a:t>
            </a:r>
            <a:br>
              <a:rPr lang="ru-RU" altLang="ru-RU" sz="3600" dirty="0">
                <a:solidFill>
                  <a:schemeClr val="tx1"/>
                </a:solidFill>
                <a:latin typeface="Times New Roman" panose="02020603050405020304" pitchFamily="18" charset="0"/>
                <a:cs typeface="Times New Roman" panose="02020603050405020304" pitchFamily="18" charset="0"/>
              </a:rPr>
            </a:br>
            <a:br>
              <a:rPr lang="ru-RU" altLang="ru-RU" sz="3600" dirty="0">
                <a:solidFill>
                  <a:schemeClr val="tx1"/>
                </a:solidFill>
                <a:latin typeface="Times New Roman" panose="02020603050405020304" pitchFamily="18" charset="0"/>
                <a:cs typeface="Times New Roman" panose="02020603050405020304" pitchFamily="18" charset="0"/>
              </a:rPr>
            </a:br>
            <a:r>
              <a:rPr lang="ru-RU" altLang="ru-RU" sz="3600" i="1" dirty="0" err="1">
                <a:solidFill>
                  <a:schemeClr val="tx1"/>
                </a:solidFill>
                <a:latin typeface="Times New Roman" panose="02020603050405020304" pitchFamily="18" charset="0"/>
                <a:cs typeface="Times New Roman" panose="02020603050405020304" pitchFamily="18" charset="0"/>
              </a:rPr>
              <a:t>Атау</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септік</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қарлығаш</a:t>
            </a:r>
            <a:br>
              <a:rPr lang="ru-RU" altLang="ru-RU" sz="3600" i="1" dirty="0">
                <a:solidFill>
                  <a:schemeClr val="tx1"/>
                </a:solidFill>
                <a:latin typeface="Times New Roman" panose="02020603050405020304" pitchFamily="18" charset="0"/>
                <a:cs typeface="Times New Roman" panose="02020603050405020304" pitchFamily="18" charset="0"/>
              </a:rPr>
            </a:br>
            <a:r>
              <a:rPr lang="ru-RU" altLang="ru-RU" sz="3600" i="1" dirty="0" err="1">
                <a:solidFill>
                  <a:schemeClr val="tx1"/>
                </a:solidFill>
                <a:latin typeface="Times New Roman" panose="02020603050405020304" pitchFamily="18" charset="0"/>
                <a:cs typeface="Times New Roman" panose="02020603050405020304" pitchFamily="18" charset="0"/>
              </a:rPr>
              <a:t>ілік</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септік</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қарлығаштың</a:t>
            </a:r>
            <a:br>
              <a:rPr lang="ru-RU" altLang="ru-RU" sz="3600" i="1" dirty="0">
                <a:solidFill>
                  <a:schemeClr val="tx1"/>
                </a:solidFill>
                <a:latin typeface="Times New Roman" panose="02020603050405020304" pitchFamily="18" charset="0"/>
                <a:cs typeface="Times New Roman" panose="02020603050405020304" pitchFamily="18" charset="0"/>
              </a:rPr>
            </a:br>
            <a:r>
              <a:rPr lang="ru-RU" altLang="ru-RU" sz="3600" i="1" dirty="0" err="1">
                <a:solidFill>
                  <a:schemeClr val="tx1"/>
                </a:solidFill>
                <a:latin typeface="Times New Roman" panose="02020603050405020304" pitchFamily="18" charset="0"/>
                <a:cs typeface="Times New Roman" panose="02020603050405020304" pitchFamily="18" charset="0"/>
              </a:rPr>
              <a:t>барыс</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септік</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қарлығашқа</a:t>
            </a:r>
            <a:br>
              <a:rPr lang="ru-RU" altLang="ru-RU" sz="3600" i="1" dirty="0">
                <a:solidFill>
                  <a:schemeClr val="tx1"/>
                </a:solidFill>
                <a:latin typeface="Times New Roman" panose="02020603050405020304" pitchFamily="18" charset="0"/>
                <a:cs typeface="Times New Roman" panose="02020603050405020304" pitchFamily="18" charset="0"/>
              </a:rPr>
            </a:br>
            <a:r>
              <a:rPr lang="ru-RU" altLang="ru-RU" sz="3600" i="1" dirty="0" err="1">
                <a:solidFill>
                  <a:schemeClr val="tx1"/>
                </a:solidFill>
                <a:latin typeface="Times New Roman" panose="02020603050405020304" pitchFamily="18" charset="0"/>
                <a:cs typeface="Times New Roman" panose="02020603050405020304" pitchFamily="18" charset="0"/>
              </a:rPr>
              <a:t>табыс</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септік</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қарлығашты</a:t>
            </a:r>
            <a:br>
              <a:rPr lang="ru-RU" altLang="ru-RU" sz="3600" i="1" dirty="0">
                <a:solidFill>
                  <a:schemeClr val="tx1"/>
                </a:solidFill>
                <a:latin typeface="Times New Roman" panose="02020603050405020304" pitchFamily="18" charset="0"/>
                <a:cs typeface="Times New Roman" panose="02020603050405020304" pitchFamily="18" charset="0"/>
              </a:rPr>
            </a:br>
            <a:r>
              <a:rPr lang="ru-RU" altLang="ru-RU" sz="3600" i="1" dirty="0" err="1">
                <a:solidFill>
                  <a:schemeClr val="tx1"/>
                </a:solidFill>
                <a:latin typeface="Times New Roman" panose="02020603050405020304" pitchFamily="18" charset="0"/>
                <a:cs typeface="Times New Roman" panose="02020603050405020304" pitchFamily="18" charset="0"/>
              </a:rPr>
              <a:t>жатыс</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септік</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қарлығашта</a:t>
            </a:r>
            <a:br>
              <a:rPr lang="ru-RU" altLang="ru-RU" sz="3600" i="1" dirty="0">
                <a:solidFill>
                  <a:schemeClr val="tx1"/>
                </a:solidFill>
                <a:latin typeface="Times New Roman" panose="02020603050405020304" pitchFamily="18" charset="0"/>
                <a:cs typeface="Times New Roman" panose="02020603050405020304" pitchFamily="18" charset="0"/>
              </a:rPr>
            </a:br>
            <a:r>
              <a:rPr lang="ru-RU" altLang="ru-RU" sz="3600" i="1" dirty="0" err="1">
                <a:solidFill>
                  <a:schemeClr val="tx1"/>
                </a:solidFill>
                <a:latin typeface="Times New Roman" panose="02020603050405020304" pitchFamily="18" charset="0"/>
                <a:cs typeface="Times New Roman" panose="02020603050405020304" pitchFamily="18" charset="0"/>
              </a:rPr>
              <a:t>шығыс</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септік</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қарлығаштан</a:t>
            </a:r>
            <a:br>
              <a:rPr lang="ru-RU" altLang="ru-RU" sz="3600" i="1" dirty="0">
                <a:solidFill>
                  <a:schemeClr val="tx1"/>
                </a:solidFill>
                <a:latin typeface="Times New Roman" panose="02020603050405020304" pitchFamily="18" charset="0"/>
                <a:cs typeface="Times New Roman" panose="02020603050405020304" pitchFamily="18" charset="0"/>
              </a:rPr>
            </a:br>
            <a:r>
              <a:rPr lang="ru-RU" altLang="ru-RU" sz="3600" i="1" dirty="0" err="1">
                <a:solidFill>
                  <a:schemeClr val="tx1"/>
                </a:solidFill>
                <a:latin typeface="Times New Roman" panose="02020603050405020304" pitchFamily="18" charset="0"/>
                <a:cs typeface="Times New Roman" panose="02020603050405020304" pitchFamily="18" charset="0"/>
              </a:rPr>
              <a:t>көмектес</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септік</a:t>
            </a:r>
            <a:r>
              <a:rPr lang="ru-RU" altLang="ru-RU" sz="3600" i="1" dirty="0">
                <a:solidFill>
                  <a:schemeClr val="tx1"/>
                </a:solidFill>
                <a:latin typeface="Times New Roman" panose="02020603050405020304" pitchFamily="18" charset="0"/>
                <a:cs typeface="Times New Roman" panose="02020603050405020304" pitchFamily="18" charset="0"/>
              </a:rPr>
              <a:t>- </a:t>
            </a:r>
            <a:r>
              <a:rPr lang="ru-RU" altLang="ru-RU" sz="3600" i="1" dirty="0" err="1">
                <a:solidFill>
                  <a:schemeClr val="tx1"/>
                </a:solidFill>
                <a:latin typeface="Times New Roman" panose="02020603050405020304" pitchFamily="18" charset="0"/>
                <a:cs typeface="Times New Roman" panose="02020603050405020304" pitchFamily="18" charset="0"/>
              </a:rPr>
              <a:t>қарлығашпен</a:t>
            </a:r>
            <a:br>
              <a:rPr lang="ru-RU" altLang="ru-RU" sz="3600" i="1" dirty="0">
                <a:solidFill>
                  <a:schemeClr val="tx1"/>
                </a:solidFill>
                <a:latin typeface="Times New Roman" panose="02020603050405020304" pitchFamily="18" charset="0"/>
                <a:cs typeface="Times New Roman" panose="02020603050405020304" pitchFamily="18" charset="0"/>
              </a:rPr>
            </a:br>
            <a:endParaRPr lang="ru-RU" altLang="ru-RU" sz="3200" i="1" dirty="0">
              <a:solidFill>
                <a:schemeClr val="tx1"/>
              </a:solidFill>
              <a:latin typeface="Times New Roman" panose="02020603050405020304" pitchFamily="18" charset="0"/>
              <a:cs typeface="Times New Roman" panose="02020603050405020304" pitchFamily="18" charset="0"/>
            </a:endParaRPr>
          </a:p>
        </p:txBody>
      </p:sp>
      <p:sp>
        <p:nvSpPr>
          <p:cNvPr id="4099" name="AutoShape 5" descr="https://fsd.multiurok.ru/html/2019/03/06/s_5c7f9ab90eca6/1107235_1.jpeg">
            <a:extLst>
              <a:ext uri="{FF2B5EF4-FFF2-40B4-BE49-F238E27FC236}">
                <a16:creationId xmlns:a16="http://schemas.microsoft.com/office/drawing/2014/main" id="{0E0564D4-FA4D-4BD0-BD9F-DCD392178A7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4100" name="Picture 6" descr="C:\Users\Даурен\Downloads\s1200.png">
            <a:extLst>
              <a:ext uri="{FF2B5EF4-FFF2-40B4-BE49-F238E27FC236}">
                <a16:creationId xmlns:a16="http://schemas.microsoft.com/office/drawing/2014/main" id="{00D8C437-5A3C-4A0F-ABD7-1B2BD0381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229225"/>
            <a:ext cx="8382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6649894"/>
      </p:ext>
    </p:extLst>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a:extLst>
              <a:ext uri="{FF2B5EF4-FFF2-40B4-BE49-F238E27FC236}">
                <a16:creationId xmlns:a16="http://schemas.microsoft.com/office/drawing/2014/main" id="{F7C7F3F6-4489-4888-8B25-03BA89FC9D81}"/>
              </a:ext>
            </a:extLst>
          </p:cNvPr>
          <p:cNvSpPr>
            <a:spLocks noGrp="1"/>
          </p:cNvSpPr>
          <p:nvPr>
            <p:ph type="title"/>
          </p:nvPr>
        </p:nvSpPr>
        <p:spPr>
          <a:xfrm>
            <a:off x="-1357859" y="-984918"/>
            <a:ext cx="11859718" cy="8553199"/>
          </a:xfrm>
        </p:spPr>
        <p:txBody>
          <a:bodyPr/>
          <a:lstStyle/>
          <a:p>
            <a:endParaRPr lang="ru-RU" altLang="en-US" dirty="0">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65575DDB-C3EE-49E5-B01C-6F2A97B26D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8784976" cy="64807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6" descr="https://fsd.multiurok.ru/html/2019/03/06/s_5c7f9ab90eca6/1107235_1.jpeg">
            <a:extLst>
              <a:ext uri="{FF2B5EF4-FFF2-40B4-BE49-F238E27FC236}">
                <a16:creationId xmlns:a16="http://schemas.microsoft.com/office/drawing/2014/main" id="{95E3111E-ABA7-4A43-A17F-98B8248B6CF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195" name="AutoShape 10" descr="https://fsd.multiurok.ru/html/2019/03/06/s_5c7f9ab90eca6/1107235_1.jpeg">
            <a:extLst>
              <a:ext uri="{FF2B5EF4-FFF2-40B4-BE49-F238E27FC236}">
                <a16:creationId xmlns:a16="http://schemas.microsoft.com/office/drawing/2014/main" id="{72AB95B3-374E-43C9-A058-AF4BC26576B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8196" name="Picture 6" descr="C:\Users\Даурен\Downloads\s1200.png">
            <a:extLst>
              <a:ext uri="{FF2B5EF4-FFF2-40B4-BE49-F238E27FC236}">
                <a16:creationId xmlns:a16="http://schemas.microsoft.com/office/drawing/2014/main" id="{30806C9E-69D4-4444-90A8-75D626CB10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229225"/>
            <a:ext cx="8382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a:extLst>
              <a:ext uri="{FF2B5EF4-FFF2-40B4-BE49-F238E27FC236}">
                <a16:creationId xmlns:a16="http://schemas.microsoft.com/office/drawing/2014/main" id="{9D91FC8A-ABF8-4BE2-8B38-99445188710F}"/>
              </a:ext>
            </a:extLst>
          </p:cNvPr>
          <p:cNvSpPr/>
          <p:nvPr/>
        </p:nvSpPr>
        <p:spPr>
          <a:xfrm>
            <a:off x="2268538" y="1341438"/>
            <a:ext cx="6119812" cy="10795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2800" dirty="0"/>
              <a:t>Тапсырманы дұрыс орындадым, қате жоқ.</a:t>
            </a:r>
            <a:endParaRPr lang="ru-RU" sz="2800" dirty="0"/>
          </a:p>
        </p:txBody>
      </p:sp>
      <p:sp>
        <p:nvSpPr>
          <p:cNvPr id="9" name="Заголовок 8">
            <a:extLst>
              <a:ext uri="{FF2B5EF4-FFF2-40B4-BE49-F238E27FC236}">
                <a16:creationId xmlns:a16="http://schemas.microsoft.com/office/drawing/2014/main" id="{D1224D36-F9C4-47DD-97B3-F267906608DC}"/>
              </a:ext>
            </a:extLst>
          </p:cNvPr>
          <p:cNvSpPr>
            <a:spLocks noGrp="1"/>
          </p:cNvSpPr>
          <p:nvPr>
            <p:ph type="title"/>
          </p:nvPr>
        </p:nvSpPr>
        <p:spPr>
          <a:xfrm>
            <a:off x="2195513" y="2924175"/>
            <a:ext cx="6192837" cy="865188"/>
          </a:xfrm>
          <a:ln/>
        </p:spPr>
        <p:style>
          <a:lnRef idx="1">
            <a:schemeClr val="accent5"/>
          </a:lnRef>
          <a:fillRef idx="3">
            <a:schemeClr val="accent5"/>
          </a:fillRef>
          <a:effectRef idx="2">
            <a:schemeClr val="accent5"/>
          </a:effectRef>
          <a:fontRef idx="minor">
            <a:schemeClr val="lt1"/>
          </a:fontRef>
        </p:style>
        <p:txBody>
          <a:bodyPr rtlCol="0"/>
          <a:lstStyle/>
          <a:p>
            <a:pPr>
              <a:defRPr/>
            </a:pPr>
            <a:r>
              <a:rPr lang="kk-KZ" sz="2800" dirty="0"/>
              <a:t>Тапсырманы орындауда, қате болды.</a:t>
            </a:r>
            <a:endParaRPr lang="ru-RU" sz="2800" dirty="0"/>
          </a:p>
        </p:txBody>
      </p:sp>
      <p:sp>
        <p:nvSpPr>
          <p:cNvPr id="11" name="Заголовок 8">
            <a:extLst>
              <a:ext uri="{FF2B5EF4-FFF2-40B4-BE49-F238E27FC236}">
                <a16:creationId xmlns:a16="http://schemas.microsoft.com/office/drawing/2014/main" id="{09C45E08-C3B6-47EF-91F5-B8D379F4699B}"/>
              </a:ext>
            </a:extLst>
          </p:cNvPr>
          <p:cNvSpPr txBox="1">
            <a:spLocks/>
          </p:cNvSpPr>
          <p:nvPr/>
        </p:nvSpPr>
        <p:spPr bwMode="auto">
          <a:xfrm>
            <a:off x="2268538" y="4437063"/>
            <a:ext cx="6191250" cy="86360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0" hangingPunct="0">
              <a:defRPr/>
            </a:pPr>
            <a:r>
              <a:rPr lang="kk-KZ" sz="2800" dirty="0"/>
              <a:t>Тапсырманы орындауда, маған қиын  болды.</a:t>
            </a:r>
            <a:endParaRPr lang="ru-RU" sz="2800" dirty="0"/>
          </a:p>
        </p:txBody>
      </p:sp>
      <p:pic>
        <p:nvPicPr>
          <p:cNvPr id="8200" name="Рисунок 11" descr="Image result for &amp;scy;&amp;mcy;&amp;acy;&amp;jcy;&amp;lcy;&amp;icy;&amp;kcy; &amp;ncy;&amp;iecy;&amp;jcy;&amp;tcy;&amp;rcy;&amp;acy;&amp;lcy;&amp;softcy;&amp;ncy;&amp;ycy;&amp;jcy;">
            <a:extLst>
              <a:ext uri="{FF2B5EF4-FFF2-40B4-BE49-F238E27FC236}">
                <a16:creationId xmlns:a16="http://schemas.microsoft.com/office/drawing/2014/main" id="{76171B55-0DDB-49A0-91BC-43A5C00434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66518" b="-2457"/>
          <a:stretch>
            <a:fillRect/>
          </a:stretch>
        </p:blipFill>
        <p:spPr bwMode="auto">
          <a:xfrm>
            <a:off x="539750" y="1268413"/>
            <a:ext cx="10795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Рисунок 12" descr="Image result for &amp;scy;&amp;mcy;&amp;acy;&amp;jcy;&amp;lcy;&amp;icy;&amp;kcy; &amp;ncy;&amp;iecy;&amp;jcy;&amp;tcy;&amp;rcy;&amp;acy;&amp;lcy;&amp;softcy;&amp;ncy;&amp;ycy;&amp;jcy;">
            <a:extLst>
              <a:ext uri="{FF2B5EF4-FFF2-40B4-BE49-F238E27FC236}">
                <a16:creationId xmlns:a16="http://schemas.microsoft.com/office/drawing/2014/main" id="{8C747A06-16DF-4083-9A64-CDEF06F620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33875" r="33884"/>
          <a:stretch>
            <a:fillRect/>
          </a:stretch>
        </p:blipFill>
        <p:spPr bwMode="auto">
          <a:xfrm>
            <a:off x="539750" y="2852738"/>
            <a:ext cx="1008063"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2" name="Рисунок 13" descr="Image result for &amp;scy;&amp;mcy;&amp;acy;&amp;jcy;&amp;lcy;&amp;icy;&amp;kcy; &amp;ncy;&amp;iecy;&amp;jcy;&amp;tcy;&amp;rcy;&amp;acy;&amp;lcy;&amp;softcy;&amp;ncy;&amp;ycy;&amp;jcy;">
            <a:extLst>
              <a:ext uri="{FF2B5EF4-FFF2-40B4-BE49-F238E27FC236}">
                <a16:creationId xmlns:a16="http://schemas.microsoft.com/office/drawing/2014/main" id="{C3EEB783-356A-4C72-B17F-BFC5C09C34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67752"/>
          <a:stretch>
            <a:fillRect/>
          </a:stretch>
        </p:blipFill>
        <p:spPr bwMode="auto">
          <a:xfrm>
            <a:off x="539750" y="4437063"/>
            <a:ext cx="9366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Базис</Template>
  <TotalTime>2905</TotalTime>
  <Words>272</Words>
  <Application>Microsoft Office PowerPoint</Application>
  <PresentationFormat>Экран (4:3)</PresentationFormat>
  <Paragraphs>9</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Corbel</vt:lpstr>
      <vt:lpstr>Times New Roman</vt:lpstr>
      <vt:lpstr>Базис</vt:lpstr>
      <vt:lpstr>         Сабақтың тақырыбы: Қатемен жұмыс  Мақсатымыз- мұғалімнің көмегімен орфографиялық және пунктуациялық нормаларға сай жазба жұмысын талдап, түзету.   </vt:lpstr>
      <vt:lpstr>                               Менің қарлығашым        Жазғытұрым біздің босағаға бір қарлығаш ұя салды. Ол ұядан он алты балапан ұшырды. Күзге қарай құстар жылы жаққа ұшып кете бастады. Менің қарлығашым да дайындалды. Келесі жылы ол қайтып келер ме екен деп ойладым. Кешке қарлығашты ұстап алып, аяғына мықты жіп байладым.        Қыс өтіп, көктем келді. Құстар жылы жақтан ұшып келе бастады. Олардың ішінде қарлығаштар да болды. Оларды көрген сайын мен қарлығашымды ойладым. Бір күні біздің қораға екі қарлығаш келіп қонды. Біреуі менің қарлығашым екен. Оған қатты қуандым. </vt:lpstr>
      <vt:lpstr>Грамматикалық тапсырманы тексеру:  1. «Күні, қарлығашымды» сөздерін сөз     құрамына талдау –   күн –түбір і – тәуелдік жалғау ІІІ жақ  қарлығаш -түбір ым -тәуелдік жалғау І жақ ды-табыс септік жалғауы </vt:lpstr>
      <vt:lpstr>Грамматикалық тапсырманы тексеру:  2. «Қарлығаш» сөзін септеп жазу–  </vt:lpstr>
      <vt:lpstr>Грамматикалық тапсырманы тексеру:  2. «Қарлығаш» сөзін септеп жазу–   Атау септік-         қарлығаш ілік септік-            қарлығаштың барыс септік-       қарлығашқа табыс септік-      қарлығашты жатыс септік-    қарлығашта шығыс септік-      қарлығаштан көмектес септік- қарлығашпен </vt:lpstr>
      <vt:lpstr>Презентация PowerPoint</vt:lpstr>
      <vt:lpstr>Тапсырманы орындауда, қате болды.</vt:lpstr>
    </vt:vector>
  </TitlesOfParts>
  <Company>family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Nurken</dc:creator>
  <cp:lastModifiedBy>СШ25</cp:lastModifiedBy>
  <cp:revision>215</cp:revision>
  <dcterms:created xsi:type="dcterms:W3CDTF">2009-07-16T07:58:15Z</dcterms:created>
  <dcterms:modified xsi:type="dcterms:W3CDTF">2021-01-09T10:40:24Z</dcterms:modified>
</cp:coreProperties>
</file>