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53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8A213E-AA05-4B77-A5E4-9C6981478535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25E65AE-7896-4041-809B-061C7BA35FE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9592" y="1844824"/>
            <a:ext cx="7408333" cy="42813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kk-KZ" sz="36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kk-KZ" sz="3600" b="1" dirty="0" smtClean="0">
                <a:solidFill>
                  <a:srgbClr val="0070C0"/>
                </a:solidFill>
              </a:rPr>
              <a:t>Тәуелдеулі зат есімдердің септелуі</a:t>
            </a:r>
          </a:p>
          <a:p>
            <a:pPr marL="0" indent="0">
              <a:buNone/>
            </a:pPr>
            <a:endParaRPr lang="kk-KZ" sz="2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kk-KZ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kk-KZ" sz="2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kk-KZ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70C0"/>
                </a:solidFill>
              </a:rPr>
              <a:t>                               </a:t>
            </a:r>
          </a:p>
          <a:p>
            <a:pPr marL="0" indent="0">
              <a:buNone/>
            </a:pPr>
            <a:r>
              <a:rPr lang="kk-KZ" sz="2800" b="1" dirty="0">
                <a:solidFill>
                  <a:srgbClr val="0070C0"/>
                </a:solidFill>
              </a:rPr>
              <a:t> </a:t>
            </a:r>
            <a:r>
              <a:rPr lang="kk-KZ" sz="2800" b="1" dirty="0" smtClean="0">
                <a:solidFill>
                  <a:srgbClr val="0070C0"/>
                </a:solidFill>
              </a:rPr>
              <a:t>                                 </a:t>
            </a:r>
            <a:r>
              <a:rPr lang="kk-KZ" b="1" smtClean="0">
                <a:solidFill>
                  <a:srgbClr val="0070C0"/>
                </a:solidFill>
              </a:rPr>
              <a:t>Мұғалім</a:t>
            </a:r>
            <a:r>
              <a:rPr lang="kk-KZ" b="1" smtClean="0">
                <a:solidFill>
                  <a:srgbClr val="0070C0"/>
                </a:solidFill>
              </a:rPr>
              <a:t>: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err="1" smtClean="0">
                <a:solidFill>
                  <a:srgbClr val="FF0000"/>
                </a:solidFill>
              </a:rPr>
              <a:t>Сабақ</a:t>
            </a:r>
            <a:r>
              <a:rPr lang="ru-RU" sz="4800" b="1" dirty="0" smtClean="0">
                <a:solidFill>
                  <a:srgbClr val="FF0000"/>
                </a:solidFill>
              </a:rPr>
              <a:t>  </a:t>
            </a:r>
            <a:r>
              <a:rPr lang="ru-RU" sz="4800" b="1" dirty="0" err="1" smtClean="0">
                <a:solidFill>
                  <a:srgbClr val="FF0000"/>
                </a:solidFill>
              </a:rPr>
              <a:t>тақырыбы</a:t>
            </a:r>
            <a:r>
              <a:rPr lang="ru-RU" sz="4800" b="1" dirty="0" smtClean="0">
                <a:solidFill>
                  <a:srgbClr val="FF0000"/>
                </a:solidFill>
              </a:rPr>
              <a:t>: </a:t>
            </a:r>
            <a:r>
              <a:rPr lang="ru-RU" sz="2400" dirty="0" smtClean="0"/>
              <a:t>№85 -</a:t>
            </a:r>
            <a:r>
              <a:rPr lang="ru-RU" sz="2400" dirty="0" err="1" smtClean="0"/>
              <a:t>сабақ</a:t>
            </a:r>
            <a:r>
              <a:rPr lang="ru-RU" sz="2400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68960"/>
            <a:ext cx="4608513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1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/>
              <a:t>Дескрипторы</a:t>
            </a:r>
            <a:r>
              <a:rPr lang="ru-RU" sz="4400" b="1" dirty="0" smtClean="0"/>
              <a:t>:</a:t>
            </a:r>
          </a:p>
          <a:p>
            <a:r>
              <a:rPr lang="kk-K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Тірек сөздер арқылы  мәтін мазмұнын бір біріне айтады.</a:t>
            </a:r>
          </a:p>
          <a:p>
            <a:r>
              <a:rPr lang="kk-K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Қарамен жазылған сөздерді  сөз құрамына талдайды.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82560"/>
          </a:xfrm>
        </p:spPr>
        <p:txBody>
          <a:bodyPr>
            <a:normAutofit/>
          </a:bodyPr>
          <a:lstStyle/>
          <a:p>
            <a:r>
              <a:rPr lang="kk-KZ" dirty="0"/>
              <a:t>Сабақтың мақсаты:</a:t>
            </a:r>
            <a:br>
              <a:rPr lang="kk-KZ" dirty="0"/>
            </a:br>
            <a:r>
              <a:rPr lang="kk-KZ" sz="3600" b="1" dirty="0" smtClean="0">
                <a:solidFill>
                  <a:srgbClr val="FF0000"/>
                </a:solidFill>
              </a:rPr>
              <a:t>4.4.2.2* </a:t>
            </a:r>
            <a:r>
              <a:rPr lang="kk-KZ" sz="3600" b="1" dirty="0">
                <a:solidFill>
                  <a:srgbClr val="FF0000"/>
                </a:solidFill>
              </a:rPr>
              <a:t>– </a:t>
            </a:r>
            <a:r>
              <a:rPr lang="kk-KZ" sz="3600" b="1" dirty="0" smtClean="0">
                <a:solidFill>
                  <a:srgbClr val="FF0000"/>
                </a:solidFill>
              </a:rPr>
              <a:t>Тәуелдік жалғауы жалғанған зат есімдерді септейді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46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1463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/>
              <a:t>Сілтемеге өт:    </a:t>
            </a:r>
            <a:r>
              <a:rPr lang="en-US" sz="2400" dirty="0" smtClean="0"/>
              <a:t>https://www.youtube.com/watch?v=uN6NlIu5L1g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0" y="5877272"/>
            <a:ext cx="9144000" cy="980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50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1-жаттығу  43-бет </a:t>
            </a:r>
            <a:br>
              <a:rPr lang="kk-KZ" dirty="0" smtClean="0"/>
            </a:br>
            <a:r>
              <a:rPr lang="kk-KZ" sz="4000" dirty="0" smtClean="0"/>
              <a:t>Тірек сөздер арқылы мәтін құрастыр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      </a:t>
            </a:r>
            <a:r>
              <a:rPr lang="kk-KZ" sz="2800" b="1" dirty="0" smtClean="0"/>
              <a:t>Мен тұмсығы қысқа қанаты ұзын айыр құйрықты ,адамның досы жанашыры.....</a:t>
            </a:r>
          </a:p>
          <a:p>
            <a:endParaRPr lang="kk-KZ" sz="2800" b="1" dirty="0"/>
          </a:p>
          <a:p>
            <a:r>
              <a:rPr lang="ru-RU" sz="3600" b="1" dirty="0" smtClean="0">
                <a:solidFill>
                  <a:srgbClr val="FF0000"/>
                </a:solidFill>
              </a:rPr>
              <a:t>Дескриптор:</a:t>
            </a:r>
          </a:p>
          <a:p>
            <a:r>
              <a:rPr lang="ru-RU" sz="2800" b="1" dirty="0" err="1"/>
              <a:t>Тірек</a:t>
            </a:r>
            <a:r>
              <a:rPr lang="ru-RU" sz="2800" b="1" dirty="0"/>
              <a:t> </a:t>
            </a:r>
            <a:r>
              <a:rPr lang="ru-RU" sz="2800" b="1" dirty="0" err="1"/>
              <a:t>сөздер</a:t>
            </a:r>
            <a:r>
              <a:rPr lang="ru-RU" sz="2800" b="1" dirty="0"/>
              <a:t> </a:t>
            </a:r>
            <a:r>
              <a:rPr lang="ru-RU" sz="2800" b="1" dirty="0" err="1"/>
              <a:t>арқылы</a:t>
            </a:r>
            <a:r>
              <a:rPr lang="ru-RU" sz="2800" b="1" dirty="0"/>
              <a:t>  </a:t>
            </a:r>
            <a:r>
              <a:rPr lang="ru-RU" sz="2800" b="1" dirty="0" err="1"/>
              <a:t>мәтін</a:t>
            </a:r>
            <a:r>
              <a:rPr lang="ru-RU" sz="2800" b="1" dirty="0"/>
              <a:t> </a:t>
            </a:r>
            <a:r>
              <a:rPr lang="ru-RU" sz="2800" b="1" dirty="0" err="1"/>
              <a:t>мазмұнын</a:t>
            </a:r>
            <a:r>
              <a:rPr lang="ru-RU" sz="2800" b="1" dirty="0"/>
              <a:t> </a:t>
            </a:r>
            <a:r>
              <a:rPr lang="ru-RU" sz="2800" b="1" dirty="0" err="1"/>
              <a:t>бір</a:t>
            </a:r>
            <a:r>
              <a:rPr lang="ru-RU" sz="2800" b="1" dirty="0"/>
              <a:t> </a:t>
            </a:r>
            <a:r>
              <a:rPr lang="ru-RU" sz="2800" b="1" dirty="0" err="1"/>
              <a:t>біріне</a:t>
            </a:r>
            <a:r>
              <a:rPr lang="ru-RU" sz="2800" b="1" dirty="0"/>
              <a:t> </a:t>
            </a:r>
            <a:r>
              <a:rPr lang="ru-RU" sz="2800" b="1" dirty="0" err="1"/>
              <a:t>айтады</a:t>
            </a:r>
            <a:r>
              <a:rPr lang="ru-RU" sz="2800" b="1" dirty="0"/>
              <a:t>.</a:t>
            </a:r>
          </a:p>
          <a:p>
            <a:endParaRPr lang="ru-RU" sz="2800" b="1" dirty="0" smtClean="0"/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57272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err="1"/>
              <a:t>Қарамен</a:t>
            </a:r>
            <a:r>
              <a:rPr lang="ru-RU" sz="2800" b="1" dirty="0"/>
              <a:t> </a:t>
            </a:r>
            <a:r>
              <a:rPr lang="ru-RU" sz="2800" b="1" dirty="0" err="1"/>
              <a:t>жазылған</a:t>
            </a:r>
            <a:r>
              <a:rPr lang="ru-RU" sz="2800" b="1" dirty="0"/>
              <a:t> </a:t>
            </a:r>
            <a:r>
              <a:rPr lang="ru-RU" sz="2800" b="1" dirty="0" err="1"/>
              <a:t>сөздерді</a:t>
            </a:r>
            <a:r>
              <a:rPr lang="ru-RU" sz="2800" b="1" dirty="0"/>
              <a:t>  </a:t>
            </a:r>
            <a:r>
              <a:rPr lang="ru-RU" sz="2800" b="1" dirty="0" err="1"/>
              <a:t>сөз</a:t>
            </a:r>
            <a:r>
              <a:rPr lang="ru-RU" sz="2800" b="1" dirty="0"/>
              <a:t> </a:t>
            </a:r>
            <a:r>
              <a:rPr lang="ru-RU" sz="2800" b="1" dirty="0" err="1"/>
              <a:t>құрамына</a:t>
            </a:r>
            <a:r>
              <a:rPr lang="ru-RU" sz="2800" b="1" dirty="0"/>
              <a:t> </a:t>
            </a:r>
            <a:r>
              <a:rPr lang="ru-RU" sz="2800" b="1" dirty="0" err="1"/>
              <a:t>талдайды</a:t>
            </a:r>
            <a:r>
              <a:rPr lang="ru-RU" sz="2800" b="1" dirty="0"/>
              <a:t>.</a:t>
            </a:r>
          </a:p>
          <a:p>
            <a:r>
              <a:rPr lang="kk-KZ" dirty="0" smtClean="0"/>
              <a:t>        </a:t>
            </a:r>
            <a:r>
              <a:rPr lang="kk-KZ" b="1" dirty="0" smtClean="0"/>
              <a:t>1.Қарлығаш </a:t>
            </a:r>
            <a:r>
              <a:rPr lang="kk-KZ" b="1" dirty="0" smtClean="0">
                <a:solidFill>
                  <a:schemeClr val="tx1"/>
                </a:solidFill>
              </a:rPr>
              <a:t>төбеде</a:t>
            </a:r>
            <a:r>
              <a:rPr lang="kk-KZ" b="1" dirty="0" smtClean="0"/>
              <a:t> қонақтап отыр ол ұясын үйдің </a:t>
            </a:r>
            <a:r>
              <a:rPr lang="kk-KZ" b="1" dirty="0" smtClean="0">
                <a:solidFill>
                  <a:schemeClr val="tx1"/>
                </a:solidFill>
              </a:rPr>
              <a:t>төбесіне</a:t>
            </a:r>
            <a:r>
              <a:rPr lang="kk-KZ" b="1" dirty="0" smtClean="0"/>
              <a:t> салады.2.</a:t>
            </a:r>
            <a:r>
              <a:rPr lang="kk-KZ" b="1" dirty="0" smtClean="0">
                <a:solidFill>
                  <a:schemeClr val="tx1"/>
                </a:solidFill>
              </a:rPr>
              <a:t>Жұмыртқаны</a:t>
            </a:r>
            <a:r>
              <a:rPr lang="kk-KZ" b="1" dirty="0" smtClean="0"/>
              <a:t> тоңазытқышта сақтайды.3.Көкек </a:t>
            </a:r>
            <a:r>
              <a:rPr lang="kk-KZ" b="1" dirty="0" smtClean="0">
                <a:solidFill>
                  <a:schemeClr val="tx1"/>
                </a:solidFill>
              </a:rPr>
              <a:t>жұмыртқасын</a:t>
            </a:r>
            <a:r>
              <a:rPr lang="kk-KZ" b="1" dirty="0" smtClean="0"/>
              <a:t> кез-келген торғайдың ұясына тастап кетеді.4Балапан </a:t>
            </a:r>
            <a:r>
              <a:rPr lang="kk-KZ" b="1" dirty="0" smtClean="0">
                <a:solidFill>
                  <a:schemeClr val="tx1"/>
                </a:solidFill>
              </a:rPr>
              <a:t>ұяда</a:t>
            </a:r>
            <a:r>
              <a:rPr lang="kk-KZ" b="1" dirty="0" smtClean="0"/>
              <a:t> не көрсе, ұшқанда соны іледі.5Торғай </a:t>
            </a:r>
            <a:r>
              <a:rPr lang="kk-KZ" b="1" dirty="0" smtClean="0">
                <a:solidFill>
                  <a:schemeClr val="tx1"/>
                </a:solidFill>
              </a:rPr>
              <a:t>ұясында </a:t>
            </a:r>
            <a:r>
              <a:rPr lang="kk-KZ" b="1" dirty="0" smtClean="0"/>
              <a:t>қонақтап отыр.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2-жаттығу  43-бет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685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200" b="1" dirty="0" smtClean="0"/>
              <a:t>Қанатты достар ,қанатты достарым.</a:t>
            </a:r>
          </a:p>
          <a:p>
            <a:endParaRPr lang="kk-KZ" dirty="0"/>
          </a:p>
          <a:p>
            <a:r>
              <a:rPr lang="ru-RU" sz="3600" b="1" dirty="0" smtClean="0">
                <a:solidFill>
                  <a:srgbClr val="FF0000"/>
                </a:solidFill>
              </a:rPr>
              <a:t>Дескриптор:</a:t>
            </a:r>
          </a:p>
          <a:p>
            <a:r>
              <a:rPr lang="kk-KZ" sz="3600" b="1" dirty="0" smtClean="0"/>
              <a:t>Тәуелдеулі зат есімдерге жіктейді</a:t>
            </a:r>
            <a:endParaRPr lang="ru-RU" sz="3600" b="1" dirty="0" smtClean="0"/>
          </a:p>
          <a:p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Қорытынды тапсырма:</a:t>
            </a:r>
            <a:br>
              <a:rPr lang="kk-KZ" dirty="0" smtClean="0"/>
            </a:br>
            <a:r>
              <a:rPr lang="kk-KZ" sz="3100" dirty="0" smtClean="0"/>
              <a:t>45-бет</a:t>
            </a:r>
            <a:r>
              <a:rPr lang="kk-KZ" dirty="0" smtClean="0"/>
              <a:t> 5-жаттығу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317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</TotalTime>
  <Words>122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Candara</vt:lpstr>
      <vt:lpstr>Symbol</vt:lpstr>
      <vt:lpstr>Волна</vt:lpstr>
      <vt:lpstr>Сабақ  тақырыбы: №85 -сабақ.</vt:lpstr>
      <vt:lpstr>Сабақтың мақсаты: 4.4.2.2* – Тәуелдік жалғауы жалғанған зат есімдерді септейді</vt:lpstr>
      <vt:lpstr>Презентация PowerPoint</vt:lpstr>
      <vt:lpstr>1-жаттығу  43-бет  Тірек сөздер арқылы мәтін құрастыр</vt:lpstr>
      <vt:lpstr>2-жаттығу  43-бет</vt:lpstr>
      <vt:lpstr>Қорытынды тапсырма: 45-бет 5-жаттығу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  тақырыбы: №85 -сабақ.</dc:title>
  <dc:creator>Асель</dc:creator>
  <cp:lastModifiedBy>Huawei</cp:lastModifiedBy>
  <cp:revision>7</cp:revision>
  <dcterms:created xsi:type="dcterms:W3CDTF">2021-01-10T07:50:45Z</dcterms:created>
  <dcterms:modified xsi:type="dcterms:W3CDTF">2024-10-13T04:10:47Z</dcterms:modified>
</cp:coreProperties>
</file>