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671207-2EC6-46D0-8544-BD9DFD41034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767946-C1A7-4099-8D13-197C76EEBF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№88 -</a:t>
            </a:r>
            <a:r>
              <a:rPr lang="ru-RU" dirty="0" err="1" smtClean="0"/>
              <a:t>сабақ</a:t>
            </a:r>
            <a:r>
              <a:rPr lang="ru-RU" dirty="0" smtClean="0"/>
              <a:t>.</a:t>
            </a:r>
          </a:p>
          <a:p>
            <a:r>
              <a:rPr lang="ru-RU" sz="5600" b="1" dirty="0" err="1" smtClean="0"/>
              <a:t>Зат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есімнің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жіктелуі</a:t>
            </a:r>
            <a:endParaRPr lang="ru-RU" sz="5600" b="1" dirty="0" smtClean="0"/>
          </a:p>
          <a:p>
            <a:endParaRPr lang="ru-RU" sz="5400" b="1" dirty="0" smtClean="0"/>
          </a:p>
          <a:p>
            <a:r>
              <a:rPr lang="ru-RU" sz="5400" b="1" dirty="0" err="1" smtClean="0">
                <a:solidFill>
                  <a:srgbClr val="00B0F0"/>
                </a:solidFill>
              </a:rPr>
              <a:t>Сабақтың</a:t>
            </a:r>
            <a:r>
              <a:rPr lang="ru-RU" sz="5400" b="1" dirty="0" smtClean="0">
                <a:solidFill>
                  <a:srgbClr val="00B0F0"/>
                </a:solidFill>
              </a:rPr>
              <a:t> </a:t>
            </a:r>
            <a:r>
              <a:rPr lang="ru-RU" sz="5400" b="1" dirty="0" err="1" smtClean="0">
                <a:solidFill>
                  <a:srgbClr val="00B0F0"/>
                </a:solidFill>
              </a:rPr>
              <a:t>мақсаты</a:t>
            </a:r>
            <a:r>
              <a:rPr lang="ru-RU" sz="5400" b="1" dirty="0" smtClean="0">
                <a:solidFill>
                  <a:srgbClr val="00B0F0"/>
                </a:solidFill>
              </a:rPr>
              <a:t>:</a:t>
            </a:r>
          </a:p>
          <a:p>
            <a:r>
              <a:rPr lang="ru-RU" sz="5200" b="1" dirty="0"/>
              <a:t>4.4.2.2 – </a:t>
            </a:r>
            <a:r>
              <a:rPr lang="ru-RU" sz="5200" b="1" dirty="0" err="1"/>
              <a:t>жіктік</a:t>
            </a:r>
            <a:r>
              <a:rPr lang="ru-RU" sz="5200" b="1" dirty="0"/>
              <a:t> </a:t>
            </a:r>
            <a:r>
              <a:rPr lang="ru-RU" sz="5200" b="1" dirty="0" err="1"/>
              <a:t>жалғауларының</a:t>
            </a:r>
            <a:r>
              <a:rPr lang="ru-RU" sz="5200" b="1" dirty="0"/>
              <a:t> </a:t>
            </a:r>
            <a:r>
              <a:rPr lang="ru-RU" sz="5200" b="1" dirty="0" err="1"/>
              <a:t>қолданысын</a:t>
            </a:r>
            <a:r>
              <a:rPr lang="ru-RU" sz="5200" b="1" dirty="0"/>
              <a:t>    </a:t>
            </a:r>
            <a:r>
              <a:rPr lang="ru-RU" sz="5200" b="1" dirty="0" err="1" smtClean="0"/>
              <a:t>білемін</a:t>
            </a:r>
            <a:r>
              <a:rPr lang="ru-RU" sz="5200" b="1" dirty="0" smtClean="0"/>
              <a:t>.</a:t>
            </a:r>
          </a:p>
          <a:p>
            <a:pPr algn="r"/>
            <a:r>
              <a:rPr lang="kk-KZ" sz="3100" b="1" smtClean="0">
                <a:solidFill>
                  <a:srgbClr val="00B0F0"/>
                </a:solidFill>
              </a:rPr>
              <a:t>Мұғалім</a:t>
            </a:r>
            <a:r>
              <a:rPr lang="kk-KZ" sz="3100" b="1" smtClean="0">
                <a:solidFill>
                  <a:srgbClr val="00B0F0"/>
                </a:solidFill>
              </a:rPr>
              <a:t>:</a:t>
            </a:r>
            <a:endParaRPr lang="ru-RU" sz="3100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Сабақтың</a:t>
            </a:r>
            <a:r>
              <a:rPr lang="ru-RU" b="1" dirty="0" smtClean="0"/>
              <a:t> </a:t>
            </a:r>
            <a:r>
              <a:rPr lang="ru-RU" b="1" dirty="0" err="1" smtClean="0"/>
              <a:t>тақырыбы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844824"/>
            <a:ext cx="2232248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5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/>
              <a:t>Қарамен жазылған сөздердің қай сөз табында тұрғанын айтады.</a:t>
            </a:r>
          </a:p>
          <a:p>
            <a:r>
              <a:rPr lang="kk-KZ" sz="2800" b="1" dirty="0" smtClean="0"/>
              <a:t>Баяндауыш қай сөз табында болып тұрғанын біледі.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Дескрипторы:</a:t>
            </a:r>
          </a:p>
        </p:txBody>
      </p:sp>
    </p:spTree>
    <p:extLst>
      <p:ext uri="{BB962C8B-B14F-4D97-AF65-F5344CB8AC3E}">
        <p14:creationId xmlns:p14="http://schemas.microsoft.com/office/powerpoint/2010/main" val="494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4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08712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solidFill>
                  <a:schemeClr val="bg1"/>
                </a:solidFill>
              </a:rPr>
            </a:br>
            <a:r>
              <a:rPr lang="kk-KZ" sz="4000" b="1" dirty="0" smtClean="0">
                <a:solidFill>
                  <a:schemeClr val="bg1"/>
                </a:solidFill>
              </a:rPr>
              <a:t>49-бет</a:t>
            </a:r>
            <a:br>
              <a:rPr lang="kk-KZ" sz="4000" b="1" dirty="0" smtClean="0">
                <a:solidFill>
                  <a:schemeClr val="bg1"/>
                </a:solidFill>
              </a:rPr>
            </a:br>
            <a:r>
              <a:rPr lang="kk-KZ" sz="4000" b="1" dirty="0" smtClean="0">
                <a:solidFill>
                  <a:schemeClr val="bg1"/>
                </a:solidFill>
              </a:rPr>
              <a:t>17-жаттығу</a:t>
            </a:r>
            <a:br>
              <a:rPr lang="kk-KZ" sz="4000" b="1" dirty="0" smtClean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5112568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Bookman Old Style" pitchFamily="18" charset="0"/>
                <a:cs typeface="Microsoft New Tai Lue" pitchFamily="34" charset="0"/>
              </a:rPr>
              <a:t>Өлеңді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man Old Style" pitchFamily="18" charset="0"/>
                <a:cs typeface="Microsoft New Tai Lue" pitchFamily="34" charset="0"/>
              </a:rPr>
              <a:t>оқы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br>
              <a:rPr lang="ru-RU" sz="3200" b="1" dirty="0">
                <a:solidFill>
                  <a:srgbClr val="FF0000"/>
                </a:solidFill>
                <a:latin typeface="Bookman Old Style" pitchFamily="18" charset="0"/>
                <a:cs typeface="Microsoft New Tai Lue" pitchFamily="34" charset="0"/>
              </a:rPr>
            </a:br>
            <a:endParaRPr lang="ru-RU" sz="3200" b="1" dirty="0" smtClean="0">
              <a:solidFill>
                <a:srgbClr val="FF0000"/>
              </a:solidFill>
              <a:latin typeface="Bookman Old Style" pitchFamily="18" charset="0"/>
              <a:cs typeface="Microsoft New Tai Lue" pitchFamily="34" charset="0"/>
            </a:endParaRPr>
          </a:p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Құс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сұлуы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аққуым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,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</a:b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Табиғат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көркін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сыйлаған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.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</a:b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Мылтығын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кезеп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еш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мерген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</a:b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Атауға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көзі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қимаған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Мен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торғаймын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,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торғаймын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</a:b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с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УЫ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қта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да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тоңбаймын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.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</a:b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Құрт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–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құмырсқа,шіркейден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  <a:cs typeface="Microsoft New Tai Lue" pitchFamily="34" charset="0"/>
            </a:endParaRPr>
          </a:p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Бау-бақшаны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>қорғаймын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Microsoft New Tai Lue" pitchFamily="34" charset="0"/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/>
              <a:t>18-жаттығу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Сөйлемді</a:t>
            </a:r>
            <a:r>
              <a:rPr lang="ru-RU" dirty="0" smtClean="0"/>
              <a:t> </a:t>
            </a:r>
            <a:r>
              <a:rPr lang="ru-RU" dirty="0" err="1"/>
              <a:t>көшіріп</a:t>
            </a:r>
            <a:r>
              <a:rPr lang="ru-RU" dirty="0"/>
              <a:t> </a:t>
            </a:r>
            <a:r>
              <a:rPr lang="ru-RU" dirty="0" err="1" smtClean="0"/>
              <a:t>жа</a:t>
            </a:r>
            <a:r>
              <a:rPr lang="ru-RU" sz="3200" dirty="0" err="1" smtClean="0"/>
              <a:t>ЗУ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Мен </a:t>
            </a:r>
            <a:r>
              <a:rPr lang="ru-RU" sz="3200" b="1" dirty="0" err="1"/>
              <a:t>оқушымын</a:t>
            </a:r>
            <a:r>
              <a:rPr lang="ru-RU" sz="3200" b="1" dirty="0"/>
              <a:t> . </a:t>
            </a:r>
            <a:br>
              <a:rPr lang="ru-RU" sz="3200" b="1" dirty="0"/>
            </a:br>
            <a:r>
              <a:rPr lang="ru-RU" sz="3200" b="1" dirty="0"/>
              <a:t>Сен </a:t>
            </a:r>
            <a:r>
              <a:rPr lang="ru-RU" sz="3200" b="1" dirty="0" err="1"/>
              <a:t>оқушысың</a:t>
            </a:r>
            <a:r>
              <a:rPr lang="ru-RU" sz="3200" b="1" dirty="0"/>
              <a:t>.</a:t>
            </a:r>
            <a:br>
              <a:rPr lang="ru-RU" sz="3200" b="1" dirty="0"/>
            </a:br>
            <a:r>
              <a:rPr lang="ru-RU" sz="3200" b="1" dirty="0" err="1"/>
              <a:t>Ол</a:t>
            </a:r>
            <a:r>
              <a:rPr lang="ru-RU" sz="3200" b="1" dirty="0"/>
              <a:t> -</a:t>
            </a:r>
            <a:r>
              <a:rPr lang="ru-RU" sz="3200" b="1" dirty="0" err="1"/>
              <a:t>оқушы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214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19-жаттығу</a:t>
            </a:r>
          </a:p>
          <a:p>
            <a:r>
              <a:rPr lang="kk-KZ" b="1" dirty="0" smtClean="0">
                <a:solidFill>
                  <a:schemeClr val="bg2">
                    <a:lumMod val="50000"/>
                  </a:schemeClr>
                </a:solidFill>
              </a:rPr>
              <a:t>50-бет</a:t>
            </a:r>
          </a:p>
          <a:p>
            <a:r>
              <a:rPr lang="kk-KZ" sz="2800" b="1" dirty="0" smtClean="0">
                <a:solidFill>
                  <a:schemeClr val="bg2">
                    <a:lumMod val="50000"/>
                  </a:schemeClr>
                </a:solidFill>
              </a:rPr>
              <a:t>Сөйлемдерді көшіріп жазу,сөйлем мүшелеріне талдау.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 тапсырма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57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Bookman Old Style</vt:lpstr>
      <vt:lpstr>Candara</vt:lpstr>
      <vt:lpstr>Microsoft New Tai Lue</vt:lpstr>
      <vt:lpstr>Symbol</vt:lpstr>
      <vt:lpstr>Волна</vt:lpstr>
      <vt:lpstr>Сабақтың тақырыбы</vt:lpstr>
      <vt:lpstr>Дескрипторы:</vt:lpstr>
      <vt:lpstr>Презентация PowerPoint</vt:lpstr>
      <vt:lpstr>Презентация PowerPoint</vt:lpstr>
      <vt:lpstr> 49-бет 17-жаттығу </vt:lpstr>
      <vt:lpstr>18-жаттығу   Сөйлемді көшіріп жаЗУ </vt:lpstr>
      <vt:lpstr>Қорытынды тапсырма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Асель</dc:creator>
  <cp:lastModifiedBy>Huawei</cp:lastModifiedBy>
  <cp:revision>9</cp:revision>
  <dcterms:created xsi:type="dcterms:W3CDTF">2021-01-10T06:06:27Z</dcterms:created>
  <dcterms:modified xsi:type="dcterms:W3CDTF">2024-10-13T04:12:12Z</dcterms:modified>
</cp:coreProperties>
</file>