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94" r:id="rId3"/>
    <p:sldId id="335" r:id="rId4"/>
    <p:sldId id="320" r:id="rId5"/>
    <p:sldId id="340" r:id="rId6"/>
    <p:sldId id="336" r:id="rId7"/>
    <p:sldId id="342" r:id="rId8"/>
    <p:sldId id="337" r:id="rId9"/>
    <p:sldId id="345" r:id="rId10"/>
    <p:sldId id="338" r:id="rId11"/>
    <p:sldId id="329" r:id="rId12"/>
    <p:sldId id="346" r:id="rId13"/>
    <p:sldId id="343" r:id="rId14"/>
    <p:sldId id="33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C064E-7CB0-4F0D-8B43-4C1876EF3C3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9BE077-CC3D-4CFC-9730-26FC7956D3B7}">
      <dgm:prSet phldrT="[Текст]" custT="1"/>
      <dgm:spPr/>
      <dgm:t>
        <a:bodyPr/>
        <a:lstStyle/>
        <a:p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</a:rPr>
            <a:t>Снегопад</a:t>
          </a:r>
          <a:endParaRPr lang="ru-RU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2D6E093-7C64-410E-BF07-D87224DAC9B3}" type="parTrans" cxnId="{E47EC4A6-6D1E-41D5-A025-85FB1D20F05E}">
      <dgm:prSet/>
      <dgm:spPr/>
      <dgm:t>
        <a:bodyPr/>
        <a:lstStyle/>
        <a:p>
          <a:endParaRPr lang="ru-RU"/>
        </a:p>
      </dgm:t>
    </dgm:pt>
    <dgm:pt modelId="{9C7EF3D7-244B-4C52-B648-20DD2F9D3893}" type="sibTrans" cxnId="{E47EC4A6-6D1E-41D5-A025-85FB1D20F05E}">
      <dgm:prSet/>
      <dgm:spPr/>
      <dgm:t>
        <a:bodyPr/>
        <a:lstStyle/>
        <a:p>
          <a:endParaRPr lang="ru-RU"/>
        </a:p>
      </dgm:t>
    </dgm:pt>
    <dgm:pt modelId="{B63A23C5-EB16-412E-8835-DB0144A6EF4B}">
      <dgm:prSet phldrT="[Текст]"/>
      <dgm:spPr/>
      <dgm:t>
        <a:bodyPr/>
        <a:lstStyle/>
        <a:p>
          <a:r>
            <a:rPr lang="ru-RU" dirty="0" smtClean="0"/>
            <a:t>густой</a:t>
          </a:r>
          <a:endParaRPr lang="ru-RU" dirty="0"/>
        </a:p>
      </dgm:t>
    </dgm:pt>
    <dgm:pt modelId="{4946166F-46E4-4289-8B7C-170FFB4B56E4}" type="parTrans" cxnId="{5545C657-6D7F-46B4-9B64-C321E4ED16F7}">
      <dgm:prSet/>
      <dgm:spPr/>
      <dgm:t>
        <a:bodyPr/>
        <a:lstStyle/>
        <a:p>
          <a:endParaRPr lang="ru-RU"/>
        </a:p>
      </dgm:t>
    </dgm:pt>
    <dgm:pt modelId="{6D00072A-944B-4A9B-B76C-0DCDA91EF59F}" type="sibTrans" cxnId="{5545C657-6D7F-46B4-9B64-C321E4ED16F7}">
      <dgm:prSet/>
      <dgm:spPr/>
      <dgm:t>
        <a:bodyPr/>
        <a:lstStyle/>
        <a:p>
          <a:endParaRPr lang="ru-RU"/>
        </a:p>
      </dgm:t>
    </dgm:pt>
    <dgm:pt modelId="{C6F21418-64B9-4EF7-97C3-D2CC6486354B}">
      <dgm:prSet phldrT="[Текст]"/>
      <dgm:spPr/>
      <dgm:t>
        <a:bodyPr/>
        <a:lstStyle/>
        <a:p>
          <a:r>
            <a:rPr lang="ru-RU" dirty="0" smtClean="0"/>
            <a:t>сильный</a:t>
          </a:r>
          <a:endParaRPr lang="ru-RU" dirty="0"/>
        </a:p>
      </dgm:t>
    </dgm:pt>
    <dgm:pt modelId="{A7362C16-7BF0-483F-B5CA-36ECF64467A1}" type="parTrans" cxnId="{95305D9B-2E94-48E6-BE98-B5363EB49FAB}">
      <dgm:prSet/>
      <dgm:spPr/>
      <dgm:t>
        <a:bodyPr/>
        <a:lstStyle/>
        <a:p>
          <a:endParaRPr lang="ru-RU"/>
        </a:p>
      </dgm:t>
    </dgm:pt>
    <dgm:pt modelId="{1DA8B609-38C0-48AB-AC25-F0E424D9D133}" type="sibTrans" cxnId="{95305D9B-2E94-48E6-BE98-B5363EB49FAB}">
      <dgm:prSet/>
      <dgm:spPr/>
      <dgm:t>
        <a:bodyPr/>
        <a:lstStyle/>
        <a:p>
          <a:endParaRPr lang="ru-RU"/>
        </a:p>
      </dgm:t>
    </dgm:pt>
    <dgm:pt modelId="{E44F46EA-066D-4ED6-A69C-4DBA7A759C4D}">
      <dgm:prSet phldrT="[Текст]"/>
      <dgm:spPr/>
      <dgm:t>
        <a:bodyPr/>
        <a:lstStyle/>
        <a:p>
          <a:r>
            <a:rPr lang="ru-RU" dirty="0" smtClean="0"/>
            <a:t>первый</a:t>
          </a:r>
          <a:endParaRPr lang="ru-RU" dirty="0"/>
        </a:p>
      </dgm:t>
    </dgm:pt>
    <dgm:pt modelId="{621F8AC8-2641-429C-8C9C-8AD94E49804B}" type="parTrans" cxnId="{FCFFE1BE-B286-4892-B99A-2E3640579F71}">
      <dgm:prSet/>
      <dgm:spPr/>
      <dgm:t>
        <a:bodyPr/>
        <a:lstStyle/>
        <a:p>
          <a:endParaRPr lang="ru-RU"/>
        </a:p>
      </dgm:t>
    </dgm:pt>
    <dgm:pt modelId="{7D3CC2D9-4AEA-4AB8-95B9-FC854E9EB2E7}" type="sibTrans" cxnId="{FCFFE1BE-B286-4892-B99A-2E3640579F71}">
      <dgm:prSet/>
      <dgm:spPr/>
      <dgm:t>
        <a:bodyPr/>
        <a:lstStyle/>
        <a:p>
          <a:endParaRPr lang="ru-RU"/>
        </a:p>
      </dgm:t>
    </dgm:pt>
    <dgm:pt modelId="{3A8F795B-2A26-4519-A694-640A604D0823}">
      <dgm:prSet phldrT="[Текст]"/>
      <dgm:spPr/>
      <dgm:t>
        <a:bodyPr/>
        <a:lstStyle/>
        <a:p>
          <a:r>
            <a:rPr lang="ru-RU" dirty="0" smtClean="0"/>
            <a:t>обильный</a:t>
          </a:r>
          <a:endParaRPr lang="ru-RU" dirty="0"/>
        </a:p>
      </dgm:t>
    </dgm:pt>
    <dgm:pt modelId="{5BBE29D2-88EB-4E17-BCE8-F4882AC5FE2C}" type="parTrans" cxnId="{19157559-F681-4389-BED5-2A11EE4B2862}">
      <dgm:prSet/>
      <dgm:spPr/>
      <dgm:t>
        <a:bodyPr/>
        <a:lstStyle/>
        <a:p>
          <a:endParaRPr lang="ru-RU"/>
        </a:p>
      </dgm:t>
    </dgm:pt>
    <dgm:pt modelId="{4E788BBD-E806-4036-82F8-C8CDCCC11DE5}" type="sibTrans" cxnId="{19157559-F681-4389-BED5-2A11EE4B2862}">
      <dgm:prSet/>
      <dgm:spPr/>
      <dgm:t>
        <a:bodyPr/>
        <a:lstStyle/>
        <a:p>
          <a:endParaRPr lang="ru-RU"/>
        </a:p>
      </dgm:t>
    </dgm:pt>
    <dgm:pt modelId="{2C143BF8-2928-4868-B206-04DEC119F255}">
      <dgm:prSet/>
      <dgm:spPr/>
      <dgm:t>
        <a:bodyPr/>
        <a:lstStyle/>
        <a:p>
          <a:r>
            <a:rPr lang="ru-RU" dirty="0" smtClean="0"/>
            <a:t>ночной</a:t>
          </a:r>
          <a:endParaRPr lang="ru-RU" dirty="0"/>
        </a:p>
      </dgm:t>
    </dgm:pt>
    <dgm:pt modelId="{FC02959B-DBAD-48B1-B63D-7F1F7C9C35CD}" type="parTrans" cxnId="{2A9CAFEC-66AF-483F-B328-BECDB5738AFF}">
      <dgm:prSet/>
      <dgm:spPr/>
      <dgm:t>
        <a:bodyPr/>
        <a:lstStyle/>
        <a:p>
          <a:endParaRPr lang="ru-RU"/>
        </a:p>
      </dgm:t>
    </dgm:pt>
    <dgm:pt modelId="{028B40C1-5DCF-45E6-8255-44D829B97F5E}" type="sibTrans" cxnId="{2A9CAFEC-66AF-483F-B328-BECDB5738AFF}">
      <dgm:prSet/>
      <dgm:spPr/>
      <dgm:t>
        <a:bodyPr/>
        <a:lstStyle/>
        <a:p>
          <a:endParaRPr lang="ru-RU"/>
        </a:p>
      </dgm:t>
    </dgm:pt>
    <dgm:pt modelId="{A5CB51F9-2FFD-429C-867E-4E5F96B34A22}">
      <dgm:prSet/>
      <dgm:spPr/>
      <dgm:t>
        <a:bodyPr/>
        <a:lstStyle/>
        <a:p>
          <a:r>
            <a:rPr lang="ru-RU" dirty="0" smtClean="0"/>
            <a:t>тихий</a:t>
          </a:r>
          <a:endParaRPr lang="ru-RU" dirty="0"/>
        </a:p>
      </dgm:t>
    </dgm:pt>
    <dgm:pt modelId="{6EB685B2-5F6E-4C7C-937D-BBE5A10239D0}" type="parTrans" cxnId="{5932194C-8094-4AA3-A920-1EFA52F70C7F}">
      <dgm:prSet/>
      <dgm:spPr/>
      <dgm:t>
        <a:bodyPr/>
        <a:lstStyle/>
        <a:p>
          <a:endParaRPr lang="ru-RU"/>
        </a:p>
      </dgm:t>
    </dgm:pt>
    <dgm:pt modelId="{6F9AC0A4-5305-40AD-B4CE-6085216D3956}" type="sibTrans" cxnId="{5932194C-8094-4AA3-A920-1EFA52F70C7F}">
      <dgm:prSet/>
      <dgm:spPr/>
      <dgm:t>
        <a:bodyPr/>
        <a:lstStyle/>
        <a:p>
          <a:endParaRPr lang="ru-RU"/>
        </a:p>
      </dgm:t>
    </dgm:pt>
    <dgm:pt modelId="{60FFAC02-0A6C-476D-AABD-1EA6B9B71D57}">
      <dgm:prSet/>
      <dgm:spPr/>
      <dgm:t>
        <a:bodyPr/>
        <a:lstStyle/>
        <a:p>
          <a:r>
            <a:rPr lang="ru-RU" dirty="0" smtClean="0"/>
            <a:t>мокрый</a:t>
          </a:r>
          <a:endParaRPr lang="ru-RU" dirty="0"/>
        </a:p>
      </dgm:t>
    </dgm:pt>
    <dgm:pt modelId="{C855BE16-74E5-483E-9143-4FDE200B23CF}" type="parTrans" cxnId="{AC88ACEF-0001-498B-862D-230BF0905909}">
      <dgm:prSet/>
      <dgm:spPr/>
      <dgm:t>
        <a:bodyPr/>
        <a:lstStyle/>
        <a:p>
          <a:endParaRPr lang="ru-RU"/>
        </a:p>
      </dgm:t>
    </dgm:pt>
    <dgm:pt modelId="{D33D0C12-2483-4B73-B808-2B5E7422C41B}" type="sibTrans" cxnId="{AC88ACEF-0001-498B-862D-230BF0905909}">
      <dgm:prSet/>
      <dgm:spPr/>
      <dgm:t>
        <a:bodyPr/>
        <a:lstStyle/>
        <a:p>
          <a:endParaRPr lang="ru-RU"/>
        </a:p>
      </dgm:t>
    </dgm:pt>
    <dgm:pt modelId="{8992CCEA-DE91-40EC-BE70-FE253961AE01}" type="pres">
      <dgm:prSet presAssocID="{75BC064E-7CB0-4F0D-8B43-4C1876EF3C3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DE1A2A-76CC-4246-954A-6DE7192055DB}" type="pres">
      <dgm:prSet presAssocID="{DB9BE077-CC3D-4CFC-9730-26FC7956D3B7}" presName="centerShape" presStyleLbl="node0" presStyleIdx="0" presStyleCnt="1" custScaleX="166250" custScaleY="104855"/>
      <dgm:spPr/>
      <dgm:t>
        <a:bodyPr/>
        <a:lstStyle/>
        <a:p>
          <a:endParaRPr lang="ru-RU"/>
        </a:p>
      </dgm:t>
    </dgm:pt>
    <dgm:pt modelId="{B7E74A55-B8A9-4165-8F9A-B7AA6BAFA04F}" type="pres">
      <dgm:prSet presAssocID="{4946166F-46E4-4289-8B7C-170FFB4B56E4}" presName="Name9" presStyleLbl="parChTrans1D2" presStyleIdx="0" presStyleCnt="7"/>
      <dgm:spPr/>
      <dgm:t>
        <a:bodyPr/>
        <a:lstStyle/>
        <a:p>
          <a:endParaRPr lang="ru-RU"/>
        </a:p>
      </dgm:t>
    </dgm:pt>
    <dgm:pt modelId="{86AA26FC-62BE-4840-9007-100288FF1247}" type="pres">
      <dgm:prSet presAssocID="{4946166F-46E4-4289-8B7C-170FFB4B56E4}" presName="connTx" presStyleLbl="parChTrans1D2" presStyleIdx="0" presStyleCnt="7"/>
      <dgm:spPr/>
      <dgm:t>
        <a:bodyPr/>
        <a:lstStyle/>
        <a:p>
          <a:endParaRPr lang="ru-RU"/>
        </a:p>
      </dgm:t>
    </dgm:pt>
    <dgm:pt modelId="{CF78E401-E461-4F1B-B53D-90D005CA8A0D}" type="pres">
      <dgm:prSet presAssocID="{B63A23C5-EB16-412E-8835-DB0144A6EF4B}" presName="node" presStyleLbl="node1" presStyleIdx="0" presStyleCnt="7" custScaleX="219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07381-3366-4AB7-9B6D-5573A27BC453}" type="pres">
      <dgm:prSet presAssocID="{A7362C16-7BF0-483F-B5CA-36ECF64467A1}" presName="Name9" presStyleLbl="parChTrans1D2" presStyleIdx="1" presStyleCnt="7"/>
      <dgm:spPr/>
      <dgm:t>
        <a:bodyPr/>
        <a:lstStyle/>
        <a:p>
          <a:endParaRPr lang="ru-RU"/>
        </a:p>
      </dgm:t>
    </dgm:pt>
    <dgm:pt modelId="{F2E11BBA-B9B2-4B8C-8E1D-0926B1FCECAC}" type="pres">
      <dgm:prSet presAssocID="{A7362C16-7BF0-483F-B5CA-36ECF64467A1}" presName="connTx" presStyleLbl="parChTrans1D2" presStyleIdx="1" presStyleCnt="7"/>
      <dgm:spPr/>
      <dgm:t>
        <a:bodyPr/>
        <a:lstStyle/>
        <a:p>
          <a:endParaRPr lang="ru-RU"/>
        </a:p>
      </dgm:t>
    </dgm:pt>
    <dgm:pt modelId="{D5C90C03-1E7B-4CD4-9106-A513C3C5C6D1}" type="pres">
      <dgm:prSet presAssocID="{C6F21418-64B9-4EF7-97C3-D2CC6486354B}" presName="node" presStyleLbl="node1" presStyleIdx="1" presStyleCnt="7" custScaleX="208852" custRadScaleRad="142156" custRadScaleInc="42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B66B9-132D-4E9B-99FD-01292E193FC9}" type="pres">
      <dgm:prSet presAssocID="{C855BE16-74E5-483E-9143-4FDE200B23CF}" presName="Name9" presStyleLbl="parChTrans1D2" presStyleIdx="2" presStyleCnt="7"/>
      <dgm:spPr/>
      <dgm:t>
        <a:bodyPr/>
        <a:lstStyle/>
        <a:p>
          <a:endParaRPr lang="ru-RU"/>
        </a:p>
      </dgm:t>
    </dgm:pt>
    <dgm:pt modelId="{A474771C-8BF8-4348-BD79-04442C300349}" type="pres">
      <dgm:prSet presAssocID="{C855BE16-74E5-483E-9143-4FDE200B23CF}" presName="connTx" presStyleLbl="parChTrans1D2" presStyleIdx="2" presStyleCnt="7"/>
      <dgm:spPr/>
      <dgm:t>
        <a:bodyPr/>
        <a:lstStyle/>
        <a:p>
          <a:endParaRPr lang="ru-RU"/>
        </a:p>
      </dgm:t>
    </dgm:pt>
    <dgm:pt modelId="{82649B94-C710-46C4-877F-353E46CA50AF}" type="pres">
      <dgm:prSet presAssocID="{60FFAC02-0A6C-476D-AABD-1EA6B9B71D57}" presName="node" presStyleLbl="node1" presStyleIdx="2" presStyleCnt="7" custScaleX="204786" custRadScaleRad="130815" custRadScaleInc="-12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B5624-5786-4E71-A039-485FA824EB40}" type="pres">
      <dgm:prSet presAssocID="{FC02959B-DBAD-48B1-B63D-7F1F7C9C35CD}" presName="Name9" presStyleLbl="parChTrans1D2" presStyleIdx="3" presStyleCnt="7"/>
      <dgm:spPr/>
      <dgm:t>
        <a:bodyPr/>
        <a:lstStyle/>
        <a:p>
          <a:endParaRPr lang="ru-RU"/>
        </a:p>
      </dgm:t>
    </dgm:pt>
    <dgm:pt modelId="{83B9939D-3FB7-4FE7-887F-271B53B84C0C}" type="pres">
      <dgm:prSet presAssocID="{FC02959B-DBAD-48B1-B63D-7F1F7C9C35CD}" presName="connTx" presStyleLbl="parChTrans1D2" presStyleIdx="3" presStyleCnt="7"/>
      <dgm:spPr/>
      <dgm:t>
        <a:bodyPr/>
        <a:lstStyle/>
        <a:p>
          <a:endParaRPr lang="ru-RU"/>
        </a:p>
      </dgm:t>
    </dgm:pt>
    <dgm:pt modelId="{D6D680BA-4F12-4FBA-B8A5-C77EA7156814}" type="pres">
      <dgm:prSet presAssocID="{2C143BF8-2928-4868-B206-04DEC119F255}" presName="node" presStyleLbl="node1" presStyleIdx="3" presStyleCnt="7" custScaleX="216397" custRadScaleRad="119207" custRadScaleInc="-53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71EBB-59F8-4937-99FB-35A9F2C9961A}" type="pres">
      <dgm:prSet presAssocID="{6EB685B2-5F6E-4C7C-937D-BBE5A10239D0}" presName="Name9" presStyleLbl="parChTrans1D2" presStyleIdx="4" presStyleCnt="7"/>
      <dgm:spPr/>
      <dgm:t>
        <a:bodyPr/>
        <a:lstStyle/>
        <a:p>
          <a:endParaRPr lang="ru-RU"/>
        </a:p>
      </dgm:t>
    </dgm:pt>
    <dgm:pt modelId="{0AF4678B-4340-4CC8-9563-8C8EC07804AB}" type="pres">
      <dgm:prSet presAssocID="{6EB685B2-5F6E-4C7C-937D-BBE5A10239D0}" presName="connTx" presStyleLbl="parChTrans1D2" presStyleIdx="4" presStyleCnt="7"/>
      <dgm:spPr/>
      <dgm:t>
        <a:bodyPr/>
        <a:lstStyle/>
        <a:p>
          <a:endParaRPr lang="ru-RU"/>
        </a:p>
      </dgm:t>
    </dgm:pt>
    <dgm:pt modelId="{91915AFB-467C-4000-9678-565A9076C0C4}" type="pres">
      <dgm:prSet presAssocID="{A5CB51F9-2FFD-429C-867E-4E5F96B34A22}" presName="node" presStyleLbl="node1" presStyleIdx="4" presStyleCnt="7" custScaleX="205259" custRadScaleRad="116597" custRadScaleInc="60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F8ED5-D7B4-48DE-A340-9DA06F995C22}" type="pres">
      <dgm:prSet presAssocID="{621F8AC8-2641-429C-8C9C-8AD94E49804B}" presName="Name9" presStyleLbl="parChTrans1D2" presStyleIdx="5" presStyleCnt="7"/>
      <dgm:spPr/>
      <dgm:t>
        <a:bodyPr/>
        <a:lstStyle/>
        <a:p>
          <a:endParaRPr lang="ru-RU"/>
        </a:p>
      </dgm:t>
    </dgm:pt>
    <dgm:pt modelId="{2D6D4C1F-BB36-4937-A5B6-772D628215C0}" type="pres">
      <dgm:prSet presAssocID="{621F8AC8-2641-429C-8C9C-8AD94E49804B}" presName="connTx" presStyleLbl="parChTrans1D2" presStyleIdx="5" presStyleCnt="7"/>
      <dgm:spPr/>
      <dgm:t>
        <a:bodyPr/>
        <a:lstStyle/>
        <a:p>
          <a:endParaRPr lang="ru-RU"/>
        </a:p>
      </dgm:t>
    </dgm:pt>
    <dgm:pt modelId="{79576803-8B6A-4B4F-8EE5-D6EAB004DAD2}" type="pres">
      <dgm:prSet presAssocID="{E44F46EA-066D-4ED6-A69C-4DBA7A759C4D}" presName="node" presStyleLbl="node1" presStyleIdx="5" presStyleCnt="7" custScaleX="208779" custRadScaleRad="130258" custRadScaleInc="12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6B3B9-0839-4419-BBC9-1DBCE4B380F4}" type="pres">
      <dgm:prSet presAssocID="{5BBE29D2-88EB-4E17-BCE8-F4882AC5FE2C}" presName="Name9" presStyleLbl="parChTrans1D2" presStyleIdx="6" presStyleCnt="7"/>
      <dgm:spPr/>
      <dgm:t>
        <a:bodyPr/>
        <a:lstStyle/>
        <a:p>
          <a:endParaRPr lang="ru-RU"/>
        </a:p>
      </dgm:t>
    </dgm:pt>
    <dgm:pt modelId="{131EA925-5794-41BC-94FD-C999960CAE43}" type="pres">
      <dgm:prSet presAssocID="{5BBE29D2-88EB-4E17-BCE8-F4882AC5FE2C}" presName="connTx" presStyleLbl="parChTrans1D2" presStyleIdx="6" presStyleCnt="7"/>
      <dgm:spPr/>
      <dgm:t>
        <a:bodyPr/>
        <a:lstStyle/>
        <a:p>
          <a:endParaRPr lang="ru-RU"/>
        </a:p>
      </dgm:t>
    </dgm:pt>
    <dgm:pt modelId="{F902F91C-5467-4F71-AA3D-01723B5F469D}" type="pres">
      <dgm:prSet presAssocID="{3A8F795B-2A26-4519-A694-640A604D0823}" presName="node" presStyleLbl="node1" presStyleIdx="6" presStyleCnt="7" custScaleX="218417" custRadScaleRad="145390" custRadScaleInc="-45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32194C-8094-4AA3-A920-1EFA52F70C7F}" srcId="{DB9BE077-CC3D-4CFC-9730-26FC7956D3B7}" destId="{A5CB51F9-2FFD-429C-867E-4E5F96B34A22}" srcOrd="4" destOrd="0" parTransId="{6EB685B2-5F6E-4C7C-937D-BBE5A10239D0}" sibTransId="{6F9AC0A4-5305-40AD-B4CE-6085216D3956}"/>
    <dgm:cxn modelId="{075C2E72-561E-40E4-BFF6-940E5D4274B3}" type="presOf" srcId="{6EB685B2-5F6E-4C7C-937D-BBE5A10239D0}" destId="{3CA71EBB-59F8-4937-99FB-35A9F2C9961A}" srcOrd="0" destOrd="0" presId="urn:microsoft.com/office/officeart/2005/8/layout/radial1"/>
    <dgm:cxn modelId="{4BCC9238-DA20-4D04-A176-9CBECB71A4D9}" type="presOf" srcId="{4946166F-46E4-4289-8B7C-170FFB4B56E4}" destId="{86AA26FC-62BE-4840-9007-100288FF1247}" srcOrd="1" destOrd="0" presId="urn:microsoft.com/office/officeart/2005/8/layout/radial1"/>
    <dgm:cxn modelId="{72A3A97C-4BC9-498A-A828-6086BCE542AF}" type="presOf" srcId="{C6F21418-64B9-4EF7-97C3-D2CC6486354B}" destId="{D5C90C03-1E7B-4CD4-9106-A513C3C5C6D1}" srcOrd="0" destOrd="0" presId="urn:microsoft.com/office/officeart/2005/8/layout/radial1"/>
    <dgm:cxn modelId="{AAFDF247-8963-482C-8342-E372881A913A}" type="presOf" srcId="{2C143BF8-2928-4868-B206-04DEC119F255}" destId="{D6D680BA-4F12-4FBA-B8A5-C77EA7156814}" srcOrd="0" destOrd="0" presId="urn:microsoft.com/office/officeart/2005/8/layout/radial1"/>
    <dgm:cxn modelId="{488FFA3D-4311-4DA2-9462-FE00749B1893}" type="presOf" srcId="{4946166F-46E4-4289-8B7C-170FFB4B56E4}" destId="{B7E74A55-B8A9-4165-8F9A-B7AA6BAFA04F}" srcOrd="0" destOrd="0" presId="urn:microsoft.com/office/officeart/2005/8/layout/radial1"/>
    <dgm:cxn modelId="{F8E34171-4041-44B8-BFD8-B59A60CDD272}" type="presOf" srcId="{A7362C16-7BF0-483F-B5CA-36ECF64467A1}" destId="{F2E11BBA-B9B2-4B8C-8E1D-0926B1FCECAC}" srcOrd="1" destOrd="0" presId="urn:microsoft.com/office/officeart/2005/8/layout/radial1"/>
    <dgm:cxn modelId="{7311DED9-1A6A-4E3A-BB47-C75CCA24D7A5}" type="presOf" srcId="{B63A23C5-EB16-412E-8835-DB0144A6EF4B}" destId="{CF78E401-E461-4F1B-B53D-90D005CA8A0D}" srcOrd="0" destOrd="0" presId="urn:microsoft.com/office/officeart/2005/8/layout/radial1"/>
    <dgm:cxn modelId="{E2F2DF15-9EB4-413F-AD45-17E557683B8D}" type="presOf" srcId="{75BC064E-7CB0-4F0D-8B43-4C1876EF3C39}" destId="{8992CCEA-DE91-40EC-BE70-FE253961AE01}" srcOrd="0" destOrd="0" presId="urn:microsoft.com/office/officeart/2005/8/layout/radial1"/>
    <dgm:cxn modelId="{2A9CAFEC-66AF-483F-B328-BECDB5738AFF}" srcId="{DB9BE077-CC3D-4CFC-9730-26FC7956D3B7}" destId="{2C143BF8-2928-4868-B206-04DEC119F255}" srcOrd="3" destOrd="0" parTransId="{FC02959B-DBAD-48B1-B63D-7F1F7C9C35CD}" sibTransId="{028B40C1-5DCF-45E6-8255-44D829B97F5E}"/>
    <dgm:cxn modelId="{95305D9B-2E94-48E6-BE98-B5363EB49FAB}" srcId="{DB9BE077-CC3D-4CFC-9730-26FC7956D3B7}" destId="{C6F21418-64B9-4EF7-97C3-D2CC6486354B}" srcOrd="1" destOrd="0" parTransId="{A7362C16-7BF0-483F-B5CA-36ECF64467A1}" sibTransId="{1DA8B609-38C0-48AB-AC25-F0E424D9D133}"/>
    <dgm:cxn modelId="{FD3D8759-A113-470C-8E3F-E25E4CFA97F2}" type="presOf" srcId="{FC02959B-DBAD-48B1-B63D-7F1F7C9C35CD}" destId="{83B9939D-3FB7-4FE7-887F-271B53B84C0C}" srcOrd="1" destOrd="0" presId="urn:microsoft.com/office/officeart/2005/8/layout/radial1"/>
    <dgm:cxn modelId="{09528895-DC82-474A-9972-062CCCCC5B5F}" type="presOf" srcId="{C855BE16-74E5-483E-9143-4FDE200B23CF}" destId="{C41B66B9-132D-4E9B-99FD-01292E193FC9}" srcOrd="0" destOrd="0" presId="urn:microsoft.com/office/officeart/2005/8/layout/radial1"/>
    <dgm:cxn modelId="{5BC060BF-9B33-48FC-B64B-2C943D463AE2}" type="presOf" srcId="{A7362C16-7BF0-483F-B5CA-36ECF64467A1}" destId="{7BB07381-3366-4AB7-9B6D-5573A27BC453}" srcOrd="0" destOrd="0" presId="urn:microsoft.com/office/officeart/2005/8/layout/radial1"/>
    <dgm:cxn modelId="{3ABD7A53-95F5-4245-BF95-1BFD09849E7E}" type="presOf" srcId="{60FFAC02-0A6C-476D-AABD-1EA6B9B71D57}" destId="{82649B94-C710-46C4-877F-353E46CA50AF}" srcOrd="0" destOrd="0" presId="urn:microsoft.com/office/officeart/2005/8/layout/radial1"/>
    <dgm:cxn modelId="{19157559-F681-4389-BED5-2A11EE4B2862}" srcId="{DB9BE077-CC3D-4CFC-9730-26FC7956D3B7}" destId="{3A8F795B-2A26-4519-A694-640A604D0823}" srcOrd="6" destOrd="0" parTransId="{5BBE29D2-88EB-4E17-BCE8-F4882AC5FE2C}" sibTransId="{4E788BBD-E806-4036-82F8-C8CDCCC11DE5}"/>
    <dgm:cxn modelId="{5545C657-6D7F-46B4-9B64-C321E4ED16F7}" srcId="{DB9BE077-CC3D-4CFC-9730-26FC7956D3B7}" destId="{B63A23C5-EB16-412E-8835-DB0144A6EF4B}" srcOrd="0" destOrd="0" parTransId="{4946166F-46E4-4289-8B7C-170FFB4B56E4}" sibTransId="{6D00072A-944B-4A9B-B76C-0DCDA91EF59F}"/>
    <dgm:cxn modelId="{F7914B0D-BFF5-4026-B365-A24F9F188449}" type="presOf" srcId="{C855BE16-74E5-483E-9143-4FDE200B23CF}" destId="{A474771C-8BF8-4348-BD79-04442C300349}" srcOrd="1" destOrd="0" presId="urn:microsoft.com/office/officeart/2005/8/layout/radial1"/>
    <dgm:cxn modelId="{12CB91F4-1DA9-423C-A46C-6E632C131FD8}" type="presOf" srcId="{3A8F795B-2A26-4519-A694-640A604D0823}" destId="{F902F91C-5467-4F71-AA3D-01723B5F469D}" srcOrd="0" destOrd="0" presId="urn:microsoft.com/office/officeart/2005/8/layout/radial1"/>
    <dgm:cxn modelId="{9FE8A77C-FB70-49B1-8CA6-0360C9269496}" type="presOf" srcId="{DB9BE077-CC3D-4CFC-9730-26FC7956D3B7}" destId="{29DE1A2A-76CC-4246-954A-6DE7192055DB}" srcOrd="0" destOrd="0" presId="urn:microsoft.com/office/officeart/2005/8/layout/radial1"/>
    <dgm:cxn modelId="{FCFFE1BE-B286-4892-B99A-2E3640579F71}" srcId="{DB9BE077-CC3D-4CFC-9730-26FC7956D3B7}" destId="{E44F46EA-066D-4ED6-A69C-4DBA7A759C4D}" srcOrd="5" destOrd="0" parTransId="{621F8AC8-2641-429C-8C9C-8AD94E49804B}" sibTransId="{7D3CC2D9-4AEA-4AB8-95B9-FC854E9EB2E7}"/>
    <dgm:cxn modelId="{AD81248F-B118-4682-AF9F-88B285DF2485}" type="presOf" srcId="{E44F46EA-066D-4ED6-A69C-4DBA7A759C4D}" destId="{79576803-8B6A-4B4F-8EE5-D6EAB004DAD2}" srcOrd="0" destOrd="0" presId="urn:microsoft.com/office/officeart/2005/8/layout/radial1"/>
    <dgm:cxn modelId="{05C801F6-2D49-4DA9-AA29-865ABCA666BF}" type="presOf" srcId="{5BBE29D2-88EB-4E17-BCE8-F4882AC5FE2C}" destId="{9756B3B9-0839-4419-BBC9-1DBCE4B380F4}" srcOrd="0" destOrd="0" presId="urn:microsoft.com/office/officeart/2005/8/layout/radial1"/>
    <dgm:cxn modelId="{E47EC4A6-6D1E-41D5-A025-85FB1D20F05E}" srcId="{75BC064E-7CB0-4F0D-8B43-4C1876EF3C39}" destId="{DB9BE077-CC3D-4CFC-9730-26FC7956D3B7}" srcOrd="0" destOrd="0" parTransId="{D2D6E093-7C64-410E-BF07-D87224DAC9B3}" sibTransId="{9C7EF3D7-244B-4C52-B648-20DD2F9D3893}"/>
    <dgm:cxn modelId="{EC02881D-9E98-4D6C-AE96-3C0413D5F925}" type="presOf" srcId="{5BBE29D2-88EB-4E17-BCE8-F4882AC5FE2C}" destId="{131EA925-5794-41BC-94FD-C999960CAE43}" srcOrd="1" destOrd="0" presId="urn:microsoft.com/office/officeart/2005/8/layout/radial1"/>
    <dgm:cxn modelId="{BAFF4700-3F17-4AD0-B28C-0F2E71FAF966}" type="presOf" srcId="{A5CB51F9-2FFD-429C-867E-4E5F96B34A22}" destId="{91915AFB-467C-4000-9678-565A9076C0C4}" srcOrd="0" destOrd="0" presId="urn:microsoft.com/office/officeart/2005/8/layout/radial1"/>
    <dgm:cxn modelId="{3DABFD22-97CB-4920-A255-CC541A5EDFCE}" type="presOf" srcId="{6EB685B2-5F6E-4C7C-937D-BBE5A10239D0}" destId="{0AF4678B-4340-4CC8-9563-8C8EC07804AB}" srcOrd="1" destOrd="0" presId="urn:microsoft.com/office/officeart/2005/8/layout/radial1"/>
    <dgm:cxn modelId="{AC88ACEF-0001-498B-862D-230BF0905909}" srcId="{DB9BE077-CC3D-4CFC-9730-26FC7956D3B7}" destId="{60FFAC02-0A6C-476D-AABD-1EA6B9B71D57}" srcOrd="2" destOrd="0" parTransId="{C855BE16-74E5-483E-9143-4FDE200B23CF}" sibTransId="{D33D0C12-2483-4B73-B808-2B5E7422C41B}"/>
    <dgm:cxn modelId="{2B8C1D9B-3101-4458-A297-82F609D0480F}" type="presOf" srcId="{621F8AC8-2641-429C-8C9C-8AD94E49804B}" destId="{912F8ED5-D7B4-48DE-A340-9DA06F995C22}" srcOrd="0" destOrd="0" presId="urn:microsoft.com/office/officeart/2005/8/layout/radial1"/>
    <dgm:cxn modelId="{BC90ECA6-B440-4913-A248-30E53B049017}" type="presOf" srcId="{621F8AC8-2641-429C-8C9C-8AD94E49804B}" destId="{2D6D4C1F-BB36-4937-A5B6-772D628215C0}" srcOrd="1" destOrd="0" presId="urn:microsoft.com/office/officeart/2005/8/layout/radial1"/>
    <dgm:cxn modelId="{6C45E127-D193-4AAE-9FA8-CE571874A4FF}" type="presOf" srcId="{FC02959B-DBAD-48B1-B63D-7F1F7C9C35CD}" destId="{943B5624-5786-4E71-A039-485FA824EB40}" srcOrd="0" destOrd="0" presId="urn:microsoft.com/office/officeart/2005/8/layout/radial1"/>
    <dgm:cxn modelId="{0F23C220-5360-4C77-9611-94820CA4AB4F}" type="presParOf" srcId="{8992CCEA-DE91-40EC-BE70-FE253961AE01}" destId="{29DE1A2A-76CC-4246-954A-6DE7192055DB}" srcOrd="0" destOrd="0" presId="urn:microsoft.com/office/officeart/2005/8/layout/radial1"/>
    <dgm:cxn modelId="{35F9931D-D52E-4145-A832-98953F873D05}" type="presParOf" srcId="{8992CCEA-DE91-40EC-BE70-FE253961AE01}" destId="{B7E74A55-B8A9-4165-8F9A-B7AA6BAFA04F}" srcOrd="1" destOrd="0" presId="urn:microsoft.com/office/officeart/2005/8/layout/radial1"/>
    <dgm:cxn modelId="{BA42A89F-4A6F-4444-8EF8-A78D98420807}" type="presParOf" srcId="{B7E74A55-B8A9-4165-8F9A-B7AA6BAFA04F}" destId="{86AA26FC-62BE-4840-9007-100288FF1247}" srcOrd="0" destOrd="0" presId="urn:microsoft.com/office/officeart/2005/8/layout/radial1"/>
    <dgm:cxn modelId="{64AB2311-D01F-48D6-A424-B6C0D3021475}" type="presParOf" srcId="{8992CCEA-DE91-40EC-BE70-FE253961AE01}" destId="{CF78E401-E461-4F1B-B53D-90D005CA8A0D}" srcOrd="2" destOrd="0" presId="urn:microsoft.com/office/officeart/2005/8/layout/radial1"/>
    <dgm:cxn modelId="{D4810D31-C50A-43C2-8814-EC00863A757E}" type="presParOf" srcId="{8992CCEA-DE91-40EC-BE70-FE253961AE01}" destId="{7BB07381-3366-4AB7-9B6D-5573A27BC453}" srcOrd="3" destOrd="0" presId="urn:microsoft.com/office/officeart/2005/8/layout/radial1"/>
    <dgm:cxn modelId="{F36DE290-99BB-46C9-BE37-3FE680512FCA}" type="presParOf" srcId="{7BB07381-3366-4AB7-9B6D-5573A27BC453}" destId="{F2E11BBA-B9B2-4B8C-8E1D-0926B1FCECAC}" srcOrd="0" destOrd="0" presId="urn:microsoft.com/office/officeart/2005/8/layout/radial1"/>
    <dgm:cxn modelId="{3C5AE06C-AEDA-4682-A12F-82AF3FD9EF80}" type="presParOf" srcId="{8992CCEA-DE91-40EC-BE70-FE253961AE01}" destId="{D5C90C03-1E7B-4CD4-9106-A513C3C5C6D1}" srcOrd="4" destOrd="0" presId="urn:microsoft.com/office/officeart/2005/8/layout/radial1"/>
    <dgm:cxn modelId="{C8D450AE-8090-45A0-BB82-326FCCA1C357}" type="presParOf" srcId="{8992CCEA-DE91-40EC-BE70-FE253961AE01}" destId="{C41B66B9-132D-4E9B-99FD-01292E193FC9}" srcOrd="5" destOrd="0" presId="urn:microsoft.com/office/officeart/2005/8/layout/radial1"/>
    <dgm:cxn modelId="{8D9F4093-EF02-4607-9C35-5FED5E045CD1}" type="presParOf" srcId="{C41B66B9-132D-4E9B-99FD-01292E193FC9}" destId="{A474771C-8BF8-4348-BD79-04442C300349}" srcOrd="0" destOrd="0" presId="urn:microsoft.com/office/officeart/2005/8/layout/radial1"/>
    <dgm:cxn modelId="{41E235B4-40A9-4E44-9715-891B5DF17648}" type="presParOf" srcId="{8992CCEA-DE91-40EC-BE70-FE253961AE01}" destId="{82649B94-C710-46C4-877F-353E46CA50AF}" srcOrd="6" destOrd="0" presId="urn:microsoft.com/office/officeart/2005/8/layout/radial1"/>
    <dgm:cxn modelId="{333CBDEC-6AFE-4E05-BF5D-CA3F8E07ED35}" type="presParOf" srcId="{8992CCEA-DE91-40EC-BE70-FE253961AE01}" destId="{943B5624-5786-4E71-A039-485FA824EB40}" srcOrd="7" destOrd="0" presId="urn:microsoft.com/office/officeart/2005/8/layout/radial1"/>
    <dgm:cxn modelId="{C3DB1B8B-660A-4303-A9DD-175D85061681}" type="presParOf" srcId="{943B5624-5786-4E71-A039-485FA824EB40}" destId="{83B9939D-3FB7-4FE7-887F-271B53B84C0C}" srcOrd="0" destOrd="0" presId="urn:microsoft.com/office/officeart/2005/8/layout/radial1"/>
    <dgm:cxn modelId="{E7C071C5-A8F0-4864-93AD-F2DCAF4029E2}" type="presParOf" srcId="{8992CCEA-DE91-40EC-BE70-FE253961AE01}" destId="{D6D680BA-4F12-4FBA-B8A5-C77EA7156814}" srcOrd="8" destOrd="0" presId="urn:microsoft.com/office/officeart/2005/8/layout/radial1"/>
    <dgm:cxn modelId="{BE7EE75D-9138-4BDA-9721-6098187CD0EE}" type="presParOf" srcId="{8992CCEA-DE91-40EC-BE70-FE253961AE01}" destId="{3CA71EBB-59F8-4937-99FB-35A9F2C9961A}" srcOrd="9" destOrd="0" presId="urn:microsoft.com/office/officeart/2005/8/layout/radial1"/>
    <dgm:cxn modelId="{AA1855A4-5F86-4519-BC49-565ECA8E6AC6}" type="presParOf" srcId="{3CA71EBB-59F8-4937-99FB-35A9F2C9961A}" destId="{0AF4678B-4340-4CC8-9563-8C8EC07804AB}" srcOrd="0" destOrd="0" presId="urn:microsoft.com/office/officeart/2005/8/layout/radial1"/>
    <dgm:cxn modelId="{663263E6-5D63-4DAB-A45B-681510DEFB47}" type="presParOf" srcId="{8992CCEA-DE91-40EC-BE70-FE253961AE01}" destId="{91915AFB-467C-4000-9678-565A9076C0C4}" srcOrd="10" destOrd="0" presId="urn:microsoft.com/office/officeart/2005/8/layout/radial1"/>
    <dgm:cxn modelId="{8A8DD020-66C9-4127-98DA-3210C64201A1}" type="presParOf" srcId="{8992CCEA-DE91-40EC-BE70-FE253961AE01}" destId="{912F8ED5-D7B4-48DE-A340-9DA06F995C22}" srcOrd="11" destOrd="0" presId="urn:microsoft.com/office/officeart/2005/8/layout/radial1"/>
    <dgm:cxn modelId="{B3780E49-0618-49EF-83A1-E4D04E37F1FF}" type="presParOf" srcId="{912F8ED5-D7B4-48DE-A340-9DA06F995C22}" destId="{2D6D4C1F-BB36-4937-A5B6-772D628215C0}" srcOrd="0" destOrd="0" presId="urn:microsoft.com/office/officeart/2005/8/layout/radial1"/>
    <dgm:cxn modelId="{D18799F0-E154-4E69-AE83-D2910BF07BF3}" type="presParOf" srcId="{8992CCEA-DE91-40EC-BE70-FE253961AE01}" destId="{79576803-8B6A-4B4F-8EE5-D6EAB004DAD2}" srcOrd="12" destOrd="0" presId="urn:microsoft.com/office/officeart/2005/8/layout/radial1"/>
    <dgm:cxn modelId="{0A6C1B01-643B-42A0-AF28-73BC58E8AEC4}" type="presParOf" srcId="{8992CCEA-DE91-40EC-BE70-FE253961AE01}" destId="{9756B3B9-0839-4419-BBC9-1DBCE4B380F4}" srcOrd="13" destOrd="0" presId="urn:microsoft.com/office/officeart/2005/8/layout/radial1"/>
    <dgm:cxn modelId="{9115FB1F-DAE5-46ED-8B97-81EB33466D54}" type="presParOf" srcId="{9756B3B9-0839-4419-BBC9-1DBCE4B380F4}" destId="{131EA925-5794-41BC-94FD-C999960CAE43}" srcOrd="0" destOrd="0" presId="urn:microsoft.com/office/officeart/2005/8/layout/radial1"/>
    <dgm:cxn modelId="{169AA15A-D319-4195-9DC7-D361C3F1319F}" type="presParOf" srcId="{8992CCEA-DE91-40EC-BE70-FE253961AE01}" destId="{F902F91C-5467-4F71-AA3D-01723B5F469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E1A2A-76CC-4246-954A-6DE7192055DB}">
      <dsp:nvSpPr>
        <dsp:cNvPr id="0" name=""/>
        <dsp:cNvSpPr/>
      </dsp:nvSpPr>
      <dsp:spPr>
        <a:xfrm>
          <a:off x="2917492" y="1631686"/>
          <a:ext cx="1819716" cy="1147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Снегопад</a:t>
          </a:r>
          <a:endParaRPr lang="ru-RU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183983" y="1799764"/>
        <a:ext cx="1286734" cy="811551"/>
      </dsp:txXfrm>
    </dsp:sp>
    <dsp:sp modelId="{B7E74A55-B8A9-4165-8F9A-B7AA6BAFA04F}">
      <dsp:nvSpPr>
        <dsp:cNvPr id="0" name=""/>
        <dsp:cNvSpPr/>
      </dsp:nvSpPr>
      <dsp:spPr>
        <a:xfrm rot="16200000">
          <a:off x="3566917" y="1358347"/>
          <a:ext cx="520866" cy="25812"/>
        </a:xfrm>
        <a:custGeom>
          <a:avLst/>
          <a:gdLst/>
          <a:ahLst/>
          <a:cxnLst/>
          <a:rect l="0" t="0" r="0" b="0"/>
          <a:pathLst>
            <a:path>
              <a:moveTo>
                <a:pt x="0" y="12906"/>
              </a:moveTo>
              <a:lnTo>
                <a:pt x="520866" y="129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14328" y="1358231"/>
        <a:ext cx="26043" cy="26043"/>
      </dsp:txXfrm>
    </dsp:sp>
    <dsp:sp modelId="{CF78E401-E461-4F1B-B53D-90D005CA8A0D}">
      <dsp:nvSpPr>
        <dsp:cNvPr id="0" name=""/>
        <dsp:cNvSpPr/>
      </dsp:nvSpPr>
      <dsp:spPr>
        <a:xfrm>
          <a:off x="2624701" y="16253"/>
          <a:ext cx="2405298" cy="1094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густой</a:t>
          </a:r>
          <a:endParaRPr lang="ru-RU" sz="2200" kern="1200" dirty="0"/>
        </a:p>
      </dsp:txBody>
      <dsp:txXfrm>
        <a:off x="2976949" y="176548"/>
        <a:ext cx="1700802" cy="773976"/>
      </dsp:txXfrm>
    </dsp:sp>
    <dsp:sp modelId="{7BB07381-3366-4AB7-9B6D-5573A27BC453}">
      <dsp:nvSpPr>
        <dsp:cNvPr id="0" name=""/>
        <dsp:cNvSpPr/>
      </dsp:nvSpPr>
      <dsp:spPr>
        <a:xfrm rot="19942740">
          <a:off x="4489245" y="1670215"/>
          <a:ext cx="673017" cy="25812"/>
        </a:xfrm>
        <a:custGeom>
          <a:avLst/>
          <a:gdLst/>
          <a:ahLst/>
          <a:cxnLst/>
          <a:rect l="0" t="0" r="0" b="0"/>
          <a:pathLst>
            <a:path>
              <a:moveTo>
                <a:pt x="0" y="12906"/>
              </a:moveTo>
              <a:lnTo>
                <a:pt x="673017" y="129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08929" y="1666296"/>
        <a:ext cx="33650" cy="33650"/>
      </dsp:txXfrm>
    </dsp:sp>
    <dsp:sp modelId="{D5C90C03-1E7B-4CD4-9106-A513C3C5C6D1}">
      <dsp:nvSpPr>
        <dsp:cNvPr id="0" name=""/>
        <dsp:cNvSpPr/>
      </dsp:nvSpPr>
      <dsp:spPr>
        <a:xfrm>
          <a:off x="4752524" y="576070"/>
          <a:ext cx="2286023" cy="1094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сильный</a:t>
          </a:r>
          <a:endParaRPr lang="ru-RU" sz="2200" kern="1200" dirty="0"/>
        </a:p>
      </dsp:txBody>
      <dsp:txXfrm>
        <a:off x="5087304" y="736365"/>
        <a:ext cx="1616463" cy="773976"/>
      </dsp:txXfrm>
    </dsp:sp>
    <dsp:sp modelId="{C41B66B9-132D-4E9B-99FD-01292E193FC9}">
      <dsp:nvSpPr>
        <dsp:cNvPr id="0" name=""/>
        <dsp:cNvSpPr/>
      </dsp:nvSpPr>
      <dsp:spPr>
        <a:xfrm rot="575594">
          <a:off x="4704923" y="2356384"/>
          <a:ext cx="182540" cy="25812"/>
        </a:xfrm>
        <a:custGeom>
          <a:avLst/>
          <a:gdLst/>
          <a:ahLst/>
          <a:cxnLst/>
          <a:rect l="0" t="0" r="0" b="0"/>
          <a:pathLst>
            <a:path>
              <a:moveTo>
                <a:pt x="0" y="12906"/>
              </a:moveTo>
              <a:lnTo>
                <a:pt x="182540" y="129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91629" y="2364727"/>
        <a:ext cx="9127" cy="9127"/>
      </dsp:txXfrm>
    </dsp:sp>
    <dsp:sp modelId="{82649B94-C710-46C4-877F-353E46CA50AF}">
      <dsp:nvSpPr>
        <dsp:cNvPr id="0" name=""/>
        <dsp:cNvSpPr/>
      </dsp:nvSpPr>
      <dsp:spPr>
        <a:xfrm>
          <a:off x="4824540" y="2016224"/>
          <a:ext cx="2241518" cy="1094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мокрый</a:t>
          </a:r>
          <a:endParaRPr lang="ru-RU" sz="2200" kern="1200" dirty="0"/>
        </a:p>
      </dsp:txBody>
      <dsp:txXfrm>
        <a:off x="5152803" y="2176519"/>
        <a:ext cx="1584992" cy="773976"/>
      </dsp:txXfrm>
    </dsp:sp>
    <dsp:sp modelId="{943B5624-5786-4E71-A039-485FA824EB40}">
      <dsp:nvSpPr>
        <dsp:cNvPr id="0" name=""/>
        <dsp:cNvSpPr/>
      </dsp:nvSpPr>
      <dsp:spPr>
        <a:xfrm rot="3013013">
          <a:off x="4138668" y="2939097"/>
          <a:ext cx="620477" cy="25812"/>
        </a:xfrm>
        <a:custGeom>
          <a:avLst/>
          <a:gdLst/>
          <a:ahLst/>
          <a:cxnLst/>
          <a:rect l="0" t="0" r="0" b="0"/>
          <a:pathLst>
            <a:path>
              <a:moveTo>
                <a:pt x="0" y="12906"/>
              </a:moveTo>
              <a:lnTo>
                <a:pt x="620477" y="129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33395" y="2936492"/>
        <a:ext cx="31023" cy="31023"/>
      </dsp:txXfrm>
    </dsp:sp>
    <dsp:sp modelId="{D6D680BA-4F12-4FBA-B8A5-C77EA7156814}">
      <dsp:nvSpPr>
        <dsp:cNvPr id="0" name=""/>
        <dsp:cNvSpPr/>
      </dsp:nvSpPr>
      <dsp:spPr>
        <a:xfrm>
          <a:off x="3888426" y="3153905"/>
          <a:ext cx="2368608" cy="1094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ночной</a:t>
          </a:r>
          <a:endParaRPr lang="ru-RU" sz="2200" kern="1200" dirty="0"/>
        </a:p>
      </dsp:txBody>
      <dsp:txXfrm>
        <a:off x="4235301" y="3314200"/>
        <a:ext cx="1674858" cy="773976"/>
      </dsp:txXfrm>
    </dsp:sp>
    <dsp:sp modelId="{3CA71EBB-59F8-4937-99FB-35A9F2C9961A}">
      <dsp:nvSpPr>
        <dsp:cNvPr id="0" name=""/>
        <dsp:cNvSpPr/>
      </dsp:nvSpPr>
      <dsp:spPr>
        <a:xfrm rot="7878615">
          <a:off x="2907677" y="2911079"/>
          <a:ext cx="576551" cy="25812"/>
        </a:xfrm>
        <a:custGeom>
          <a:avLst/>
          <a:gdLst/>
          <a:ahLst/>
          <a:cxnLst/>
          <a:rect l="0" t="0" r="0" b="0"/>
          <a:pathLst>
            <a:path>
              <a:moveTo>
                <a:pt x="0" y="12906"/>
              </a:moveTo>
              <a:lnTo>
                <a:pt x="576551" y="129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81539" y="2909572"/>
        <a:ext cx="28827" cy="28827"/>
      </dsp:txXfrm>
    </dsp:sp>
    <dsp:sp modelId="{91915AFB-467C-4000-9678-565A9076C0C4}">
      <dsp:nvSpPr>
        <dsp:cNvPr id="0" name=""/>
        <dsp:cNvSpPr/>
      </dsp:nvSpPr>
      <dsp:spPr>
        <a:xfrm>
          <a:off x="1440153" y="3096347"/>
          <a:ext cx="2246696" cy="1094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тихий</a:t>
          </a:r>
          <a:endParaRPr lang="ru-RU" sz="2200" kern="1200" dirty="0"/>
        </a:p>
      </dsp:txBody>
      <dsp:txXfrm>
        <a:off x="1769174" y="3256642"/>
        <a:ext cx="1588654" cy="773976"/>
      </dsp:txXfrm>
    </dsp:sp>
    <dsp:sp modelId="{912F8ED5-D7B4-48DE-A340-9DA06F995C22}">
      <dsp:nvSpPr>
        <dsp:cNvPr id="0" name=""/>
        <dsp:cNvSpPr/>
      </dsp:nvSpPr>
      <dsp:spPr>
        <a:xfrm rot="10221922">
          <a:off x="2794553" y="2354779"/>
          <a:ext cx="155302" cy="25812"/>
        </a:xfrm>
        <a:custGeom>
          <a:avLst/>
          <a:gdLst/>
          <a:ahLst/>
          <a:cxnLst/>
          <a:rect l="0" t="0" r="0" b="0"/>
          <a:pathLst>
            <a:path>
              <a:moveTo>
                <a:pt x="0" y="12906"/>
              </a:moveTo>
              <a:lnTo>
                <a:pt x="155302" y="129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68321" y="2363802"/>
        <a:ext cx="7765" cy="7765"/>
      </dsp:txXfrm>
    </dsp:sp>
    <dsp:sp modelId="{79576803-8B6A-4B4F-8EE5-D6EAB004DAD2}">
      <dsp:nvSpPr>
        <dsp:cNvPr id="0" name=""/>
        <dsp:cNvSpPr/>
      </dsp:nvSpPr>
      <dsp:spPr>
        <a:xfrm>
          <a:off x="576064" y="2016223"/>
          <a:ext cx="2285224" cy="1094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первый</a:t>
          </a:r>
          <a:endParaRPr lang="ru-RU" sz="2200" kern="1200" dirty="0"/>
        </a:p>
      </dsp:txBody>
      <dsp:txXfrm>
        <a:off x="910727" y="2176518"/>
        <a:ext cx="1615898" cy="773976"/>
      </dsp:txXfrm>
    </dsp:sp>
    <dsp:sp modelId="{9756B3B9-0839-4419-BBC9-1DBCE4B380F4}">
      <dsp:nvSpPr>
        <dsp:cNvPr id="0" name=""/>
        <dsp:cNvSpPr/>
      </dsp:nvSpPr>
      <dsp:spPr>
        <a:xfrm rot="12417377">
          <a:off x="2461417" y="1674804"/>
          <a:ext cx="695426" cy="25812"/>
        </a:xfrm>
        <a:custGeom>
          <a:avLst/>
          <a:gdLst/>
          <a:ahLst/>
          <a:cxnLst/>
          <a:rect l="0" t="0" r="0" b="0"/>
          <a:pathLst>
            <a:path>
              <a:moveTo>
                <a:pt x="0" y="12906"/>
              </a:moveTo>
              <a:lnTo>
                <a:pt x="695426" y="129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91745" y="1670324"/>
        <a:ext cx="34771" cy="34771"/>
      </dsp:txXfrm>
    </dsp:sp>
    <dsp:sp modelId="{F902F91C-5467-4F71-AA3D-01723B5F469D}">
      <dsp:nvSpPr>
        <dsp:cNvPr id="0" name=""/>
        <dsp:cNvSpPr/>
      </dsp:nvSpPr>
      <dsp:spPr>
        <a:xfrm>
          <a:off x="504056" y="576064"/>
          <a:ext cx="2390719" cy="10945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обильный</a:t>
          </a:r>
          <a:endParaRPr lang="ru-RU" sz="2200" kern="1200" dirty="0"/>
        </a:p>
      </dsp:txBody>
      <dsp:txXfrm>
        <a:off x="854169" y="736359"/>
        <a:ext cx="1690493" cy="77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263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76528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81252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3061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00102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5237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7713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4600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6579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1665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78047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63608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26014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8805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800" b="1" dirty="0" smtClean="0"/>
              <a:t>Снегопад</a:t>
            </a:r>
          </a:p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язык. 4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187624" y="404664"/>
            <a:ext cx="6297407" cy="81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Прочитайте </a:t>
            </a:r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текст и определите тип текста.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265861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          Я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люблю снегопад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      Почему я люблю это природное явление?        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      Мне нравится снегопад, потому что первый снег самый красивый. Он, как белый пух, покрывает землю. Очень красивая картина! После снегопада можно делать большие горки и лепить снеговиков.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Все радуются первому чистому снегу.</a:t>
            </a:r>
          </a:p>
        </p:txBody>
      </p:sp>
    </p:spTree>
    <p:extLst>
      <p:ext uri="{BB962C8B-B14F-4D97-AF65-F5344CB8AC3E}">
        <p14:creationId xmlns:p14="http://schemas.microsoft.com/office/powerpoint/2010/main" val="7540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692696"/>
            <a:ext cx="7344816" cy="565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AutoNum type="arabicPeriod"/>
              <a:tabLst>
                <a:tab pos="230505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Определите тип текста.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2305050" algn="l"/>
              </a:tabLst>
            </a:pPr>
            <a:endParaRPr lang="ru-RU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По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каким признакам вы догадались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2305050" algn="l"/>
              </a:tabLst>
            </a:pPr>
            <a:endParaRPr lang="ru-RU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2305050" algn="l"/>
              </a:tabLst>
            </a:pPr>
            <a:endParaRPr lang="ru-RU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230505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3.Какие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предложения доказывают, 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автор любит снегопад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2305050" algn="l"/>
              </a:tabLst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2305050" algn="l"/>
              </a:tabLst>
            </a:pPr>
            <a:endParaRPr lang="ru-RU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2305050" algn="l"/>
              </a:tabLst>
            </a:pPr>
            <a:endParaRPr lang="ru-RU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2305050" algn="l"/>
              </a:tabLst>
            </a:pPr>
            <a:endParaRPr lang="ru-RU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2305050" algn="l"/>
              </a:tabLst>
            </a:pPr>
            <a:endParaRPr lang="ru-RU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230505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4.Какой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вывод сделал автор?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03648" y="1052736"/>
            <a:ext cx="734481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2305050" algn="l"/>
              </a:tabLst>
            </a:pPr>
            <a:r>
              <a:rPr lang="ru-RU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ассуждение.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2305050" algn="l"/>
              </a:tabLst>
            </a:pPr>
            <a:endParaRPr lang="ru-RU" sz="20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31640" y="1700808"/>
            <a:ext cx="7344816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2305050" algn="l"/>
              </a:tabLst>
            </a:pPr>
            <a:r>
              <a:rPr lang="ru-RU" sz="2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Когда </a:t>
            </a:r>
            <a:r>
              <a:rPr lang="ru-RU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человек думает, размышляет и рассуждает, то отвечает на вопрос почему? К этому тексту можно поставить вопрос «Почему?» В тексте-рассуждения есть утверждение, доказательство, </a:t>
            </a:r>
            <a:r>
              <a:rPr lang="ru-RU" sz="2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вывод.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31640" y="4005064"/>
            <a:ext cx="7344816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Мне нравится снегопад, потому что первый снег самый красивый. Он, как белый пух, покрывает землю. Очень красивая картина! После снегопада можно делать большие горки и лепить снеговиков.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59632" y="6021288"/>
            <a:ext cx="7344816" cy="392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Все </a:t>
            </a:r>
            <a:r>
              <a:rPr lang="ru-RU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радуются первому чистому снегу.</a:t>
            </a:r>
            <a:endParaRPr lang="ru-RU" sz="2000" dirty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3789040"/>
            <a:ext cx="1784463" cy="8477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хло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́</a:t>
            </a:r>
            <a:r>
              <a:rPr lang="ru-RU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пья</a:t>
            </a:r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772816"/>
            <a:ext cx="669674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05050" algn="l"/>
              </a:tabLst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ветер кружит, вьёт в воздухе снег – это … </a:t>
            </a:r>
            <a:endParaRPr lang="ru-RU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305050" algn="l"/>
              </a:tabLst>
            </a:pPr>
            <a:endParaRPr lang="ru-RU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305050" algn="l"/>
              </a:tabLst>
            </a:pPr>
            <a:endParaRPr lang="ru-RU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305050" algn="l"/>
              </a:tabLst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снежинки на лету слипаются в большие комья, мы говорим, что это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32656"/>
            <a:ext cx="720080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30505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Игра «Снежные слова</a:t>
            </a:r>
            <a:r>
              <a:rPr lang="ru-RU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305050" algn="l"/>
              </a:tabLst>
            </a:pP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Определите, о 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чём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идет 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речь.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равильно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поставьте ударение в словах. 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2276872"/>
            <a:ext cx="1601721" cy="45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вью́га</a:t>
            </a:r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ru-RU" sz="2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https://stihi.ru/pics/2020/02/14/85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2999081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bs.twimg.com/media/DQsMX6RX0AEtJ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2212976" cy="2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9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3429000"/>
            <a:ext cx="2004075" cy="45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(позёмка)</a:t>
            </a:r>
            <a:endParaRPr lang="ru-RU" sz="2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548680"/>
            <a:ext cx="6696744" cy="3261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0505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Свежий,  выпавший с вечера или ночью снег, называется … 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305050" algn="l"/>
              </a:tabLst>
            </a:pPr>
            <a:endParaRPr lang="ru-RU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305050" algn="l"/>
              </a:tabLst>
            </a:pPr>
            <a:endParaRPr lang="ru-RU" sz="2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30505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Иной раз идёшь по земле, а у ног белые вихри.  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30505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Снег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выметаемый ветром, струится по земле. Это …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1628800"/>
            <a:ext cx="1890261" cy="45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поро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́</a:t>
            </a:r>
            <a:r>
              <a:rPr lang="ru-RU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ша</a:t>
            </a:r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ru-RU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https://cdn.photosight.ru/img/c/c0c/5372042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3075299" cy="205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laishevskyi.ru/images/uploads/news/2018/4/26/4ba4579345888fd05c7f5fc5aed98d70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2734273" cy="205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26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51520" y="188640"/>
            <a:ext cx="8359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dirty="0"/>
              <a:t> </a:t>
            </a:r>
            <a:r>
              <a:rPr lang="ru-RU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Рефлексия. Оцените себя!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1484784"/>
            <a:ext cx="817418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>
              <a:lnSpc>
                <a:spcPct val="200000"/>
              </a:lnSpc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Я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доволен (довольна)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своей работой!</a:t>
            </a:r>
          </a:p>
          <a:p>
            <a:pPr>
              <a:lnSpc>
                <a:spcPct val="200000"/>
              </a:lnSpc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В работе допускал(а) ошибки!</a:t>
            </a:r>
          </a:p>
          <a:p>
            <a:pPr>
              <a:lnSpc>
                <a:spcPct val="200000"/>
              </a:lnSpc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Не доволен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(не довольна) своей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работой!</a:t>
            </a:r>
          </a:p>
        </p:txBody>
      </p:sp>
    </p:spTree>
    <p:extLst>
      <p:ext uri="{BB962C8B-B14F-4D97-AF65-F5344CB8AC3E}">
        <p14:creationId xmlns:p14="http://schemas.microsoft.com/office/powerpoint/2010/main" val="1257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972616" y="-463084"/>
            <a:ext cx="10297144" cy="73210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3932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уроке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340768"/>
            <a:ext cx="69134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- вы будете соблюдать правила постановки </a:t>
            </a: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ударения;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- научитесь различать текст-рассуждение.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6021288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3932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уроке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556792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Падает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снег, падает снег —</a:t>
            </a:r>
            <a:b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Тысячи белых ежат…</a:t>
            </a:r>
            <a:b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А по дороге идёт человек,</a:t>
            </a:r>
            <a:b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И губы его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дрожат.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8864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Прочитайте стихотворения и определите, какое из них подходит к нашей картинке.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1556792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Дождик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 с самого утра</a:t>
            </a:r>
          </a:p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Льёт как будто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из ведра.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Льётся дождик с высоты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На деревья и кусты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15816" y="5157192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Листья жёлтые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летят,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Словно зонтики кружат,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Ветер дунул: раз-два-три,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Оторвались от земли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32" name="Picture 8" descr="https://vesti-ua.net/uploads/posts/2019-11/1572857327_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345638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123728" y="2708920"/>
            <a:ext cx="495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dn.clipart.email/5e574c2850a9e4a5cf54b2b44a8d8ca6_snowy-weather-clipart-7-clipart-station_1600-1600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0"/>
          <a:stretch/>
        </p:blipFill>
        <p:spPr bwMode="auto">
          <a:xfrm>
            <a:off x="5220072" y="3284984"/>
            <a:ext cx="2973485" cy="283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45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Прослушайте текст.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20688"/>
            <a:ext cx="79616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Словарная </a:t>
            </a:r>
            <a:r>
              <a:rPr lang="ru-RU" sz="28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работа</a:t>
            </a:r>
          </a:p>
          <a:p>
            <a:pPr algn="ctr"/>
            <a:endParaRPr lang="ru-RU" sz="2800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Снегопад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 – это обильное выпадение снега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Снегопад 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с ветром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– это метель.</a:t>
            </a:r>
          </a:p>
        </p:txBody>
      </p:sp>
      <p:pic>
        <p:nvPicPr>
          <p:cNvPr id="2054" name="Picture 6" descr="https://stihi.ru/pics/2019/12/03/35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4139679" cy="310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2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8881259" cy="6093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59832" y="404664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Отгадайте загадку.</a:t>
            </a: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2945" y="1268760"/>
            <a:ext cx="80910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Он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слетает белой стаей</a:t>
            </a:r>
            <a:b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И сверкает на лету.</a:t>
            </a:r>
            <a:b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Он звездой прохладной тает</a:t>
            </a:r>
            <a:b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На ладони и во рту.</a:t>
            </a:r>
          </a:p>
        </p:txBody>
      </p:sp>
      <p:pic>
        <p:nvPicPr>
          <p:cNvPr id="3078" name="Picture 6" descr="https://images.freeimages.com/images/premium/previews/3391/33915558-snowfla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2212864" cy="279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voimi-rukami2.ru/wp-content/uploads/c/a/0/ca013a926ba98dae8e0704e9208737f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1008"/>
            <a:ext cx="1784648" cy="161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1.bp.blogspot.com/-YsWE92tkLSA/UptDU2ZPooI/AAAAAAAAIXI/tS4zcoF1lK8/s1600/53aa5c4497f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40"/>
            <a:ext cx="2190809" cy="19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0152" y="285293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СНЕГ</a:t>
            </a:r>
            <a:endParaRPr lang="ru-RU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539552" y="980728"/>
            <a:ext cx="8063345" cy="45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sz="24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одберите </a:t>
            </a:r>
            <a:r>
              <a:rPr lang="ru-RU" sz="2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слову </a:t>
            </a:r>
            <a:r>
              <a:rPr lang="ru-RU" sz="24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«снег» прилагательные.</a:t>
            </a:r>
            <a:endParaRPr lang="ru-RU" sz="2400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https://i.pinimg.com/736x/a7/51/24/a75124eb975647c727f97dd5c3a1a2f4--zima-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3960440" cy="370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419872" y="2996952"/>
            <a:ext cx="1872208" cy="13681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СНЕГ</a:t>
            </a:r>
            <a:endParaRPr lang="ru-RU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276872"/>
            <a:ext cx="1656184" cy="2125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пушистый крупный липкий колючий мохнатый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2348880"/>
            <a:ext cx="18002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холодный мягкий глубокий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плотный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серебристый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331640" y="188640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Проверьте себя</a:t>
            </a:r>
            <a:endParaRPr lang="ru-RU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26064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еречислите </a:t>
            </a:r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признаки </a:t>
            </a:r>
            <a: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снегопада,</a:t>
            </a:r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ru-RU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используя </a:t>
            </a:r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имя </a:t>
            </a:r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прилагательное.</a:t>
            </a:r>
            <a:endParaRPr lang="ru-RU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16534985"/>
              </p:ext>
            </p:extLst>
          </p:nvPr>
        </p:nvGraphicFramePr>
        <p:xfrm>
          <a:off x="971600" y="1052736"/>
          <a:ext cx="763284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205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187624" y="404664"/>
            <a:ext cx="6297407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Отгадайте загадки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476672"/>
            <a:ext cx="68407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одберите </a:t>
            </a:r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правильный ответ </a:t>
            </a:r>
            <a:endParaRPr lang="ru-RU" sz="24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</a:t>
            </a:r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этим вопросам</a:t>
            </a:r>
            <a:r>
              <a:rPr lang="ru-RU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ru-RU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Как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называется текст, в котором о чём-нибудь или о ком-нибудь рассказывается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marL="457200" indent="-457200">
              <a:buAutoNum type="arabicPeriod"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2. Как называется текст, в котором что-либо или кто-либо описывается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3. Как называется текст, в котором даётся ответ на вопрос «почему?»?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99592" y="4581128"/>
            <a:ext cx="25202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ПОВЕСТВОВАНИЕ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9832" y="5445224"/>
            <a:ext cx="25202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ОПИСАНИЕ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60032" y="4581128"/>
            <a:ext cx="2520280" cy="4320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РАССУЖДЕНИЕ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2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044624" y="-463084"/>
            <a:ext cx="10297144" cy="73210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752698" y="-20150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ПРОВЕРЬТЕ СЕБЯ!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12776"/>
            <a:ext cx="8280920" cy="462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Как называется текст, в котором о чём-нибудь или о ком-нибудь рассказывается? 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Повествование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Как называется текст, в котором что-либо или кто-либо описывается? 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Описание</a:t>
            </a: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 Как называется текст, в котором даётся ответ на вопрос «почему?»? 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Рассуждение</a:t>
            </a:r>
            <a:endParaRPr lang="ru-RU" sz="2800" b="1" dirty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489</Words>
  <Application>Microsoft Office PowerPoint</Application>
  <PresentationFormat>Экран (4:3)</PresentationFormat>
  <Paragraphs>117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Open Sans</vt:lpstr>
      <vt:lpstr>Tahoma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269</cp:revision>
  <dcterms:created xsi:type="dcterms:W3CDTF">2020-07-18T05:19:20Z</dcterms:created>
  <dcterms:modified xsi:type="dcterms:W3CDTF">2024-12-03T13:46:40Z</dcterms:modified>
</cp:coreProperties>
</file>