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4" r:id="rId3"/>
    <p:sldId id="335" r:id="rId4"/>
    <p:sldId id="337" r:id="rId5"/>
    <p:sldId id="320" r:id="rId6"/>
    <p:sldId id="340" r:id="rId7"/>
    <p:sldId id="336" r:id="rId8"/>
    <p:sldId id="342" r:id="rId9"/>
    <p:sldId id="338" r:id="rId10"/>
    <p:sldId id="344" r:id="rId11"/>
    <p:sldId id="33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429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237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600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2601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6579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665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804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63608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7652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800" b="1" dirty="0" smtClean="0"/>
              <a:t>Четвертое февраля.</a:t>
            </a:r>
          </a:p>
          <a:p>
            <a:pPr algn="ctr">
              <a:buClr>
                <a:srgbClr val="000000"/>
              </a:buClr>
            </a:pPr>
            <a:r>
              <a:rPr lang="ru-RU" sz="2800" b="1" dirty="0" smtClean="0"/>
              <a:t>Классная работа.</a:t>
            </a:r>
          </a:p>
          <a:p>
            <a:pPr algn="ctr">
              <a:buClr>
                <a:srgbClr val="000000"/>
              </a:buClr>
            </a:pPr>
            <a:r>
              <a:rPr lang="ru-RU" sz="2800" b="1" dirty="0" smtClean="0"/>
              <a:t>Золотая осень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625610" y="1196752"/>
            <a:ext cx="78348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Наступил листопад. Это 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пора золотого водопада </a:t>
            </a:r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листьев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Листопад – это признак осени.  Осенью деревья готовятся к зимнему сну, сбрасывают листья. </a:t>
            </a:r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окрашиваются в разные цвета. Особенно красиво это выглядит в лесах и парках. Кружась и падая, листья </a:t>
            </a:r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ложатся на землю 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разноцветным </a:t>
            </a:r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ковром.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насобирал из опавших листьев красивый </a:t>
            </a:r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букет.</a:t>
            </a:r>
            <a:endParaRPr lang="ru-RU" sz="24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60648"/>
            <a:ext cx="4544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себя.</a:t>
            </a:r>
            <a:endParaRPr lang="ru-RU" sz="40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1475656" y="764704"/>
            <a:ext cx="7006755" cy="309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Рефлексия «Осенние листочки»</a:t>
            </a:r>
            <a:endParaRPr lang="ru-RU" sz="24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kk-K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Красный</a:t>
            </a:r>
            <a:r>
              <a:rPr lang="kk-KZ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выполнил все задачи урока.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Оранжевый</a:t>
            </a:r>
            <a:r>
              <a:rPr lang="kk-KZ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хорошо, но можно лучше.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kk-K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Жёлтый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kk-KZ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 стараться. 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https://www.seekpng.com/png/full/26-266263_leaves-png-clip-art-image-gallery-yopriceville-f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4229345" cy="18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5665" y="-17140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340768"/>
            <a:ext cx="6913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вы узнаете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природном явлении осени;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будете отвечать на вопросы;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научитесь на основе прослушанного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писать 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краткий текст. </a:t>
            </a:r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02128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18864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</a:t>
            </a:r>
            <a:r>
              <a:rPr lang="kk-KZ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каждое слово справа – </a:t>
            </a:r>
            <a:r>
              <a:rPr lang="kk-KZ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налево и составьте предложение.</a:t>
            </a:r>
            <a:endParaRPr lang="ru-RU" sz="28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2" descr="https://clipart-best.com/img/autumn-leaves/autumn-leaves-clip-art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0257">
            <a:off x="805768" y="1264222"/>
            <a:ext cx="2097745" cy="21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87624" y="1988840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юьнесО</a:t>
            </a:r>
            <a:r>
              <a:rPr lang="kk-KZ" dirty="0"/>
              <a:t> 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899592" y="2348880"/>
            <a:ext cx="551146" cy="4258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000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6" descr="https://im0-tub-ru.yandex.net/i?id=66b7c16ca52307eb4b33aabc342ba52e-l&amp;ref=rim&amp;n=13&amp;w=1000&amp;h=108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t="14343" r="16157" b="16252"/>
          <a:stretch/>
        </p:blipFill>
        <p:spPr bwMode="auto">
          <a:xfrm rot="1983814">
            <a:off x="2775209" y="1330883"/>
            <a:ext cx="1841326" cy="18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275856" y="2132856"/>
            <a:ext cx="1011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 - 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10" descr="https://img11.postila.ru/data/04/a0/ae/81/04a0ae81bb4cc999d9d98d38154507e2fba54e6e619300cdbcfbd7b64b2a8f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6103">
            <a:off x="4622661" y="1182384"/>
            <a:ext cx="2059856" cy="228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932040" y="1988840"/>
            <a:ext cx="1771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дапотсил 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8" descr="https://im0-tub-ru.yandex.net/i?id=2b47940caf91134f5781cb115dcf0c65&amp;ref=rim&amp;n=33&amp;w=17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8730">
            <a:off x="6645431" y="1242608"/>
            <a:ext cx="2229491" cy="19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164288" y="1988840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тятел 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18" descr="https://img-fotki.yandex.ru/get/28072/200418627.186/0_1813c4_8f0e263e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643">
            <a:off x="1871769" y="2990294"/>
            <a:ext cx="2245093" cy="212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483768" y="3717032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яьтсил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24" descr="https://img.1tv.com/img/2020-09-14/fmt_96_24_shutterstock_1061769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672">
            <a:off x="4251236" y="3147133"/>
            <a:ext cx="2740111" cy="15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5148064" y="378904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тёди </a:t>
            </a:r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71600" y="5229200"/>
            <a:ext cx="7261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Осенью </a:t>
            </a:r>
            <a:r>
              <a:rPr lang="kk-KZ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листья летят – это идёт листопад.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771800" y="2204864"/>
            <a:ext cx="551146" cy="4258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2000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355976" y="1988840"/>
            <a:ext cx="551146" cy="4258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2000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660232" y="1844824"/>
            <a:ext cx="551146" cy="4258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000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907704" y="3789040"/>
            <a:ext cx="551146" cy="4258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000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72000" y="3789040"/>
            <a:ext cx="551146" cy="4258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2000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2" descr="https://img11.postila.io/data/5c/81/0d/a0/5c810da0bbdac77d8f599d472ce9e14ce0fb05ac42e52f70f67af669e15fd7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6559601" cy="25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67544" y="1268760"/>
            <a:ext cx="1853852" cy="7139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сентябрь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181611" y="1578279"/>
            <a:ext cx="1991638" cy="7515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золотая </a:t>
            </a:r>
            <a:r>
              <a:rPr lang="kk-KZ" sz="20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осень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81413" y="2133599"/>
            <a:ext cx="2162827" cy="7139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kk-KZ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анцующие листья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475968" y="2334015"/>
            <a:ext cx="1987462" cy="8350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0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</a:t>
            </a: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ветные краски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07272" y="1972848"/>
            <a:ext cx="2386207" cy="9081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0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елест под ногами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72200" y="1196752"/>
            <a:ext cx="1853852" cy="7139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грусть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572000" y="692696"/>
            <a:ext cx="1853852" cy="7139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000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пёстрый ковёр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195736" y="476672"/>
            <a:ext cx="2131513" cy="8538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41" tIns="126141" rIns="126141" bIns="126141" numCol="1" spcCol="1270" rtlCol="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0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осенний лист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08720"/>
            <a:ext cx="84249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</a:t>
            </a:r>
            <a:r>
              <a:rPr lang="kk-KZ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отрывок </a:t>
            </a:r>
            <a:r>
              <a:rPr lang="kk-KZ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kk-KZ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рассказа </a:t>
            </a:r>
            <a:r>
              <a:rPr lang="kk-KZ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Николая Сладкова.  </a:t>
            </a:r>
            <a:endParaRPr lang="kk-KZ" sz="2800" b="1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dirty="0"/>
          </a:p>
          <a:p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Всё 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лето листья подставляли солнцу свои ладошки. И до того они нагрелись солнцем, что к осени стали похожи на него. Они стали багряными и золотыми. Подул осенний ветер, и полетели листья, как птички, запрыгали, как белки.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Синицы на ветке завозятся – брызнут листья по сторонам. Хлынет сверкающий водопад.  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Зашумел в лесу золотой дождь. Это осенние листики полетели, закружились, закачались, зашуршали, зашептались.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Листья вверху, внизу и вокруг. </a:t>
            </a:r>
            <a:r>
              <a:rPr lang="kk-K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говорили о том, что листопад похож на золотой дождь.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95536" y="-56193"/>
            <a:ext cx="8352928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40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Ответьте на вопросы.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124744"/>
            <a:ext cx="980901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каком природном явлении вы узнали из текста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spcAft>
                <a:spcPts val="120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 называет листопад «золотым дождём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»?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1700808"/>
            <a:ext cx="786990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Листопад - это красивое осеннее явление природы.</a:t>
            </a:r>
          </a:p>
          <a:p>
            <a:pPr algn="ctr" fontAlgn="base"/>
            <a:endParaRPr lang="ru-RU" sz="24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/>
            <a:endParaRPr lang="ru-RU" sz="24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/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852936"/>
            <a:ext cx="85205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Н. Сладков </a:t>
            </a:r>
            <a:r>
              <a:rPr lang="ru-RU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хотел </a:t>
            </a:r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показать, что обычное ежегодное явление – листопад – необычно и удивительно красиво, для чего использовал не само слово, отображающее природное явление, а создал образ листопада.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ru-RU" sz="2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611560" y="4766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делали листочки, чтобы к осени стать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похожими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солнце?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8959" y="1268760"/>
            <a:ext cx="825352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kk-KZ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«Всё </a:t>
            </a:r>
            <a:r>
              <a:rPr lang="kk-KZ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лето листья подставляли солнцу свои </a:t>
            </a:r>
            <a:r>
              <a:rPr lang="kk-KZ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ладошки». </a:t>
            </a:r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 говорит о том, что листья изменили свой цвет и называет их «солнышками».</a:t>
            </a:r>
            <a:endParaRPr lang="ru-RU" sz="20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2348880"/>
            <a:ext cx="5184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осенью листья желтеют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2924944"/>
            <a:ext cx="4984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Хлорофилл разрушается в клетках</a:t>
            </a:r>
            <a:r>
              <a:rPr lang="ru-RU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3429000"/>
            <a:ext cx="9809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Определите основную мысль текста.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4005064"/>
            <a:ext cx="8229601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</a:t>
            </a:r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мысль рассказа – не в том, как лес лишается своего нарядного убранства, а в </a:t>
            </a:r>
            <a:r>
              <a:rPr lang="ru-RU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ощущении радости </a:t>
            </a:r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волшебной красоты осени, что в такую минуту к нам в душу заглядывает светлая печаль, и мы грустим и думаем о смысле жизни и </a:t>
            </a:r>
            <a:r>
              <a:rPr lang="ru-RU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своём </a:t>
            </a:r>
            <a:r>
              <a:rPr lang="ru-RU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предназначении на этой удивительной земле.</a:t>
            </a:r>
            <a:endParaRPr lang="ru-RU" sz="20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260648"/>
            <a:ext cx="4544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себя.</a:t>
            </a:r>
            <a:endParaRPr lang="ru-RU" sz="40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112474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Листопад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Золотой дождь.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Золотая осень.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Водопад из листьев.</a:t>
            </a:r>
            <a:endParaRPr lang="ru-RU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https://img1.goodfon.ru/original/1920x1408/0/40/park-derevya-alleya-list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2589644" cy="1899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6" name="Picture 4" descr="https://yandex.kz/images/_crpd/5A3oJW180/63d80bKL4nB/gVG8q_7gt_kuXKpTd9waho4zewCufeNoB9dGAaiAPY19MBb5V2o6l1VCLShL1rHrn-GYFPBlXOGq5MatnP8MEZFSLjjq8yOpeo27DyHcHpWJJq3Bb29m69ITwZZ9xLpLaSXNrMduKYNDFrSoC1e2IFVpX4k-rlDqt7pZv4hpDcTDlK2-sWrntqPb5sU5ndfRCLpyTOR2-u4O39NFbAtsD7z6Fbie7u2KzhbwPltHamEYK9nM8S8SYjS2WXsLqc3JzAtttrMv93arFGfDsReeF0C1fcgtfzsliBbRBm-OrwN39x10XqfpgMBRcfgSzSNn02pbDzjklaQ0-Jh0gGlGzAhMIvPzp3b-rVpmyL5XVVlOdXHJazt2YsMYmA1hA20DPLsSe9jv6MbLGzP0m04mLxPoF4X56NItv7aWsMoqQoMDDue6OCgyfKQRpcg8GJgfQDJ8xKO99G3KXp7Fo4MqyjQ_VT1QKmJFSZ9z8h5K4aZS7BmK_WXWqnr61HFJbkYHhk0teXRhOjfvFiJEMBgdWcyxeonvvjngjtFbgySLqMdycdXxECIlToXSur9WQippGOdeivoo0SX0vpO3g2wEiAiMZni8LXP15NOlRnRVlJ6OMPjIZXI24EbTmEQpD-iAPvjVcBerpEPBHb91HcbrI9Qq3EB0rNzhP7FbuwlnwsnBjS64_uY79mcbIok9mFYThjn9SS33tCFEVtABb4hlSHk-2X4X4-sNgVR-MBPLYWKQIpJK_WBdZrb5GD1KoEpLBglrtDulen8uXiJFsRmfkcT5-QsuMDWnRdnYiyPJ5oc5-Jp5FiSlzYBa-PedxiSqkKMahPmvVaay9Zd4CGfFDsGDpjLz4Px4q9okwroYG1TLd7ACbb22pcvYEEvsgSqC_PGUNVQrpQ_A1HL1WUeo5tanVgkxqJWrfHZbP0NiyU5FxSo6dSH-fu_Q6AV5mJsUhbgyzyO2cKaMkJSJ6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779207" cy="1856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20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539552" y="476672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Составьте рассказ по картинкам, используя вопросы. </a:t>
            </a:r>
          </a:p>
          <a:p>
            <a:endParaRPr lang="ru-RU" sz="2400" b="1" i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мы называем золотым </a:t>
            </a:r>
          </a:p>
          <a:p>
            <a:pPr>
              <a:lnSpc>
                <a:spcPct val="150000"/>
              </a:lnSpc>
            </a:pPr>
            <a:r>
              <a:rPr lang="kk-KZ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водопадом?</a:t>
            </a:r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 </a:t>
            </a:r>
            <a:r>
              <a:rPr lang="kk-K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отличительный признак есть </a:t>
            </a:r>
            <a:endParaRPr lang="kk-KZ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kk-K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осени?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делают деревья?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происходит с листьями?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Каким ковром покрывается земля?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чего можно собрать букет?</a:t>
            </a:r>
            <a:endParaRPr lang="ru-RU" sz="24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https://ds04.infourok.ru/uploads/ex/0330/000fce27-80479dde/im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634414" cy="1975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6" descr="https://www.vl.ru/afisha/uploads/events/d66/121389_big.png?v=15693939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181723" cy="2686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40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409</Words>
  <Application>Microsoft Office PowerPoint</Application>
  <PresentationFormat>Экран (4:3)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Open Sans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282</cp:revision>
  <dcterms:created xsi:type="dcterms:W3CDTF">2020-07-18T05:19:20Z</dcterms:created>
  <dcterms:modified xsi:type="dcterms:W3CDTF">2024-12-03T13:50:08Z</dcterms:modified>
</cp:coreProperties>
</file>