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4" r:id="rId3"/>
    <p:sldId id="335" r:id="rId4"/>
    <p:sldId id="352" r:id="rId5"/>
    <p:sldId id="337" r:id="rId6"/>
    <p:sldId id="348" r:id="rId7"/>
    <p:sldId id="349" r:id="rId8"/>
    <p:sldId id="350" r:id="rId9"/>
    <p:sldId id="351" r:id="rId10"/>
    <p:sldId id="353" r:id="rId11"/>
    <p:sldId id="354" r:id="rId12"/>
    <p:sldId id="355" r:id="rId13"/>
    <p:sldId id="356" r:id="rId14"/>
    <p:sldId id="336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>
      <p:cViewPr varScale="1">
        <p:scale>
          <a:sx n="87" d="100"/>
          <a:sy n="87" d="100"/>
        </p:scale>
        <p:origin x="12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616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525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5270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562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04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600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619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48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52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037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168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Репортажи в газету «</a:t>
            </a:r>
            <a:r>
              <a:rPr lang="ru-RU" sz="2800" b="1" dirty="0"/>
              <a:t>Л</a:t>
            </a:r>
            <a:r>
              <a:rPr lang="ru-RU" sz="2800" b="1" dirty="0" smtClean="0"/>
              <a:t>есные новости»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907704" y="112474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484784"/>
            <a:ext cx="60960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Здравствуйте</a:t>
            </a: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ребята!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люди, которым я не очень нравлюсь. Они говорят, что у меня сердитые глаза, и что я летаю по ночам, а днём сплю в </a:t>
            </a:r>
            <a:r>
              <a:rPr lang="kk-KZ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своём </a:t>
            </a: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дупле. </a:t>
            </a:r>
            <a:r>
              <a:rPr lang="kk-KZ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</a:t>
            </a:r>
            <a:r>
              <a:rPr lang="kk-KZ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они, наверное , не знают, что мы , совы, за лето уничтожаем 1000 мышей, которые способны уничтожить 1 тонну зерна.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764704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Письмо совы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9" name="Picture 2" descr="https://im0-tub-ru.yandex.net/i?id=84cc54f80ce702c9dedf692e88dbbffb-l&amp;ref=rim&amp;n=13&amp;w=937&amp;h=10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-8330" r="-343" b="8330"/>
          <a:stretch/>
        </p:blipFill>
        <p:spPr bwMode="auto">
          <a:xfrm>
            <a:off x="1115616" y="548680"/>
            <a:ext cx="112452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046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Какое умозаключение можно сделать, прочитав письмо совы? Используйте схему для выражения своей мысли. </a:t>
            </a:r>
            <a:endParaRPr lang="ru-RU" sz="24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4" descr="https://cdn.pixabay.com/photo/2020/01/10/14/08/wheat-4755373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13944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.pixabay.com/photo/2014/04/02/16/28/mouse-30737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8034">
            <a:off x="3985821" y="1777773"/>
            <a:ext cx="1513733" cy="14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84cc54f80ce702c9dedf692e88dbbffb-l&amp;ref=rim&amp;n=13&amp;w=937&amp;h=108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-8330" r="-343" b="8330"/>
          <a:stretch/>
        </p:blipFill>
        <p:spPr bwMode="auto">
          <a:xfrm>
            <a:off x="7020272" y="1484784"/>
            <a:ext cx="1807460" cy="2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 rot="5400000">
            <a:off x="2811965" y="2164699"/>
            <a:ext cx="640462" cy="144087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6052325" y="2236707"/>
            <a:ext cx="640462" cy="144087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933056"/>
            <a:ext cx="632171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исчезнут совы, то мышей станет очень много, </a:t>
            </a:r>
            <a:endParaRPr lang="ru-RU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не только уничтожают урожай, но и разносят болезни.</a:t>
            </a:r>
            <a:endParaRPr lang="ru-RU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82758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980728"/>
            <a:ext cx="6096000" cy="3319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kk-KZ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Здравствуйте</a:t>
            </a: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ребята!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люди, которым я не очень нравлюсь. Они говорят, что у меня сердитые глаза, и что я летаю по ночам, а днём сплю в </a:t>
            </a:r>
            <a:r>
              <a:rPr lang="kk-KZ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своём </a:t>
            </a: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дупле. Но, они, наверное , не знают, что мы , совы, за лето уничтожаем 1000 мышей, которые способны уничтожить 1 тонну зерна.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09" y="476672"/>
            <a:ext cx="8506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тип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текста.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B0F0"/>
                </a:solidFill>
              </a:rPr>
              <a:t>  </a:t>
            </a:r>
            <a:endParaRPr lang="ru-RU" b="1" dirty="0" smtClean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4221088"/>
            <a:ext cx="739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Рассуждение. В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тексте опровергается мнение людей о сове и приводятся доказательства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её пользы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22568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0977" y="562192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8" name="Picture 6" descr="https://im0-tub-kz.yandex.net/i?id=728ef2aedda8f3a217bd6008e67b7dd3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t="5227" r="24044" b="14015"/>
          <a:stretch/>
        </p:blipFill>
        <p:spPr bwMode="auto">
          <a:xfrm>
            <a:off x="1327759" y="609056"/>
            <a:ext cx="3206663" cy="5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73176" y="1221783"/>
            <a:ext cx="23602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</a:t>
            </a: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 на лугах,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садах, и </a:t>
            </a:r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лесах</a:t>
            </a: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порхаю весь день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голубых небесах.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живу я недолго –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дня.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Дети, будьте добры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 ловите меня!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" descr="https://media.cdnandroid.com/5f/ed/7b/4e/imagen-livro-de-colorir-borboleta-0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58016" cy="308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899592" y="260648"/>
            <a:ext cx="727280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Сделайте вывод. Что </a:t>
            </a:r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даст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урока  нашим читателям</a:t>
            </a:r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мы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её поместим </a:t>
            </a:r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газету «Лесные новости»? Запишите свое суждение, используя слова «по моему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мнению...» </a:t>
            </a:r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«с моей точки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зрения...».</a:t>
            </a:r>
            <a:endParaRPr lang="ru-RU" sz="2400" i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852936"/>
            <a:ext cx="7980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моему мнению,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этой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 узнают о пользе  птиц.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моей точки зрения,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читатели поймут, что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только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восхищаться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живой природой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 относиться к ней бережно, с любовью и заботой.</a:t>
            </a:r>
          </a:p>
        </p:txBody>
      </p:sp>
    </p:spTree>
    <p:extLst>
      <p:ext uri="{BB962C8B-B14F-4D97-AF65-F5344CB8AC3E}">
        <p14:creationId xmlns:p14="http://schemas.microsoft.com/office/powerpoint/2010/main" val="2496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7544" y="908720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Рефлексивная мишень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ds01.infourok.ru/uploads/ex/0b23/000045ba-b9e99847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32431" r="27004" b="13832"/>
          <a:stretch/>
        </p:blipFill>
        <p:spPr bwMode="auto">
          <a:xfrm>
            <a:off x="1835696" y="1628800"/>
            <a:ext cx="5691128" cy="41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428" y="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63688" y="260648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00808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будете высказывать оценочные суждения;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будете читать  тексты разных жанров;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научитесь различать текст-рассуждение.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 загадку.</a:t>
            </a:r>
            <a:endParaRPr lang="ru-RU" sz="2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2" descr="https://ds02.infourok.ru/uploads/ex/0bdc/00032ca3-6df05b1e/1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0508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99992" y="1268760"/>
            <a:ext cx="4849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Трещала с самого утра: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Пор-р-р-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Пор -р-р-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что пора?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Такая с ней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морока,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трещит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8077" y="4362498"/>
            <a:ext cx="2029723" cy="571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(сорока</a:t>
            </a: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39552" y="1412776"/>
            <a:ext cx="5624945" cy="433647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Здравствуйте! Я слышала, что вы хотите узнать лесные новости. Много летала я по лесу и принесла вам новости от зверей  и птиц. Ну, ладно, у меня мало времени. Вы читайте новости, а я полетела дальше. Мне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во многие места заглянуть. До свидания!</a:t>
            </a:r>
            <a:endParaRPr lang="ru-RU" sz="2400" kern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https://thumbs.dreamstime.com/b/%D1%81%D0%BE%D1%80%D0%BE%D0%BA%D0%B0-%D1%81-%D0%BF%D0%B8%D1%81%D1%8C%D0%BC%D0%BE%D0%BC-112244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687382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99165" y="692727"/>
            <a:ext cx="443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Весть из леса</a:t>
            </a:r>
            <a:endParaRPr lang="ru-RU" sz="28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628800"/>
            <a:ext cx="77571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/>
              <a:t> </a:t>
            </a:r>
            <a:r>
              <a:rPr lang="kk-KZ" dirty="0" smtClean="0"/>
              <a:t>    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Скакал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заяц по болоту с кочки на кочку и упал в снег. Чувствует, что у него под ногами что-то живое шевелится. Вдруг из-под снега стали вылетать белые куропатки. Испугался заяц и кинулся опять в лес. Оказалось, что целая стая белых куропаток ночевала на болоте. </a:t>
            </a: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они ищут корм на болоте, а ночью куропатки залезают в снег.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 тепло и безопасно. Кто их под снегом заметит?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48680"/>
            <a:ext cx="1008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текст.</a:t>
            </a:r>
          </a:p>
        </p:txBody>
      </p:sp>
      <p:pic>
        <p:nvPicPr>
          <p:cNvPr id="15" name="Picture 6" descr="https://crosti.ru/patterns/00/1e/d5/7293eb4c08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184548" cy="1395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pinimg.com/originals/9b/26/53/9b26537d1067b1dfc80c5ee1d2d2a3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87337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12576" y="404664"/>
            <a:ext cx="1008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980728"/>
            <a:ext cx="87146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 думаете, будет ли интересна нашим читателям эта весть? </a:t>
            </a:r>
            <a:endParaRPr lang="kk-K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какому жанру относится данный текст?  Определите его признаки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kk-K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Спишите   предложение и составьте схему.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они ищут корм на болоте, а ночью куропатки залезают в снег.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4127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тексте говорится о том, что куропатки могут прятаться в снегу.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292494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рассказ. </a:t>
            </a:r>
            <a:endParaRPr lang="ru-RU" sz="2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описание </a:t>
            </a:r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одного эпизода</a:t>
            </a:r>
            <a:endParaRPr lang="ru-RU" sz="2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k-KZ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небольшой </a:t>
            </a:r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</a:t>
            </a:r>
            <a:endParaRPr lang="ru-RU" sz="2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повествование о каком-либо событии</a:t>
            </a:r>
            <a:endParaRPr lang="ru-RU" sz="2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небольшое количество героев.</a:t>
            </a:r>
            <a:endParaRPr lang="ru-RU" sz="2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5589240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 ],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[ ].</a:t>
            </a:r>
            <a:endParaRPr lang="ru-RU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476672"/>
            <a:ext cx="1008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8210" y="974229"/>
            <a:ext cx="86394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/>
              <a:t> </a:t>
            </a:r>
            <a:r>
              <a:rPr lang="kk-KZ" dirty="0" smtClean="0"/>
              <a:t>     </a:t>
            </a:r>
            <a:r>
              <a:rPr lang="ru-RU" b="1" dirty="0"/>
              <a:t> </a:t>
            </a:r>
            <a:r>
              <a:rPr lang="kk-KZ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Репортаж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–это сообщение, рассказ  с места событий для газеты, радио и телевидения.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Признаки репортажа:</a:t>
            </a:r>
            <a:endParaRPr lang="ru-RU" sz="28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точное указание места и времени;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личное присутствие;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впечатление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автора, 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оценка;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подробное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изложение 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события.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Проанализируйте по критериям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репортаж </a:t>
            </a:r>
            <a:r>
              <a:rPr lang="ru-RU" sz="2400" b="1" i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Саната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700808"/>
            <a:ext cx="53506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             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Друзья!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Какого жука я в лесу повстречал!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топал, как бык, и рогами качал.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имя его неизвестно пока,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я не забуду лесного жука.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 городе в библиотеку пойду,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Жука по рисунку я быстро найду.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340768"/>
            <a:ext cx="2978727" cy="554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kk-K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печатление автора, оценка</a:t>
            </a:r>
            <a:endParaRPr lang="ru-RU" sz="2200" kern="12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340768"/>
            <a:ext cx="3352799" cy="554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kk-K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одробное изложение события</a:t>
            </a:r>
            <a:endParaRPr lang="ru-RU" sz="2200" kern="1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7638" y="4946073"/>
            <a:ext cx="2978727" cy="554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точное указание места и времени</a:t>
            </a:r>
            <a:endParaRPr lang="ru-RU" sz="2200" kern="12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4941168"/>
            <a:ext cx="2978727" cy="5541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kk-KZ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ичное присутствие</a:t>
            </a:r>
            <a:endParaRPr lang="ru-RU" sz="22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309" y="476672"/>
            <a:ext cx="85066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Санат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указал место, но не указал время этого события.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репортажа мы поняли, что Санат лично видел этого жука, название которого он не знал, но  был очень удивлён и для себя решил, что обязательно узнает подробно об этом жуке. Он смог описать, как выглядит лесной жук. Благодаря описанию Саната, мы можем смело сказать, что это жук-олень или жук-рогач.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654</Words>
  <Application>Microsoft Office PowerPoint</Application>
  <PresentationFormat>Экран (4:3)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284</cp:revision>
  <dcterms:created xsi:type="dcterms:W3CDTF">2020-07-18T05:19:20Z</dcterms:created>
  <dcterms:modified xsi:type="dcterms:W3CDTF">2024-12-03T13:56:19Z</dcterms:modified>
</cp:coreProperties>
</file>