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20" r:id="rId4"/>
    <p:sldId id="341" r:id="rId5"/>
    <p:sldId id="342" r:id="rId6"/>
    <p:sldId id="343" r:id="rId7"/>
    <p:sldId id="344" r:id="rId8"/>
    <p:sldId id="345" r:id="rId9"/>
    <p:sldId id="340" r:id="rId10"/>
    <p:sldId id="346" r:id="rId11"/>
    <p:sldId id="347" r:id="rId12"/>
    <p:sldId id="353" r:id="rId13"/>
    <p:sldId id="348" r:id="rId14"/>
    <p:sldId id="349" r:id="rId15"/>
    <p:sldId id="350" r:id="rId16"/>
    <p:sldId id="351" r:id="rId17"/>
    <p:sldId id="354" r:id="rId18"/>
    <p:sldId id="33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201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778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654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1287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893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624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2849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307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08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750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077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833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0450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Помоги природе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78112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диалог.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прав и почему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Ермек</a:t>
            </a:r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может жить без природы, потому что он – самое умное существо на Земле. Он всё умеет. Люди придумали разные машины, построили большие города. В космос запустили ракеты.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90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4664"/>
            <a:ext cx="722591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Айман</a:t>
            </a:r>
            <a:r>
              <a:rPr lang="ru-RU" sz="2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с тобой не согласна, </a:t>
            </a:r>
            <a:r>
              <a:rPr lang="ru-RU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Ермек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Человек – часть природы, как и все живые существа: звери, птицы, насекомые. Природа кормит, лечит, одевает людей. Разве мог бы жить человек, если бы не было воздуха и воды? Разве мог бы человек построить дом, если бы не было растений? Не может человек жить без природы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Выскажите своё мнение, используя слова "по моему мнению …", "с моей точки зрения …"</a:t>
            </a:r>
          </a:p>
        </p:txBody>
      </p:sp>
    </p:spTree>
    <p:extLst>
      <p:ext uri="{BB962C8B-B14F-4D97-AF65-F5344CB8AC3E}">
        <p14:creationId xmlns:p14="http://schemas.microsoft.com/office/powerpoint/2010/main" val="10440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66936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520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305" y="1268760"/>
            <a:ext cx="81791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моему мнению,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Айман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права, потому что  в природе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тесно связано между собой. Человек сам является частью природы и связан с окружающей средой: с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землёй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водой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воздухом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всеми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живущими вокруг живыми организмами.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моей точки зрения,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отдаёт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людям свои богатства, поэтому человек должен охранять природу и бережно относиться к природным дарам. </a:t>
            </a:r>
          </a:p>
        </p:txBody>
      </p:sp>
    </p:spTree>
    <p:extLst>
      <p:ext uri="{BB962C8B-B14F-4D97-AF65-F5344CB8AC3E}">
        <p14:creationId xmlns:p14="http://schemas.microsoft.com/office/powerpoint/2010/main" val="2472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470" y="609600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Экологические ситуации</a:t>
            </a:r>
            <a:endParaRPr lang="ru-RU" sz="32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297" y="1124603"/>
            <a:ext cx="7409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1-я ситуация.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Серёжа рассказал о том, что когда они гуляли с папой в лесу, то развели костёр и пекли картошку. Потом папа залил костёр водой из ручья, а банки и пакеты закопал.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Как убедить папу Серёжи, что разжигать костёр в лесу нельзя?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indent="22860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5" y="429309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Ответ: 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Кострище в лесу не зарастает 5–7 лет. До полного разложения консервной банки нужно 90 лет. Для разложения полиэтиленового пакета – 200 лет.</a:t>
            </a:r>
          </a:p>
        </p:txBody>
      </p:sp>
    </p:spTree>
    <p:extLst>
      <p:ext uri="{BB962C8B-B14F-4D97-AF65-F5344CB8AC3E}">
        <p14:creationId xmlns:p14="http://schemas.microsoft.com/office/powerpoint/2010/main" val="14286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442" y="659651"/>
            <a:ext cx="7601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2-я ситуация.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Олег стоял у цветочной клумбы и бил прутиком по головкам цветов.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Что ты делаешь? – спросила бабушка.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Пчёл прогоняю, они жалят цветы.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Бабушка улыбнулась и что-то рассказала ему. Олег выбросил прутик, удивлённо пожал плечами.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 я этого не знал.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Что рассказала ему бабушка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93421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Ответ: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Пыльца и нектар – любимая пища насекомых. Перелетая с цветка на цветок, они переносят пыльцу. Происходит опыление растений.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65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823" y="756717"/>
            <a:ext cx="7385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3-я ситуация.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Идя на экскурсию в лес, дети увидели сон-траву. Гена хотел сорвать и принести в класс, а Ира предложила выкопать и посадить на пришкольном участке. Ребята долго спорили, но так и не решили, кто прав.</a:t>
            </a:r>
          </a:p>
          <a:p>
            <a:pPr indent="228600" algn="just"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Помогите ребятам решить спор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930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Сон-траву рвать нельзя. Она взята под охрану. Пересаживать тоже нельзя. Осенью собрать семена и посадить в не слишком затенённом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7920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350398"/>
            <a:ext cx="7618042" cy="262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как мы  можем помочь природе?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Выберите верное утверждение. (да-нет)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97352"/>
              </p:ext>
            </p:extLst>
          </p:nvPr>
        </p:nvGraphicFramePr>
        <p:xfrm>
          <a:off x="899592" y="1916832"/>
          <a:ext cx="747900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458">
                  <a:extLst>
                    <a:ext uri="{9D8B030D-6E8A-4147-A177-3AD203B41FA5}">
                      <a16:colId xmlns:a16="http://schemas.microsoft.com/office/drawing/2014/main" val="820614911"/>
                    </a:ext>
                  </a:extLst>
                </a:gridCol>
                <a:gridCol w="785912">
                  <a:extLst>
                    <a:ext uri="{9D8B030D-6E8A-4147-A177-3AD203B41FA5}">
                      <a16:colId xmlns:a16="http://schemas.microsoft.com/office/drawing/2014/main" val="2005724014"/>
                    </a:ext>
                  </a:extLst>
                </a:gridCol>
                <a:gridCol w="775639">
                  <a:extLst>
                    <a:ext uri="{9D8B030D-6E8A-4147-A177-3AD203B41FA5}">
                      <a16:colId xmlns:a16="http://schemas.microsoft.com/office/drawing/2014/main" val="1874504890"/>
                    </a:ext>
                  </a:extLst>
                </a:gridCol>
              </a:tblGrid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0331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Шуметь в лесу.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9432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разбрасывать мусор.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14606"/>
                  </a:ext>
                </a:extLst>
              </a:tr>
              <a:tr h="795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Ломать ветки деревьев и кустарников, рвать цветы.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65516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Делать кормушки и скворечники.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2704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Экономить газ,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воду и электроэнергию.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2226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Подкармливать птиц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зимой.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35534"/>
                  </a:ext>
                </a:extLst>
              </a:tr>
              <a:tr h="4417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Разорять гнёзда птиц.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0528" y="-21266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</a:t>
            </a: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19429"/>
              </p:ext>
            </p:extLst>
          </p:nvPr>
        </p:nvGraphicFramePr>
        <p:xfrm>
          <a:off x="323528" y="1196752"/>
          <a:ext cx="8118712" cy="464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596">
                  <a:extLst>
                    <a:ext uri="{9D8B030D-6E8A-4147-A177-3AD203B41FA5}">
                      <a16:colId xmlns:a16="http://schemas.microsoft.com/office/drawing/2014/main" val="820614911"/>
                    </a:ext>
                  </a:extLst>
                </a:gridCol>
                <a:gridCol w="853134">
                  <a:extLst>
                    <a:ext uri="{9D8B030D-6E8A-4147-A177-3AD203B41FA5}">
                      <a16:colId xmlns:a16="http://schemas.microsoft.com/office/drawing/2014/main" val="2005724014"/>
                    </a:ext>
                  </a:extLst>
                </a:gridCol>
                <a:gridCol w="841982">
                  <a:extLst>
                    <a:ext uri="{9D8B030D-6E8A-4147-A177-3AD203B41FA5}">
                      <a16:colId xmlns:a16="http://schemas.microsoft.com/office/drawing/2014/main" val="1874504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Утверждения</a:t>
                      </a:r>
                      <a:endParaRPr lang="ru-RU" sz="24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  <a:endParaRPr lang="ru-RU" sz="24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Шуметь в лесу.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9432"/>
                  </a:ext>
                </a:extLst>
              </a:tr>
              <a:tr h="44766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разбрасывать мусор.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1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Ломать ветки деревьев и кустарников, рвать цветы.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65516"/>
                  </a:ext>
                </a:extLst>
              </a:tr>
              <a:tr h="7106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Делать кормушки и скворечники.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Экономить газ,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воду и электроэнергию.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Подкармливать птиц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зимой.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3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Разорять гнёзда птиц.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51520" y="908720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Рефлексия</a:t>
            </a:r>
            <a:r>
              <a:rPr lang="ru-RU" sz="28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0" descr="https://www.clipartmax.com/png/full/79-791524_transparent-tree-clipart-tree-clipart-transparent-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469045" cy="41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pinclipart.com/picdir/big/252-2529965_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2060848"/>
            <a:ext cx="2799772" cy="31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6913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будете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высказывать свою точку зрения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научитесь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писать слова, написание которых расходится с произношением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kk-K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узнаете, как можно помочь природе.</a:t>
            </a:r>
            <a:endParaRPr lang="kk-KZ" sz="3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https://upload.wikimedia.org/wikipedia/commons/thumb/1/17/Emoji_u1f4f1.svg/1200px-Emoji_u1f4f1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7" t="1080" r="24821" b="1190"/>
          <a:stretch/>
        </p:blipFill>
        <p:spPr bwMode="auto">
          <a:xfrm>
            <a:off x="3059832" y="476672"/>
            <a:ext cx="2742746" cy="53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1340768"/>
            <a:ext cx="20274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зелень,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видимо за это нас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ломают, обрывают.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даже боимся распускаться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первыми в лесу.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что хорошего?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равно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сломают.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Помогите нам. Это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больно, когда тебя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ломают.</a:t>
            </a:r>
          </a:p>
          <a:p>
            <a:pPr>
              <a:spcAft>
                <a:spcPts val="0"/>
              </a:spcAft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Ваши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зелёные друзья.</a:t>
            </a:r>
            <a:endParaRPr lang="ru-RU" sz="1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0" descr="https://library.top-culture.ru/wp-content/uploads/2020/04/podsnezhni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016224" cy="1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thumbs.dreamstime.com/b/bouquet-purple-white-lilac-flowers-vector-illustration-isolated-background-518988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s://i.artfile.ru/1920x1080_923413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31968" cy="41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 на вопросы, выбрав один из вариантов ответов. Выбранный ответ записать буквой в таблицу.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90810"/>
              </p:ext>
            </p:extLst>
          </p:nvPr>
        </p:nvGraphicFramePr>
        <p:xfrm>
          <a:off x="2771800" y="1484784"/>
          <a:ext cx="3076575" cy="586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985">
                  <a:extLst>
                    <a:ext uri="{9D8B030D-6E8A-4147-A177-3AD203B41FA5}">
                      <a16:colId xmlns:a16="http://schemas.microsoft.com/office/drawing/2014/main" val="4026219009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1960388606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30528568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3755123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97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542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2060848"/>
            <a:ext cx="8489920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Почему нельзя загрязнять воду?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Д) 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Потому </a:t>
            </a: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 ней погибают организмы.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М) Потому что будет некрасивый цвет воды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в природе ненужные и бесполезные живые существа?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Да, например, комар. Он больно кусается.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Р) Нет. В природе нет ничего бесполезного, ненужного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86939"/>
              </p:ext>
            </p:extLst>
          </p:nvPr>
        </p:nvGraphicFramePr>
        <p:xfrm>
          <a:off x="2699792" y="404664"/>
          <a:ext cx="3076575" cy="586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985">
                  <a:extLst>
                    <a:ext uri="{9D8B030D-6E8A-4147-A177-3AD203B41FA5}">
                      <a16:colId xmlns:a16="http://schemas.microsoft.com/office/drawing/2014/main" val="4026219009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1960388606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30528568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3755123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97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5424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980728"/>
            <a:ext cx="7848872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человеку нужно заботиться о редких животных?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У) Потому что их осталось немного, и они могут совсем исчезнуть.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Я) Потому что потом их можно будет взять домой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растения и животные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занесены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Красную книгу?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Г) Которым грозит полное исчезновение.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Красивым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54788"/>
              </p:ext>
            </p:extLst>
          </p:nvPr>
        </p:nvGraphicFramePr>
        <p:xfrm>
          <a:off x="3131840" y="692696"/>
          <a:ext cx="3076575" cy="91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985">
                  <a:extLst>
                    <a:ext uri="{9D8B030D-6E8A-4147-A177-3AD203B41FA5}">
                      <a16:colId xmlns:a16="http://schemas.microsoft.com/office/drawing/2014/main" val="4026219009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1960388606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30528568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3755123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97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135" marR="641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5424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844824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6380" y="2776500"/>
            <a:ext cx="7988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Враг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</a:t>
            </a:r>
            <a:r>
              <a:rPr lang="ru-RU" sz="2800" dirty="0" smtClean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924944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человек,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связанный с кем-то близкими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отношениями</a:t>
            </a: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149080"/>
            <a:ext cx="591821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человек, стремящийся причинить вред.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21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69320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текст. Определите </a:t>
            </a:r>
            <a:r>
              <a:rPr lang="ru-RU" sz="2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основную мысль текста. </a:t>
            </a:r>
            <a:r>
              <a:rPr lang="ru-RU" sz="2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Выпишите </a:t>
            </a:r>
            <a:r>
              <a:rPr lang="ru-RU" sz="2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выделенные слова. Подчеркните непроизносимые согласные. </a:t>
            </a:r>
            <a:r>
              <a:rPr lang="ru-RU" sz="22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Подберите  </a:t>
            </a:r>
            <a:r>
              <a:rPr lang="ru-RU" sz="22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проверочные слова. </a:t>
            </a:r>
            <a:endParaRPr lang="ru-RU" sz="2200" b="1" i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84249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дед разбил прекрасный сад. Аккуратно заботиться о нём - серьёзный труд. Но как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радостно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видеть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прелестные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цветы и гулять по чудесным длинным аллеям. Сад деда - лучший в нашей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местности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Со всех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окрестностей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приходят люди взглянуть на него. Даже из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областного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приезжал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известный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профессор.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ненастные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дни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дед ужасно переживает.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напрасно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дожди и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яростные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ветры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атакуют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сад. Потом появится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солнце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властно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разгонит </a:t>
            </a:r>
            <a:r>
              <a:rPr lang="ru-RU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безобразных </a:t>
            </a:r>
            <a:r>
              <a:rPr lang="ru-RU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врагов. </a:t>
            </a:r>
            <a:r>
              <a:rPr lang="ru-RU" sz="2000" b="1" i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7798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052736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адостно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радос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релестные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прелес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местность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мес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окрестность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</a:t>
            </a: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бластной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известный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извес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енастный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ненас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олнце</a:t>
            </a:r>
            <a:r>
              <a:rPr lang="ru-RU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сол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властно</a:t>
            </a: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влас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914</Words>
  <Application>Microsoft Office PowerPoint</Application>
  <PresentationFormat>Экран (4:3)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283</cp:revision>
  <dcterms:created xsi:type="dcterms:W3CDTF">2020-07-18T05:19:20Z</dcterms:created>
  <dcterms:modified xsi:type="dcterms:W3CDTF">2024-12-03T14:08:25Z</dcterms:modified>
</cp:coreProperties>
</file>