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320" r:id="rId4"/>
    <p:sldId id="341" r:id="rId5"/>
    <p:sldId id="342" r:id="rId6"/>
    <p:sldId id="343" r:id="rId7"/>
    <p:sldId id="340" r:id="rId8"/>
    <p:sldId id="346" r:id="rId9"/>
    <p:sldId id="345" r:id="rId10"/>
    <p:sldId id="344" r:id="rId11"/>
    <p:sldId id="348" r:id="rId12"/>
    <p:sldId id="349" r:id="rId13"/>
    <p:sldId id="351" r:id="rId14"/>
    <p:sldId id="353" r:id="rId15"/>
    <p:sldId id="352" r:id="rId16"/>
    <p:sldId id="355" r:id="rId17"/>
    <p:sldId id="356" r:id="rId18"/>
    <p:sldId id="3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8130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104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9181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582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687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538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0601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1736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3860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33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221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494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254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916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Я люблю тебя навсегда, окружающая среда!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7647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себя чувствуем в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красивых, чистых местах?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628800"/>
            <a:ext cx="8064896" cy="201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6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Хорошо </a:t>
            </a:r>
            <a:r>
              <a:rPr lang="ru-RU" sz="26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радостно, нам приятно в них находиться, настроение </a:t>
            </a:r>
            <a:r>
              <a:rPr lang="ru-RU" sz="26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улучшается.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6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2121" y="2492857"/>
            <a:ext cx="4701095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в грязных и некрасивых?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996952"/>
            <a:ext cx="8064896" cy="308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6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6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аходиться </a:t>
            </a:r>
            <a:r>
              <a:rPr lang="ru-RU" sz="26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неприятно, грустно или даже страшно. Отсутствие чистоты и красоты приносит людям неприятности: они могут заболеть, у них портится настроение, они начинают ссориться, ругаться, быстро устают, грустят и причиняют вред окружающей </a:t>
            </a:r>
            <a:r>
              <a:rPr lang="ru-RU" sz="26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среде.</a:t>
            </a:r>
            <a:endParaRPr lang="ru-RU" sz="26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32656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легче? </a:t>
            </a:r>
            <a:endParaRPr lang="ru-RU" sz="32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https://mir-s3-cdn-cf.behance.net/projects/max_808/1851a076954031.Y3JvcCwyMTk5LDE3MjAsMjY2LDE4Mj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02533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https://img.freepik.com/free-vector/man-throw-garbage-trash-bin_131590-123.jpg?size=626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 bwMode="auto">
          <a:xfrm>
            <a:off x="2843808" y="980728"/>
            <a:ext cx="2071445" cy="1517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 descr="https://cdn.clipart.email/1db89ac7392b7d8360ee765846758330_royalty-free-water-pollution-for-kids-clip-art-vector-images-_564-61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r="3863" b="11639"/>
          <a:stretch/>
        </p:blipFill>
        <p:spPr bwMode="auto">
          <a:xfrm>
            <a:off x="5292080" y="1268760"/>
            <a:ext cx="142744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8" descr="https://image.freepik.com/free-vector/volunteers-cleaning-up-trash-beach_23-21484396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58417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467544" y="2780928"/>
            <a:ext cx="4491935" cy="451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Намусорить или убраться?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212976"/>
            <a:ext cx="6096000" cy="451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Загрязнить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очистить?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2" descr="https://png.pngtree.com/element_our/20190531/ourlarge/pngtree-girl-planting-trees-at-the-arbor-day-image_128951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5949" r="6188" b="8597"/>
          <a:stretch/>
        </p:blipFill>
        <p:spPr bwMode="auto">
          <a:xfrm>
            <a:off x="1763688" y="3861048"/>
            <a:ext cx="2088232" cy="197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>
            <a:off x="2051720" y="5949280"/>
            <a:ext cx="5400600" cy="45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Вырастить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спилить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9" name="Picture 16" descr="https://pixy.org/src/53/5323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9"/>
            <a:ext cx="166260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31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6" descr="https://im0-tub-ru.yandex.net/i?id=23048718b30be297393c04a7ee503537-l&amp;ref=rim&amp;n=13&amp;w=976&amp;h=10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 bwMode="auto">
          <a:xfrm>
            <a:off x="755576" y="260648"/>
            <a:ext cx="5669819" cy="53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1340768"/>
            <a:ext cx="5040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мамы и папы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бабушки и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дедушки!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Приглашаем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 на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субботник.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нам работник!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Инвентарь мы закупили,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вокруг оповестили.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лопаты, грабли, краска –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Сделаем из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сада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сказку!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633648" cy="1817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 descr="http://admelizovo.ru/media/cache/1d/1b/84/a3/73/44/1d1b84a37344edc2bb09e56c35efd7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4606" r="9964" b="9869"/>
          <a:stretch/>
        </p:blipFill>
        <p:spPr bwMode="auto">
          <a:xfrm>
            <a:off x="5508104" y="3933056"/>
            <a:ext cx="2400300" cy="2122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32656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Словарная работа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3037" y="1037999"/>
            <a:ext cx="7253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Субботник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добровольное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какой-либо полезной работы, обычно производящееся по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субботам 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Инвентарь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контексту)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сельскохозяйственные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6548437" cy="22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08720"/>
            <a:ext cx="9116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Напишите объявление о том, что будет организована посадка деревьев.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060848"/>
            <a:ext cx="8077201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 составления объявления: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вежливое  обращение;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написание </a:t>
            </a: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даты и места проведения </a:t>
            </a:r>
            <a:endParaRPr lang="ru-RU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мероприятия</a:t>
            </a: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короткий</a:t>
            </a: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текст</a:t>
            </a:r>
            <a:r>
              <a:rPr lang="ru-RU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призыв к </a:t>
            </a:r>
            <a:r>
              <a:rPr lang="ru-RU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действию.</a:t>
            </a:r>
            <a:endParaRPr lang="ru-RU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295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187624" y="1916832"/>
            <a:ext cx="7523018" cy="399011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2348880"/>
            <a:ext cx="6539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Уважаемые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ребята и их родители ! 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апреля мы организовываем посадку деревьев на территории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нашей школы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Приглашаем всех принять участие.  С собой принести перчатки и лопату. Природа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ждёт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от нас!</a:t>
            </a:r>
          </a:p>
        </p:txBody>
      </p:sp>
      <p:pic>
        <p:nvPicPr>
          <p:cNvPr id="15" name="Picture 2" descr="https://sun9-5.userapi.com/c604818/v604818038/3ad09/zaccSneicK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76672"/>
            <a:ext cx="6371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«Экологический светофор». Перед вами кружки </a:t>
            </a:r>
            <a:endParaRPr lang="ru-RU" sz="24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цветов: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зелёный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жёлтый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красный.</a:t>
            </a:r>
            <a:endParaRPr lang="ru-RU" sz="24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507433"/>
            <a:ext cx="5601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игры: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Красный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зажигается тогда, когда поступки человека приносят вред природе.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Жёлтый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чтобы мы соблюдали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определённые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поведения.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Зелёный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природы делаем добрые дела.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10577" r="32260" b="7005"/>
          <a:stretch/>
        </p:blipFill>
        <p:spPr bwMode="auto">
          <a:xfrm>
            <a:off x="6804248" y="2060848"/>
            <a:ext cx="1240971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8321" y="706740"/>
            <a:ext cx="292740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Мальчик взял:</a:t>
            </a:r>
          </a:p>
        </p:txBody>
      </p:sp>
      <p:pic>
        <p:nvPicPr>
          <p:cNvPr id="10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35852" r="32260" b="35301"/>
          <a:stretch/>
        </p:blipFill>
        <p:spPr bwMode="auto">
          <a:xfrm rot="5400000">
            <a:off x="7187310" y="1101722"/>
            <a:ext cx="12409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10577" r="32260" b="62088"/>
          <a:stretch/>
        </p:blipFill>
        <p:spPr bwMode="auto">
          <a:xfrm rot="5400000">
            <a:off x="7157374" y="2283786"/>
            <a:ext cx="1240971" cy="10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10577" r="32260" b="62088"/>
          <a:stretch/>
        </p:blipFill>
        <p:spPr bwMode="auto">
          <a:xfrm rot="5400000">
            <a:off x="7229382" y="3507922"/>
            <a:ext cx="1240971" cy="10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10577" r="32260" b="62088"/>
          <a:stretch/>
        </p:blipFill>
        <p:spPr bwMode="auto">
          <a:xfrm rot="5400000">
            <a:off x="7229382" y="4660050"/>
            <a:ext cx="1240971" cy="10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33647" y="1033579"/>
            <a:ext cx="62026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Резиновые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сапоги, чтобы походить по берегу озера. </a:t>
            </a: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Нож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содрать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бересту (кора)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берёзы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разжигания костра. </a:t>
            </a: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Зажигалку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посидеть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костра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Магнитофон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послушать новые записи.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908720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Небольшое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пластмассовое ведро, чтобы полить деревца, которые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посадил по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краю оврага. </a:t>
            </a: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хлебом, крупой для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уток,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живущих на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озере.</a:t>
            </a: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Сачок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ловли бабочек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Фотоаппарат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сфотографировать </a:t>
            </a: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лесных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жителей. 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63736" r="32260" b="7005"/>
          <a:stretch/>
        </p:blipFill>
        <p:spPr bwMode="auto">
          <a:xfrm rot="5400000">
            <a:off x="7195475" y="1021549"/>
            <a:ext cx="1240971" cy="11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63736" r="32260" b="7005"/>
          <a:stretch/>
        </p:blipFill>
        <p:spPr bwMode="auto">
          <a:xfrm rot="5400000">
            <a:off x="7267483" y="2245685"/>
            <a:ext cx="1240971" cy="11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10577" r="32260" b="62088"/>
          <a:stretch/>
        </p:blipFill>
        <p:spPr bwMode="auto">
          <a:xfrm rot="5400000">
            <a:off x="7301390" y="3579930"/>
            <a:ext cx="1240971" cy="10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5.infourok.ru/uploads/ex/06bd/00154ff4-fa574d1a/hello_html_m430c7b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35852" r="32260" b="35301"/>
          <a:stretch/>
        </p:blipFill>
        <p:spPr bwMode="auto">
          <a:xfrm rot="5400000">
            <a:off x="7403334" y="4702122"/>
            <a:ext cx="12409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6913418" cy="368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будете определять основную мысль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текста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научитесь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писать краткий текст.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узнаете, как нужно относиться к окружающей среде.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https://im0-tub-ru.yandex.net/i?id=9c6d9c30825f0e392f12fa300538af0d-l&amp;ref=rim&amp;n=13&amp;w=1850&amp;h=1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3240360" cy="2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fsd.multiurok.ru/html/2018/03/04/s_5a9be2c708796/84826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889257" cy="27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s05.infourok.ru/uploads/ex/09fc/0008957b-81f5b14c/hello_html_m12f344a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2592288" cy="28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6819" y="793986"/>
            <a:ext cx="8687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остройте  </a:t>
            </a:r>
            <a:r>
              <a:rPr lang="ru-RU" sz="32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высказывание</a:t>
            </a:r>
            <a:r>
              <a:rPr lang="ru-RU" sz="3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32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00808"/>
            <a:ext cx="66967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«Окружающая среда – это …»: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дом, в котором я живу;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всё,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нас окружает;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животные и растения.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2656"/>
            <a:ext cx="6365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стихотворение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Людмилы </a:t>
            </a:r>
            <a:endParaRPr lang="ru-RU" sz="24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Фадеевой «Окружающая среда»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7528" y="12637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– от старой сосны у забора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большого тёмного бора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от озера до пруда –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среда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ttps://www.clipartmax.com/png/full/84-846334_see-clipart-mountain-background-lake-clipart-transparent-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33" y="1772528"/>
            <a:ext cx="2779711" cy="9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2040" y="29249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ещё и медведь, и лось,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котёнок Васька небось?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 муха – вот это да! –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среда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7890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люблю на озере тишь,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 пруду отраженья крыш,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Рвать чернику люблю в лесу,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Барсука люблю и лису…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люблю тебя навсегда,</a:t>
            </a:r>
            <a:b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среда!</a:t>
            </a:r>
            <a:endParaRPr lang="ru-RU" sz="24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8" descr="https://fsd.multiurok.ru/html/2017/02/07/s_5899e4e8a8a08/550214_2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4" t="47019" r="7517" b="3949"/>
          <a:stretch/>
        </p:blipFill>
        <p:spPr bwMode="auto">
          <a:xfrm>
            <a:off x="7164288" y="4509120"/>
            <a:ext cx="1499680" cy="1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kladraz.ru/upload/blogs2/2016/11/7839_5492f1d4224cf60a5b19d7cb4af61d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t="4286" r="8449" b="60412"/>
          <a:stretch/>
        </p:blipFill>
        <p:spPr bwMode="auto">
          <a:xfrm>
            <a:off x="4644008" y="5589240"/>
            <a:ext cx="1457255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ickimage.ru/wp-content/uploads/images/detskie/badger/barsuk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2"/>
          <a:stretch/>
        </p:blipFill>
        <p:spPr bwMode="auto">
          <a:xfrm>
            <a:off x="5364088" y="4725144"/>
            <a:ext cx="1334426" cy="7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fsd.multiurok.ru/html/2017/02/07/s_5899e4e8a8a08/550214_2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50322" r="63881" b="13548"/>
          <a:stretch/>
        </p:blipFill>
        <p:spPr bwMode="auto">
          <a:xfrm>
            <a:off x="6228184" y="5517232"/>
            <a:ext cx="1081288" cy="8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.pinimg.com/originals/f2/78/42/f2784252841bff52a4f8c152f83133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127250" cy="26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2646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Словарная </a:t>
            </a: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</a:p>
          <a:p>
            <a:endParaRPr lang="ru-RU" dirty="0" smtClean="0"/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 – хвойное дерево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 – большой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густой хвойный лес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руд 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искусственный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природный водоём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ебось 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наверное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вероятно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черника – очень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вкусная и полезная ягода. 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арсук – хищное животное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https://pbs.twimg.com/media/C1aT0-zXcAEGi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644860" cy="18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freepikpsd.com/wp-content/uploads/2019/10/%D0%BF%D1%80%D1%83%D0%B4-png-7-Transparent-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3475142" cy="20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tihi.ru/pics/2020/01/20/102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20371"/>
          <a:stretch/>
        </p:blipFill>
        <p:spPr bwMode="auto">
          <a:xfrm>
            <a:off x="6516216" y="4581128"/>
            <a:ext cx="2215018" cy="158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1518" y="476672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«Окружающая среда – это …»: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дом, в котором я живу;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всё, что нас окружает;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животные и растения.</a:t>
            </a:r>
          </a:p>
        </p:txBody>
      </p:sp>
      <p:pic>
        <p:nvPicPr>
          <p:cNvPr id="15" name="Picture 12" descr="https://img.pngio.com/environmental-engineering-natural-enviro-70575-png-images-pngio-environmentalism-png-3500_16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5"/>
            <a:ext cx="230654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7584" y="3356992"/>
            <a:ext cx="8753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Закончите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высказывание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среда – это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5301208"/>
            <a:ext cx="441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нас окружает.</a:t>
            </a: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основную мысль </a:t>
            </a: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стихотворения.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75177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мысль текста - это то, к чему он призывает, чему учит и  ради чего он написан. </a:t>
            </a:r>
          </a:p>
          <a:p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мысль может быть выражена в заглавии или в одном предложении текста, но чаще всего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её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найти и сформулировать.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581128"/>
            <a:ext cx="7381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подчеркнул  необходимость доброго отношения ко всему, что нас окружает. Каждое маленькое насекомое, медведь, ягода,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сосна,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озеро – всё нужно в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82729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0466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4" descr="https://fsd.multiurok.ru/html/2019/12/18/s_5dfa2ebd75f52/1293988_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386"/>
          <a:stretch/>
        </p:blipFill>
        <p:spPr bwMode="auto">
          <a:xfrm>
            <a:off x="539552" y="1340768"/>
            <a:ext cx="4481738" cy="312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greenlivingottawa.files.wordpress.com/2015/09/ces-cetd-poster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340768"/>
            <a:ext cx="3486877" cy="311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680</Words>
  <Application>Microsoft Office PowerPoint</Application>
  <PresentationFormat>Экран (4:3)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285</cp:revision>
  <dcterms:created xsi:type="dcterms:W3CDTF">2020-07-18T05:19:20Z</dcterms:created>
  <dcterms:modified xsi:type="dcterms:W3CDTF">2024-12-03T14:11:23Z</dcterms:modified>
</cp:coreProperties>
</file>