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20"/>
  </p:notesMasterIdLst>
  <p:sldIdLst>
    <p:sldId id="256" r:id="rId3"/>
    <p:sldId id="257" r:id="rId4"/>
    <p:sldId id="259" r:id="rId5"/>
    <p:sldId id="260" r:id="rId6"/>
    <p:sldId id="287" r:id="rId7"/>
    <p:sldId id="278" r:id="rId8"/>
    <p:sldId id="284" r:id="rId9"/>
    <p:sldId id="302" r:id="rId10"/>
    <p:sldId id="304" r:id="rId11"/>
    <p:sldId id="305" r:id="rId12"/>
    <p:sldId id="306" r:id="rId13"/>
    <p:sldId id="298" r:id="rId14"/>
    <p:sldId id="301" r:id="rId15"/>
    <p:sldId id="303" r:id="rId16"/>
    <p:sldId id="308" r:id="rId17"/>
    <p:sldId id="309" r:id="rId18"/>
    <p:sldId id="310" r:id="rId19"/>
  </p:sldIdLst>
  <p:sldSz cx="9144000" cy="5143500" type="screen16x9"/>
  <p:notesSz cx="6858000" cy="9144000"/>
  <p:embeddedFontLst>
    <p:embeddedFont>
      <p:font typeface="PT Sans Caption" charset="0"/>
      <p:regular r:id="rId21"/>
      <p:bold r:id="rId22"/>
    </p:embeddedFont>
    <p:embeddedFont>
      <p:font typeface="Open Sans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1" autoAdjust="0"/>
    <p:restoredTop sz="94660"/>
  </p:normalViewPr>
  <p:slideViewPr>
    <p:cSldViewPr snapToGrid="0">
      <p:cViewPr>
        <p:scale>
          <a:sx n="80" d="100"/>
          <a:sy n="80" d="100"/>
        </p:scale>
        <p:origin x="-228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3796C-A2AC-47DC-8654-A529005BC4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3A29BA-A2A2-47A1-9139-69F8D115BAEC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pPr rtl="0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Бақылау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EA19C2-C046-43AF-8423-37C02A56C22F}" type="parTrans" cxnId="{1C0EE5E5-8D97-438B-A3AC-7C2D1E1F0CC4}">
      <dgm:prSet/>
      <dgm:spPr/>
      <dgm:t>
        <a:bodyPr/>
        <a:lstStyle/>
        <a:p>
          <a:endParaRPr lang="ru-RU"/>
        </a:p>
      </dgm:t>
    </dgm:pt>
    <dgm:pt modelId="{FF1E7F2F-D994-4172-ABD7-94703DF2A464}" type="sibTrans" cxnId="{1C0EE5E5-8D97-438B-A3AC-7C2D1E1F0CC4}">
      <dgm:prSet/>
      <dgm:spPr/>
      <dgm:t>
        <a:bodyPr/>
        <a:lstStyle/>
        <a:p>
          <a:endParaRPr lang="ru-RU"/>
        </a:p>
      </dgm:t>
    </dgm:pt>
    <dgm:pt modelId="{56FE2FA2-CA14-4744-BF5E-D63978799567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pPr rtl="0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Тәжірибе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8E0C4D-5799-452D-B77C-32D3BECB9936}" type="parTrans" cxnId="{E4FCCFDA-468A-48D3-BF6E-4FF13749BACE}">
      <dgm:prSet/>
      <dgm:spPr/>
      <dgm:t>
        <a:bodyPr/>
        <a:lstStyle/>
        <a:p>
          <a:endParaRPr lang="ru-RU"/>
        </a:p>
      </dgm:t>
    </dgm:pt>
    <dgm:pt modelId="{4D23E34B-B1BB-4F4D-9E20-14396C31FFEA}" type="sibTrans" cxnId="{E4FCCFDA-468A-48D3-BF6E-4FF13749BACE}">
      <dgm:prSet/>
      <dgm:spPr/>
      <dgm:t>
        <a:bodyPr/>
        <a:lstStyle/>
        <a:p>
          <a:endParaRPr lang="ru-RU"/>
        </a:p>
      </dgm:t>
    </dgm:pt>
    <dgm:pt modelId="{7396903B-C4FB-4E90-B817-13045D09F80F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pPr rtl="0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Өлшеу</a:t>
          </a:r>
          <a:endParaRPr lang="en-GB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E6C9B8-6B11-47D2-B473-D879539C7BE6}" type="parTrans" cxnId="{0B51F5BF-6C9C-48AF-9608-E9F6F80EB0C0}">
      <dgm:prSet/>
      <dgm:spPr/>
      <dgm:t>
        <a:bodyPr/>
        <a:lstStyle/>
        <a:p>
          <a:endParaRPr lang="ru-RU"/>
        </a:p>
      </dgm:t>
    </dgm:pt>
    <dgm:pt modelId="{83094C78-8995-4614-A7EF-DFD27383DFAD}" type="sibTrans" cxnId="{0B51F5BF-6C9C-48AF-9608-E9F6F80EB0C0}">
      <dgm:prSet/>
      <dgm:spPr/>
      <dgm:t>
        <a:bodyPr/>
        <a:lstStyle/>
        <a:p>
          <a:endParaRPr lang="ru-RU"/>
        </a:p>
      </dgm:t>
    </dgm:pt>
    <dgm:pt modelId="{F30671A2-779F-4682-8447-FE073E4433BE}">
      <dgm:prSet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Бақылау нәтижесінде ауылшаруашылық жұмыстарының мезгілін анықтаймыз, күнделікті ауа райын теледидар, радио арқылы тыңдаудың өзі де бақылаудың нәтижесіне жатады.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AD98B4-3C2A-4E99-A288-F7032FC48AD8}" type="parTrans" cxnId="{BA0503ED-A685-4AE4-BFE0-02370D9A5B43}">
      <dgm:prSet/>
      <dgm:spPr/>
      <dgm:t>
        <a:bodyPr/>
        <a:lstStyle/>
        <a:p>
          <a:endParaRPr lang="ru-RU"/>
        </a:p>
      </dgm:t>
    </dgm:pt>
    <dgm:pt modelId="{F59F50B7-AC42-4508-ACCB-AF85E7568E69}" type="sibTrans" cxnId="{BA0503ED-A685-4AE4-BFE0-02370D9A5B43}">
      <dgm:prSet/>
      <dgm:spPr/>
      <dgm:t>
        <a:bodyPr/>
        <a:lstStyle/>
        <a:p>
          <a:endParaRPr lang="ru-RU"/>
        </a:p>
      </dgm:t>
    </dgm:pt>
    <dgm:pt modelId="{44082C36-BFCB-4ED3-944E-6096DFD7F6F3}">
      <dgm:prSet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Бұл әдісті зертханада жасайды. Адам тәжірибе жасай отырып, табиғаттың құбылыстарын қолдан жасай да алады. Мысалы: қыздыру,суыту, т.б.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E30584C-140C-400B-A673-544AA35AFA82}" type="parTrans" cxnId="{8C56C650-3E08-47D8-B0E5-C729C804C8D6}">
      <dgm:prSet/>
      <dgm:spPr/>
      <dgm:t>
        <a:bodyPr/>
        <a:lstStyle/>
        <a:p>
          <a:endParaRPr lang="ru-RU"/>
        </a:p>
      </dgm:t>
    </dgm:pt>
    <dgm:pt modelId="{E3CFE9E3-20E9-4B09-A9D1-7622340F9C9D}" type="sibTrans" cxnId="{8C56C650-3E08-47D8-B0E5-C729C804C8D6}">
      <dgm:prSet/>
      <dgm:spPr/>
      <dgm:t>
        <a:bodyPr/>
        <a:lstStyle/>
        <a:p>
          <a:endParaRPr lang="ru-RU"/>
        </a:p>
      </dgm:t>
    </dgm:pt>
    <dgm:pt modelId="{A2D4C142-9CB4-4BD9-8889-D97ABF1A318D}">
      <dgm:prSet custT="1"/>
      <dgm:spPr/>
      <dgm:t>
        <a:bodyPr/>
        <a:lstStyle/>
        <a:p>
          <a:r>
            <a:rPr lang="kk-KZ" sz="1600" smtClean="0">
              <a:latin typeface="Times New Roman" pitchFamily="18" charset="0"/>
              <a:cs typeface="Times New Roman" pitchFamily="18" charset="0"/>
            </a:rPr>
            <a:t>Өлшеу арқылы адамдар көптеген денелердің көлемін,ауданын, арақашықтығын анықтайды.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250CCB5-EDC8-476D-9BBF-67128E9B8193}" type="parTrans" cxnId="{2ACD746F-72F4-47DB-9401-B5333CD10260}">
      <dgm:prSet/>
      <dgm:spPr/>
      <dgm:t>
        <a:bodyPr/>
        <a:lstStyle/>
        <a:p>
          <a:endParaRPr lang="ru-RU"/>
        </a:p>
      </dgm:t>
    </dgm:pt>
    <dgm:pt modelId="{EDED0C95-BBF8-486F-9A42-2675294A3734}" type="sibTrans" cxnId="{2ACD746F-72F4-47DB-9401-B5333CD10260}">
      <dgm:prSet/>
      <dgm:spPr/>
      <dgm:t>
        <a:bodyPr/>
        <a:lstStyle/>
        <a:p>
          <a:endParaRPr lang="ru-RU"/>
        </a:p>
      </dgm:t>
    </dgm:pt>
    <dgm:pt modelId="{70FB4B25-E5F1-4514-9DAC-25D160AA6CB8}" type="pres">
      <dgm:prSet presAssocID="{D2D3796C-A2AC-47DC-8654-A529005BC4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6E371-7EE1-4057-9F24-7B08CC646A00}" type="pres">
      <dgm:prSet presAssocID="{963A29BA-A2A2-47A1-9139-69F8D115BAEC}" presName="composite" presStyleCnt="0"/>
      <dgm:spPr/>
    </dgm:pt>
    <dgm:pt modelId="{B63FEF30-CFA4-486F-87B3-45A1F822B54C}" type="pres">
      <dgm:prSet presAssocID="{963A29BA-A2A2-47A1-9139-69F8D115BAEC}" presName="parentText" presStyleLbl="alignNode1" presStyleIdx="0" presStyleCnt="3" custLinFactNeighborX="2397" custLinFactNeighborY="3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42BC-4093-4576-AE2B-B7B5360AB273}" type="pres">
      <dgm:prSet presAssocID="{963A29BA-A2A2-47A1-9139-69F8D115BA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770E-B0F2-4F1B-B560-F4A547CD14EF}" type="pres">
      <dgm:prSet presAssocID="{FF1E7F2F-D994-4172-ABD7-94703DF2A464}" presName="sp" presStyleCnt="0"/>
      <dgm:spPr/>
    </dgm:pt>
    <dgm:pt modelId="{542D8D3C-572E-47FA-B8B7-597F9419550E}" type="pres">
      <dgm:prSet presAssocID="{56FE2FA2-CA14-4744-BF5E-D63978799567}" presName="composite" presStyleCnt="0"/>
      <dgm:spPr/>
    </dgm:pt>
    <dgm:pt modelId="{3588E13F-B310-4439-8B44-D30ADE1DE951}" type="pres">
      <dgm:prSet presAssocID="{56FE2FA2-CA14-4744-BF5E-D6397879956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DC734-9701-4BE3-A374-F329A5E12CD9}" type="pres">
      <dgm:prSet presAssocID="{56FE2FA2-CA14-4744-BF5E-D6397879956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ECA51-C931-4E30-A224-B203F3D27651}" type="pres">
      <dgm:prSet presAssocID="{4D23E34B-B1BB-4F4D-9E20-14396C31FFEA}" presName="sp" presStyleCnt="0"/>
      <dgm:spPr/>
    </dgm:pt>
    <dgm:pt modelId="{6B2CC016-9C04-4221-B5FA-FD8BC843A647}" type="pres">
      <dgm:prSet presAssocID="{7396903B-C4FB-4E90-B817-13045D09F80F}" presName="composite" presStyleCnt="0"/>
      <dgm:spPr/>
    </dgm:pt>
    <dgm:pt modelId="{8EE1FD7E-C712-4411-A27A-81DE571B6602}" type="pres">
      <dgm:prSet presAssocID="{7396903B-C4FB-4E90-B817-13045D09F8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A79C6-0A23-4C76-9C9C-D96A02E475B5}" type="pres">
      <dgm:prSet presAssocID="{7396903B-C4FB-4E90-B817-13045D09F8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503ED-A685-4AE4-BFE0-02370D9A5B43}" srcId="{963A29BA-A2A2-47A1-9139-69F8D115BAEC}" destId="{F30671A2-779F-4682-8447-FE073E4433BE}" srcOrd="0" destOrd="0" parTransId="{74AD98B4-3C2A-4E99-A288-F7032FC48AD8}" sibTransId="{F59F50B7-AC42-4508-ACCB-AF85E7568E69}"/>
    <dgm:cxn modelId="{9F56DC8B-D38D-477C-A8E2-CFC07C6050C8}" type="presOf" srcId="{7396903B-C4FB-4E90-B817-13045D09F80F}" destId="{8EE1FD7E-C712-4411-A27A-81DE571B6602}" srcOrd="0" destOrd="0" presId="urn:microsoft.com/office/officeart/2005/8/layout/chevron2"/>
    <dgm:cxn modelId="{1C0EE5E5-8D97-438B-A3AC-7C2D1E1F0CC4}" srcId="{D2D3796C-A2AC-47DC-8654-A529005BC4F1}" destId="{963A29BA-A2A2-47A1-9139-69F8D115BAEC}" srcOrd="0" destOrd="0" parTransId="{D9EA19C2-C046-43AF-8423-37C02A56C22F}" sibTransId="{FF1E7F2F-D994-4172-ABD7-94703DF2A464}"/>
    <dgm:cxn modelId="{000F9D13-C6B9-440C-9FD8-DA88371B76B0}" type="presOf" srcId="{A2D4C142-9CB4-4BD9-8889-D97ABF1A318D}" destId="{354A79C6-0A23-4C76-9C9C-D96A02E475B5}" srcOrd="0" destOrd="0" presId="urn:microsoft.com/office/officeart/2005/8/layout/chevron2"/>
    <dgm:cxn modelId="{98122401-7A7E-4656-ABD8-C20DAB9F1674}" type="presOf" srcId="{44082C36-BFCB-4ED3-944E-6096DFD7F6F3}" destId="{124DC734-9701-4BE3-A374-F329A5E12CD9}" srcOrd="0" destOrd="0" presId="urn:microsoft.com/office/officeart/2005/8/layout/chevron2"/>
    <dgm:cxn modelId="{8C56C650-3E08-47D8-B0E5-C729C804C8D6}" srcId="{56FE2FA2-CA14-4744-BF5E-D63978799567}" destId="{44082C36-BFCB-4ED3-944E-6096DFD7F6F3}" srcOrd="0" destOrd="0" parTransId="{1E30584C-140C-400B-A673-544AA35AFA82}" sibTransId="{E3CFE9E3-20E9-4B09-A9D1-7622340F9C9D}"/>
    <dgm:cxn modelId="{0CFA277B-31CC-46F7-A357-5CB6859F110E}" type="presOf" srcId="{56FE2FA2-CA14-4744-BF5E-D63978799567}" destId="{3588E13F-B310-4439-8B44-D30ADE1DE951}" srcOrd="0" destOrd="0" presId="urn:microsoft.com/office/officeart/2005/8/layout/chevron2"/>
    <dgm:cxn modelId="{2ACD746F-72F4-47DB-9401-B5333CD10260}" srcId="{7396903B-C4FB-4E90-B817-13045D09F80F}" destId="{A2D4C142-9CB4-4BD9-8889-D97ABF1A318D}" srcOrd="0" destOrd="0" parTransId="{A250CCB5-EDC8-476D-9BBF-67128E9B8193}" sibTransId="{EDED0C95-BBF8-486F-9A42-2675294A3734}"/>
    <dgm:cxn modelId="{F5D40520-BAD3-4AA4-A93E-9B2808E2F9CD}" type="presOf" srcId="{963A29BA-A2A2-47A1-9139-69F8D115BAEC}" destId="{B63FEF30-CFA4-486F-87B3-45A1F822B54C}" srcOrd="0" destOrd="0" presId="urn:microsoft.com/office/officeart/2005/8/layout/chevron2"/>
    <dgm:cxn modelId="{F34D928F-36B2-4ADE-9827-55FEFA56C1C3}" type="presOf" srcId="{F30671A2-779F-4682-8447-FE073E4433BE}" destId="{481042BC-4093-4576-AE2B-B7B5360AB273}" srcOrd="0" destOrd="0" presId="urn:microsoft.com/office/officeart/2005/8/layout/chevron2"/>
    <dgm:cxn modelId="{E4FCCFDA-468A-48D3-BF6E-4FF13749BACE}" srcId="{D2D3796C-A2AC-47DC-8654-A529005BC4F1}" destId="{56FE2FA2-CA14-4744-BF5E-D63978799567}" srcOrd="1" destOrd="0" parTransId="{028E0C4D-5799-452D-B77C-32D3BECB9936}" sibTransId="{4D23E34B-B1BB-4F4D-9E20-14396C31FFEA}"/>
    <dgm:cxn modelId="{4A2E8CC6-E592-4AA7-A1C6-A1278D6B61CC}" type="presOf" srcId="{D2D3796C-A2AC-47DC-8654-A529005BC4F1}" destId="{70FB4B25-E5F1-4514-9DAC-25D160AA6CB8}" srcOrd="0" destOrd="0" presId="urn:microsoft.com/office/officeart/2005/8/layout/chevron2"/>
    <dgm:cxn modelId="{0B51F5BF-6C9C-48AF-9608-E9F6F80EB0C0}" srcId="{D2D3796C-A2AC-47DC-8654-A529005BC4F1}" destId="{7396903B-C4FB-4E90-B817-13045D09F80F}" srcOrd="2" destOrd="0" parTransId="{00E6C9B8-6B11-47D2-B473-D879539C7BE6}" sibTransId="{83094C78-8995-4614-A7EF-DFD27383DFAD}"/>
    <dgm:cxn modelId="{F738935E-26E1-4359-815E-8C6D8F22216C}" type="presParOf" srcId="{70FB4B25-E5F1-4514-9DAC-25D160AA6CB8}" destId="{B216E371-7EE1-4057-9F24-7B08CC646A00}" srcOrd="0" destOrd="0" presId="urn:microsoft.com/office/officeart/2005/8/layout/chevron2"/>
    <dgm:cxn modelId="{2C39440F-C626-4BDB-A21A-E9D3B38C8367}" type="presParOf" srcId="{B216E371-7EE1-4057-9F24-7B08CC646A00}" destId="{B63FEF30-CFA4-486F-87B3-45A1F822B54C}" srcOrd="0" destOrd="0" presId="urn:microsoft.com/office/officeart/2005/8/layout/chevron2"/>
    <dgm:cxn modelId="{40E2DA09-F29D-44F8-BCCD-C0216FBBAA5B}" type="presParOf" srcId="{B216E371-7EE1-4057-9F24-7B08CC646A00}" destId="{481042BC-4093-4576-AE2B-B7B5360AB273}" srcOrd="1" destOrd="0" presId="urn:microsoft.com/office/officeart/2005/8/layout/chevron2"/>
    <dgm:cxn modelId="{1E82BE27-24DC-4141-B528-76BFB862718F}" type="presParOf" srcId="{70FB4B25-E5F1-4514-9DAC-25D160AA6CB8}" destId="{18F9770E-B0F2-4F1B-B560-F4A547CD14EF}" srcOrd="1" destOrd="0" presId="urn:microsoft.com/office/officeart/2005/8/layout/chevron2"/>
    <dgm:cxn modelId="{CACB55DA-207D-446C-AB6B-38BDC0252065}" type="presParOf" srcId="{70FB4B25-E5F1-4514-9DAC-25D160AA6CB8}" destId="{542D8D3C-572E-47FA-B8B7-597F9419550E}" srcOrd="2" destOrd="0" presId="urn:microsoft.com/office/officeart/2005/8/layout/chevron2"/>
    <dgm:cxn modelId="{92735B4B-D2CD-4735-BC04-C82F07C8E247}" type="presParOf" srcId="{542D8D3C-572E-47FA-B8B7-597F9419550E}" destId="{3588E13F-B310-4439-8B44-D30ADE1DE951}" srcOrd="0" destOrd="0" presId="urn:microsoft.com/office/officeart/2005/8/layout/chevron2"/>
    <dgm:cxn modelId="{8BC5498E-FD84-425C-A333-26D5429A2493}" type="presParOf" srcId="{542D8D3C-572E-47FA-B8B7-597F9419550E}" destId="{124DC734-9701-4BE3-A374-F329A5E12CD9}" srcOrd="1" destOrd="0" presId="urn:microsoft.com/office/officeart/2005/8/layout/chevron2"/>
    <dgm:cxn modelId="{2026370C-B3A5-45BB-A0C3-0A8DD02D8197}" type="presParOf" srcId="{70FB4B25-E5F1-4514-9DAC-25D160AA6CB8}" destId="{94BECA51-C931-4E30-A224-B203F3D27651}" srcOrd="3" destOrd="0" presId="urn:microsoft.com/office/officeart/2005/8/layout/chevron2"/>
    <dgm:cxn modelId="{E3BDFFD9-F8B8-4F13-9CA0-07D80A593B62}" type="presParOf" srcId="{70FB4B25-E5F1-4514-9DAC-25D160AA6CB8}" destId="{6B2CC016-9C04-4221-B5FA-FD8BC843A647}" srcOrd="4" destOrd="0" presId="urn:microsoft.com/office/officeart/2005/8/layout/chevron2"/>
    <dgm:cxn modelId="{84367B44-0C35-4334-8C9F-38F84E67D021}" type="presParOf" srcId="{6B2CC016-9C04-4221-B5FA-FD8BC843A647}" destId="{8EE1FD7E-C712-4411-A27A-81DE571B6602}" srcOrd="0" destOrd="0" presId="urn:microsoft.com/office/officeart/2005/8/layout/chevron2"/>
    <dgm:cxn modelId="{A90B844A-9ED5-41BF-B083-D53D9F666E3C}" type="presParOf" srcId="{6B2CC016-9C04-4221-B5FA-FD8BC843A647}" destId="{354A79C6-0A23-4C76-9C9C-D96A02E475B5}" srcOrd="1" destOrd="0" presId="urn:microsoft.com/office/officeart/2005/8/layout/chevron2"/>
  </dgm:cxnLst>
  <dgm:bg>
    <a:solidFill>
      <a:schemeClr val="bg2">
        <a:lumMod val="20000"/>
        <a:lumOff val="8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E8807-CD41-43EA-B0B8-B5D15B4F514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6DEB8-FAA7-4777-AD51-751CB18EEC4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1DAD32-A5A6-4B6D-A4DF-DBAA6AD652BF}" type="parTrans" cxnId="{C4D4BB63-BF1C-45E3-8BBC-53A98E10CC20}">
      <dgm:prSet/>
      <dgm:spPr/>
      <dgm:t>
        <a:bodyPr/>
        <a:lstStyle/>
        <a:p>
          <a:endParaRPr lang="ru-RU"/>
        </a:p>
      </dgm:t>
    </dgm:pt>
    <dgm:pt modelId="{FF4F1846-F9E0-48CA-91F8-28EC5D7F7A56}" type="sibTrans" cxnId="{C4D4BB63-BF1C-45E3-8BBC-53A98E10CC20}">
      <dgm:prSet/>
      <dgm:spPr/>
      <dgm:t>
        <a:bodyPr/>
        <a:lstStyle/>
        <a:p>
          <a:endParaRPr lang="ru-RU"/>
        </a:p>
      </dgm:t>
    </dgm:pt>
    <dgm:pt modelId="{B3A0648E-8A35-4CA6-8AB0-967C115B2BD5}">
      <dgm:prSet phldrT="[Текст]"/>
      <dgm:spPr/>
      <dgm:t>
        <a:bodyPr/>
        <a:lstStyle/>
        <a:p>
          <a:r>
            <a:rPr lang="kk-KZ" dirty="0" smtClean="0"/>
            <a:t>Өлшеуіш жабдық</a:t>
          </a:r>
          <a:endParaRPr lang="ru-RU" dirty="0"/>
        </a:p>
      </dgm:t>
    </dgm:pt>
    <dgm:pt modelId="{AF849295-EEE1-4889-A641-7011F75E4579}" type="parTrans" cxnId="{DBE56106-F08C-4E9A-8AB0-B3F695AF2F90}">
      <dgm:prSet/>
      <dgm:spPr/>
      <dgm:t>
        <a:bodyPr/>
        <a:lstStyle/>
        <a:p>
          <a:endParaRPr lang="ru-RU"/>
        </a:p>
      </dgm:t>
    </dgm:pt>
    <dgm:pt modelId="{B649AD8E-C009-4D6E-9538-E727DD1BF676}" type="sibTrans" cxnId="{DBE56106-F08C-4E9A-8AB0-B3F695AF2F90}">
      <dgm:prSet/>
      <dgm:spPr/>
      <dgm:t>
        <a:bodyPr/>
        <a:lstStyle/>
        <a:p>
          <a:endParaRPr lang="ru-RU"/>
        </a:p>
      </dgm:t>
    </dgm:pt>
    <dgm:pt modelId="{3B177827-DED7-4864-B72F-C43FCC1D4DD0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D22CCCF-FD14-4DB4-B0A0-A14A2728B9F0}" type="parTrans" cxnId="{1F5D9153-30D3-48E5-85B7-AC5BE3536C23}">
      <dgm:prSet/>
      <dgm:spPr/>
      <dgm:t>
        <a:bodyPr/>
        <a:lstStyle/>
        <a:p>
          <a:endParaRPr lang="ru-RU"/>
        </a:p>
      </dgm:t>
    </dgm:pt>
    <dgm:pt modelId="{F36BA626-5417-454C-B967-0CA15F390903}" type="sibTrans" cxnId="{1F5D9153-30D3-48E5-85B7-AC5BE3536C23}">
      <dgm:prSet/>
      <dgm:spPr/>
      <dgm:t>
        <a:bodyPr/>
        <a:lstStyle/>
        <a:p>
          <a:endParaRPr lang="ru-RU"/>
        </a:p>
      </dgm:t>
    </dgm:pt>
    <dgm:pt modelId="{02F7B492-29D0-4580-85D5-D593FCB18B35}">
      <dgm:prSet phldrT="[Текст]"/>
      <dgm:spPr/>
      <dgm:t>
        <a:bodyPr/>
        <a:lstStyle/>
        <a:p>
          <a:r>
            <a:rPr lang="kk-KZ" dirty="0" smtClean="0"/>
            <a:t>Ұлғайтқыш жабдық</a:t>
          </a:r>
          <a:endParaRPr lang="ru-RU" dirty="0"/>
        </a:p>
      </dgm:t>
    </dgm:pt>
    <dgm:pt modelId="{E389D8D7-B763-461A-8D2B-17E365ECD057}" type="parTrans" cxnId="{9F886F7E-DEF3-4FDC-B9DF-2D5D677ADEAC}">
      <dgm:prSet/>
      <dgm:spPr/>
      <dgm:t>
        <a:bodyPr/>
        <a:lstStyle/>
        <a:p>
          <a:endParaRPr lang="ru-RU"/>
        </a:p>
      </dgm:t>
    </dgm:pt>
    <dgm:pt modelId="{48A8695B-B5E2-4879-BBFC-14848395CD98}" type="sibTrans" cxnId="{9F886F7E-DEF3-4FDC-B9DF-2D5D677ADEAC}">
      <dgm:prSet/>
      <dgm:spPr/>
      <dgm:t>
        <a:bodyPr/>
        <a:lstStyle/>
        <a:p>
          <a:endParaRPr lang="ru-RU"/>
        </a:p>
      </dgm:t>
    </dgm:pt>
    <dgm:pt modelId="{F5F281E5-B93C-4980-8CBA-98029418C1F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305BE5E-1C0B-4D1C-BF91-3931374143DF}" type="parTrans" cxnId="{89BA3B93-2269-46E6-AB62-FE03372C897C}">
      <dgm:prSet/>
      <dgm:spPr/>
      <dgm:t>
        <a:bodyPr/>
        <a:lstStyle/>
        <a:p>
          <a:endParaRPr lang="ru-RU"/>
        </a:p>
      </dgm:t>
    </dgm:pt>
    <dgm:pt modelId="{07CE2086-F9D3-44DD-9542-2D0CCE4EC4BE}" type="sibTrans" cxnId="{89BA3B93-2269-46E6-AB62-FE03372C897C}">
      <dgm:prSet/>
      <dgm:spPr/>
      <dgm:t>
        <a:bodyPr/>
        <a:lstStyle/>
        <a:p>
          <a:endParaRPr lang="ru-RU"/>
        </a:p>
      </dgm:t>
    </dgm:pt>
    <dgm:pt modelId="{5304AEB3-4D87-4C9A-AB4C-E9D3150F7D2C}">
      <dgm:prSet phldrT="[Текст]"/>
      <dgm:spPr/>
      <dgm:t>
        <a:bodyPr/>
        <a:lstStyle/>
        <a:p>
          <a:r>
            <a:rPr lang="kk-KZ" dirty="0" smtClean="0"/>
            <a:t>Зертханалық жабдық</a:t>
          </a:r>
          <a:endParaRPr lang="ru-RU" dirty="0"/>
        </a:p>
      </dgm:t>
    </dgm:pt>
    <dgm:pt modelId="{1DAD5E68-4795-4B0E-AFE2-BB61A1AB9BD3}" type="parTrans" cxnId="{CF6C63E8-59B4-4C8F-9256-BAC9A07E32FF}">
      <dgm:prSet/>
      <dgm:spPr/>
      <dgm:t>
        <a:bodyPr/>
        <a:lstStyle/>
        <a:p>
          <a:endParaRPr lang="ru-RU"/>
        </a:p>
      </dgm:t>
    </dgm:pt>
    <dgm:pt modelId="{61560F59-5247-441D-BEC5-193710C0478A}" type="sibTrans" cxnId="{CF6C63E8-59B4-4C8F-9256-BAC9A07E32FF}">
      <dgm:prSet/>
      <dgm:spPr/>
      <dgm:t>
        <a:bodyPr/>
        <a:lstStyle/>
        <a:p>
          <a:endParaRPr lang="ru-RU"/>
        </a:p>
      </dgm:t>
    </dgm:pt>
    <dgm:pt modelId="{7F578C5D-6B05-4266-B5E7-7E10FEEAD465}" type="pres">
      <dgm:prSet presAssocID="{E77E8807-CD41-43EA-B0B8-B5D15B4F514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30F7F-C09D-4C9E-8451-C75A0B1D4D69}" type="pres">
      <dgm:prSet presAssocID="{E77E8807-CD41-43EA-B0B8-B5D15B4F514A}" presName="cycle" presStyleCnt="0"/>
      <dgm:spPr/>
    </dgm:pt>
    <dgm:pt modelId="{D4F5FB8F-1B73-4036-9540-87E75FB66DD9}" type="pres">
      <dgm:prSet presAssocID="{E77E8807-CD41-43EA-B0B8-B5D15B4F514A}" presName="centerShape" presStyleCnt="0"/>
      <dgm:spPr/>
    </dgm:pt>
    <dgm:pt modelId="{E6D83354-547B-45FC-93A4-377B1BEDB297}" type="pres">
      <dgm:prSet presAssocID="{E77E8807-CD41-43EA-B0B8-B5D15B4F514A}" presName="connSite" presStyleLbl="node1" presStyleIdx="0" presStyleCnt="4"/>
      <dgm:spPr/>
    </dgm:pt>
    <dgm:pt modelId="{AC94CD1D-B1E9-40BB-ADC2-ED528E53081C}" type="pres">
      <dgm:prSet presAssocID="{E77E8807-CD41-43EA-B0B8-B5D15B4F514A}" presName="visible" presStyleLbl="node1" presStyleIdx="0" presStyleCnt="4"/>
      <dgm:spPr/>
    </dgm:pt>
    <dgm:pt modelId="{C399B6B1-E5CC-4E0C-97A2-C98FE709CA15}" type="pres">
      <dgm:prSet presAssocID="{CD1DAD32-A5A6-4B6D-A4DF-DBAA6AD652BF}" presName="Name25" presStyleLbl="parChTrans1D1" presStyleIdx="0" presStyleCnt="3"/>
      <dgm:spPr/>
      <dgm:t>
        <a:bodyPr/>
        <a:lstStyle/>
        <a:p>
          <a:endParaRPr lang="ru-RU"/>
        </a:p>
      </dgm:t>
    </dgm:pt>
    <dgm:pt modelId="{D163335E-C8A3-47AE-AF03-AA6E5631C9D4}" type="pres">
      <dgm:prSet presAssocID="{6716DEB8-FAA7-4777-AD51-751CB18EEC44}" presName="node" presStyleCnt="0"/>
      <dgm:spPr/>
    </dgm:pt>
    <dgm:pt modelId="{A2353A4E-196B-457F-B936-4775868F28BC}" type="pres">
      <dgm:prSet presAssocID="{6716DEB8-FAA7-4777-AD51-751CB18EEC4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56FE-7CDC-46F1-9001-2C8A5601933A}" type="pres">
      <dgm:prSet presAssocID="{6716DEB8-FAA7-4777-AD51-751CB18EEC4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4B595-4C15-4DDE-9E3D-9B60BFC22E52}" type="pres">
      <dgm:prSet presAssocID="{ED22CCCF-FD14-4DB4-B0A0-A14A2728B9F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1DD8E80F-E750-498D-8D92-A80631E8DD28}" type="pres">
      <dgm:prSet presAssocID="{3B177827-DED7-4864-B72F-C43FCC1D4DD0}" presName="node" presStyleCnt="0"/>
      <dgm:spPr/>
    </dgm:pt>
    <dgm:pt modelId="{5EFD9400-F571-485C-8AF2-6820C3D6E70A}" type="pres">
      <dgm:prSet presAssocID="{3B177827-DED7-4864-B72F-C43FCC1D4DD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8EDEB-0DEA-496D-B22A-C96CB973A506}" type="pres">
      <dgm:prSet presAssocID="{3B177827-DED7-4864-B72F-C43FCC1D4DD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B68FA-2DBE-4DD7-B262-F3A99E6364AA}" type="pres">
      <dgm:prSet presAssocID="{2305BE5E-1C0B-4D1C-BF91-3931374143DF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E7A6A7B-6142-4E48-B62E-5D6ABAFBDD47}" type="pres">
      <dgm:prSet presAssocID="{F5F281E5-B93C-4980-8CBA-98029418C1FA}" presName="node" presStyleCnt="0"/>
      <dgm:spPr/>
    </dgm:pt>
    <dgm:pt modelId="{38FB9B57-657E-4582-B980-3A8D480628DD}" type="pres">
      <dgm:prSet presAssocID="{F5F281E5-B93C-4980-8CBA-98029418C1F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BD46D-830C-479D-8F71-EC0920CC5649}" type="pres">
      <dgm:prSet presAssocID="{F5F281E5-B93C-4980-8CBA-98029418C1F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C63E8-59B4-4C8F-9256-BAC9A07E32FF}" srcId="{F5F281E5-B93C-4980-8CBA-98029418C1FA}" destId="{5304AEB3-4D87-4C9A-AB4C-E9D3150F7D2C}" srcOrd="0" destOrd="0" parTransId="{1DAD5E68-4795-4B0E-AFE2-BB61A1AB9BD3}" sibTransId="{61560F59-5247-441D-BEC5-193710C0478A}"/>
    <dgm:cxn modelId="{B9FE0D2F-0630-40A0-93AB-9C064FBBE33B}" type="presOf" srcId="{ED22CCCF-FD14-4DB4-B0A0-A14A2728B9F0}" destId="{82C4B595-4C15-4DDE-9E3D-9B60BFC22E52}" srcOrd="0" destOrd="0" presId="urn:microsoft.com/office/officeart/2005/8/layout/radial2"/>
    <dgm:cxn modelId="{BEAACA54-DA0A-4C3C-A811-A88801A7AB9E}" type="presOf" srcId="{5304AEB3-4D87-4C9A-AB4C-E9D3150F7D2C}" destId="{92FBD46D-830C-479D-8F71-EC0920CC5649}" srcOrd="0" destOrd="0" presId="urn:microsoft.com/office/officeart/2005/8/layout/radial2"/>
    <dgm:cxn modelId="{89BA3B93-2269-46E6-AB62-FE03372C897C}" srcId="{E77E8807-CD41-43EA-B0B8-B5D15B4F514A}" destId="{F5F281E5-B93C-4980-8CBA-98029418C1FA}" srcOrd="2" destOrd="0" parTransId="{2305BE5E-1C0B-4D1C-BF91-3931374143DF}" sibTransId="{07CE2086-F9D3-44DD-9542-2D0CCE4EC4BE}"/>
    <dgm:cxn modelId="{42391B4A-EF0F-4858-A39D-DD014C0E70A1}" type="presOf" srcId="{3B177827-DED7-4864-B72F-C43FCC1D4DD0}" destId="{5EFD9400-F571-485C-8AF2-6820C3D6E70A}" srcOrd="0" destOrd="0" presId="urn:microsoft.com/office/officeart/2005/8/layout/radial2"/>
    <dgm:cxn modelId="{19CE9A64-474E-41C5-827E-A9E4B3521D54}" type="presOf" srcId="{2305BE5E-1C0B-4D1C-BF91-3931374143DF}" destId="{ADDB68FA-2DBE-4DD7-B262-F3A99E6364AA}" srcOrd="0" destOrd="0" presId="urn:microsoft.com/office/officeart/2005/8/layout/radial2"/>
    <dgm:cxn modelId="{0C337075-F86C-48A7-B60E-A157382B1B14}" type="presOf" srcId="{CD1DAD32-A5A6-4B6D-A4DF-DBAA6AD652BF}" destId="{C399B6B1-E5CC-4E0C-97A2-C98FE709CA15}" srcOrd="0" destOrd="0" presId="urn:microsoft.com/office/officeart/2005/8/layout/radial2"/>
    <dgm:cxn modelId="{1F5D9153-30D3-48E5-85B7-AC5BE3536C23}" srcId="{E77E8807-CD41-43EA-B0B8-B5D15B4F514A}" destId="{3B177827-DED7-4864-B72F-C43FCC1D4DD0}" srcOrd="1" destOrd="0" parTransId="{ED22CCCF-FD14-4DB4-B0A0-A14A2728B9F0}" sibTransId="{F36BA626-5417-454C-B967-0CA15F390903}"/>
    <dgm:cxn modelId="{CAFED4E3-FADA-41C7-9A4C-273090324A01}" type="presOf" srcId="{6716DEB8-FAA7-4777-AD51-751CB18EEC44}" destId="{A2353A4E-196B-457F-B936-4775868F28BC}" srcOrd="0" destOrd="0" presId="urn:microsoft.com/office/officeart/2005/8/layout/radial2"/>
    <dgm:cxn modelId="{C4D4BB63-BF1C-45E3-8BBC-53A98E10CC20}" srcId="{E77E8807-CD41-43EA-B0B8-B5D15B4F514A}" destId="{6716DEB8-FAA7-4777-AD51-751CB18EEC44}" srcOrd="0" destOrd="0" parTransId="{CD1DAD32-A5A6-4B6D-A4DF-DBAA6AD652BF}" sibTransId="{FF4F1846-F9E0-48CA-91F8-28EC5D7F7A56}"/>
    <dgm:cxn modelId="{23BA3843-5F0E-4AB8-B3F9-435997A14475}" type="presOf" srcId="{F5F281E5-B93C-4980-8CBA-98029418C1FA}" destId="{38FB9B57-657E-4582-B980-3A8D480628DD}" srcOrd="0" destOrd="0" presId="urn:microsoft.com/office/officeart/2005/8/layout/radial2"/>
    <dgm:cxn modelId="{DBE56106-F08C-4E9A-8AB0-B3F695AF2F90}" srcId="{6716DEB8-FAA7-4777-AD51-751CB18EEC44}" destId="{B3A0648E-8A35-4CA6-8AB0-967C115B2BD5}" srcOrd="0" destOrd="0" parTransId="{AF849295-EEE1-4889-A641-7011F75E4579}" sibTransId="{B649AD8E-C009-4D6E-9538-E727DD1BF676}"/>
    <dgm:cxn modelId="{90F0B582-CD23-46F6-9B5E-74CF4555E5FC}" type="presOf" srcId="{B3A0648E-8A35-4CA6-8AB0-967C115B2BD5}" destId="{ACB556FE-7CDC-46F1-9001-2C8A5601933A}" srcOrd="0" destOrd="0" presId="urn:microsoft.com/office/officeart/2005/8/layout/radial2"/>
    <dgm:cxn modelId="{9F886F7E-DEF3-4FDC-B9DF-2D5D677ADEAC}" srcId="{3B177827-DED7-4864-B72F-C43FCC1D4DD0}" destId="{02F7B492-29D0-4580-85D5-D593FCB18B35}" srcOrd="0" destOrd="0" parTransId="{E389D8D7-B763-461A-8D2B-17E365ECD057}" sibTransId="{48A8695B-B5E2-4879-BBFC-14848395CD98}"/>
    <dgm:cxn modelId="{0E3774F8-63CB-42FF-9381-4C8D3D0E2308}" type="presOf" srcId="{02F7B492-29D0-4580-85D5-D593FCB18B35}" destId="{4668EDEB-0DEA-496D-B22A-C96CB973A506}" srcOrd="0" destOrd="0" presId="urn:microsoft.com/office/officeart/2005/8/layout/radial2"/>
    <dgm:cxn modelId="{B5C865C9-1486-49ED-853F-1C1B799B1C1D}" type="presOf" srcId="{E77E8807-CD41-43EA-B0B8-B5D15B4F514A}" destId="{7F578C5D-6B05-4266-B5E7-7E10FEEAD465}" srcOrd="0" destOrd="0" presId="urn:microsoft.com/office/officeart/2005/8/layout/radial2"/>
    <dgm:cxn modelId="{FB689585-B02D-420A-8FDE-0168D9D1BE03}" type="presParOf" srcId="{7F578C5D-6B05-4266-B5E7-7E10FEEAD465}" destId="{01F30F7F-C09D-4C9E-8451-C75A0B1D4D69}" srcOrd="0" destOrd="0" presId="urn:microsoft.com/office/officeart/2005/8/layout/radial2"/>
    <dgm:cxn modelId="{DCF592F7-0407-4D31-B8C1-7E727BFD2A50}" type="presParOf" srcId="{01F30F7F-C09D-4C9E-8451-C75A0B1D4D69}" destId="{D4F5FB8F-1B73-4036-9540-87E75FB66DD9}" srcOrd="0" destOrd="0" presId="urn:microsoft.com/office/officeart/2005/8/layout/radial2"/>
    <dgm:cxn modelId="{262DCBD8-B3DF-4A77-B4D6-0C45A7C28952}" type="presParOf" srcId="{D4F5FB8F-1B73-4036-9540-87E75FB66DD9}" destId="{E6D83354-547B-45FC-93A4-377B1BEDB297}" srcOrd="0" destOrd="0" presId="urn:microsoft.com/office/officeart/2005/8/layout/radial2"/>
    <dgm:cxn modelId="{23532E46-DC53-4C3D-9AEA-3A3790637A37}" type="presParOf" srcId="{D4F5FB8F-1B73-4036-9540-87E75FB66DD9}" destId="{AC94CD1D-B1E9-40BB-ADC2-ED528E53081C}" srcOrd="1" destOrd="0" presId="urn:microsoft.com/office/officeart/2005/8/layout/radial2"/>
    <dgm:cxn modelId="{9F6180ED-9FE0-4E1E-BDB0-D373C3DA0211}" type="presParOf" srcId="{01F30F7F-C09D-4C9E-8451-C75A0B1D4D69}" destId="{C399B6B1-E5CC-4E0C-97A2-C98FE709CA15}" srcOrd="1" destOrd="0" presId="urn:microsoft.com/office/officeart/2005/8/layout/radial2"/>
    <dgm:cxn modelId="{9AE842B3-4347-40B9-8C19-463CE59B72F5}" type="presParOf" srcId="{01F30F7F-C09D-4C9E-8451-C75A0B1D4D69}" destId="{D163335E-C8A3-47AE-AF03-AA6E5631C9D4}" srcOrd="2" destOrd="0" presId="urn:microsoft.com/office/officeart/2005/8/layout/radial2"/>
    <dgm:cxn modelId="{738F513F-4929-4962-8EDC-27FA5613943B}" type="presParOf" srcId="{D163335E-C8A3-47AE-AF03-AA6E5631C9D4}" destId="{A2353A4E-196B-457F-B936-4775868F28BC}" srcOrd="0" destOrd="0" presId="urn:microsoft.com/office/officeart/2005/8/layout/radial2"/>
    <dgm:cxn modelId="{99322C43-BC66-4FAF-82FD-E36BE317A5A7}" type="presParOf" srcId="{D163335E-C8A3-47AE-AF03-AA6E5631C9D4}" destId="{ACB556FE-7CDC-46F1-9001-2C8A5601933A}" srcOrd="1" destOrd="0" presId="urn:microsoft.com/office/officeart/2005/8/layout/radial2"/>
    <dgm:cxn modelId="{152916E8-0076-435C-8C0D-043C68351182}" type="presParOf" srcId="{01F30F7F-C09D-4C9E-8451-C75A0B1D4D69}" destId="{82C4B595-4C15-4DDE-9E3D-9B60BFC22E52}" srcOrd="3" destOrd="0" presId="urn:microsoft.com/office/officeart/2005/8/layout/radial2"/>
    <dgm:cxn modelId="{9470373D-816E-405D-B7A4-C21E53E6A6BB}" type="presParOf" srcId="{01F30F7F-C09D-4C9E-8451-C75A0B1D4D69}" destId="{1DD8E80F-E750-498D-8D92-A80631E8DD28}" srcOrd="4" destOrd="0" presId="urn:microsoft.com/office/officeart/2005/8/layout/radial2"/>
    <dgm:cxn modelId="{AEB6F810-BA3F-40C6-8EFC-A11D89793CB0}" type="presParOf" srcId="{1DD8E80F-E750-498D-8D92-A80631E8DD28}" destId="{5EFD9400-F571-485C-8AF2-6820C3D6E70A}" srcOrd="0" destOrd="0" presId="urn:microsoft.com/office/officeart/2005/8/layout/radial2"/>
    <dgm:cxn modelId="{C423E9C3-4F04-46E7-94AF-51B9AC24A773}" type="presParOf" srcId="{1DD8E80F-E750-498D-8D92-A80631E8DD28}" destId="{4668EDEB-0DEA-496D-B22A-C96CB973A506}" srcOrd="1" destOrd="0" presId="urn:microsoft.com/office/officeart/2005/8/layout/radial2"/>
    <dgm:cxn modelId="{F6DB6905-A2C8-4A78-BC02-08481DDD42BD}" type="presParOf" srcId="{01F30F7F-C09D-4C9E-8451-C75A0B1D4D69}" destId="{ADDB68FA-2DBE-4DD7-B262-F3A99E6364AA}" srcOrd="5" destOrd="0" presId="urn:microsoft.com/office/officeart/2005/8/layout/radial2"/>
    <dgm:cxn modelId="{0B1B590D-6B81-4C44-9099-7913A8A9D15B}" type="presParOf" srcId="{01F30F7F-C09D-4C9E-8451-C75A0B1D4D69}" destId="{8E7A6A7B-6142-4E48-B62E-5D6ABAFBDD47}" srcOrd="6" destOrd="0" presId="urn:microsoft.com/office/officeart/2005/8/layout/radial2"/>
    <dgm:cxn modelId="{19E51BB0-5D49-4147-9498-9FC4A0EEA99B}" type="presParOf" srcId="{8E7A6A7B-6142-4E48-B62E-5D6ABAFBDD47}" destId="{38FB9B57-657E-4582-B980-3A8D480628DD}" srcOrd="0" destOrd="0" presId="urn:microsoft.com/office/officeart/2005/8/layout/radial2"/>
    <dgm:cxn modelId="{22B07BD2-6B55-4EE7-96FA-E4F741CC833C}" type="presParOf" srcId="{8E7A6A7B-6142-4E48-B62E-5D6ABAFBDD47}" destId="{92FBD46D-830C-479D-8F71-EC0920CC5649}" srcOrd="1" destOrd="0" presId="urn:microsoft.com/office/officeart/2005/8/layout/radial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7159E-653A-4340-AFE7-CEB3FD7064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A336C-51D6-4E7C-8C16-4646ED7C3638}">
      <dgm:prSet phldrT="[Текст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Томограф</a:t>
          </a:r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химиялық құбылыстардың барысын бақылауға мүмкіндік береді. Оның көмегімен адамның денесін зерттеу арқылы ауруды аағашқы даму кезеңінде анықтауға болады.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468529-4D56-4C5D-B75E-0917FF257DB6}" type="parTrans" cxnId="{27AADCB1-8F7D-48E0-A024-887BA50D5437}">
      <dgm:prSet/>
      <dgm:spPr/>
      <dgm:t>
        <a:bodyPr/>
        <a:lstStyle/>
        <a:p>
          <a:endParaRPr lang="ru-RU"/>
        </a:p>
      </dgm:t>
    </dgm:pt>
    <dgm:pt modelId="{6363A652-C897-4BBE-AA51-0F4C05460DA4}" type="sibTrans" cxnId="{27AADCB1-8F7D-48E0-A024-887BA50D5437}">
      <dgm:prSet/>
      <dgm:spPr/>
      <dgm:t>
        <a:bodyPr/>
        <a:lstStyle/>
        <a:p>
          <a:endParaRPr lang="ru-RU"/>
        </a:p>
      </dgm:t>
    </dgm:pt>
    <dgm:pt modelId="{28B9524C-6504-4531-B4EB-579E074BCED0}" type="pres">
      <dgm:prSet presAssocID="{7547159E-653A-4340-AFE7-CEB3FD7064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60084-DDB5-47EC-8649-462675A77BB7}" type="pres">
      <dgm:prSet presAssocID="{B3DA336C-51D6-4E7C-8C16-4646ED7C3638}" presName="parentLin" presStyleCnt="0"/>
      <dgm:spPr/>
    </dgm:pt>
    <dgm:pt modelId="{BFA90AE5-1BE9-41C0-AD2F-B8004117E4D0}" type="pres">
      <dgm:prSet presAssocID="{B3DA336C-51D6-4E7C-8C16-4646ED7C363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5661421-7B36-4D0A-931B-428FFB1049D7}" type="pres">
      <dgm:prSet presAssocID="{B3DA336C-51D6-4E7C-8C16-4646ED7C36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23C23-0DBB-4484-B85D-F7678AE0338C}" type="pres">
      <dgm:prSet presAssocID="{B3DA336C-51D6-4E7C-8C16-4646ED7C3638}" presName="negativeSpace" presStyleCnt="0"/>
      <dgm:spPr/>
    </dgm:pt>
    <dgm:pt modelId="{88F9B9C6-44FB-4AA5-91CF-3172B45C7077}" type="pres">
      <dgm:prSet presAssocID="{B3DA336C-51D6-4E7C-8C16-4646ED7C363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CA7F7-199A-4412-BE79-6F58C4722242}" type="presOf" srcId="{B3DA336C-51D6-4E7C-8C16-4646ED7C3638}" destId="{BFA90AE5-1BE9-41C0-AD2F-B8004117E4D0}" srcOrd="0" destOrd="0" presId="urn:microsoft.com/office/officeart/2005/8/layout/list1"/>
    <dgm:cxn modelId="{27AADCB1-8F7D-48E0-A024-887BA50D5437}" srcId="{7547159E-653A-4340-AFE7-CEB3FD7064E1}" destId="{B3DA336C-51D6-4E7C-8C16-4646ED7C3638}" srcOrd="0" destOrd="0" parTransId="{7B468529-4D56-4C5D-B75E-0917FF257DB6}" sibTransId="{6363A652-C897-4BBE-AA51-0F4C05460DA4}"/>
    <dgm:cxn modelId="{43B9BBA9-6A06-4FB2-B153-1FF5E94EC652}" type="presOf" srcId="{B3DA336C-51D6-4E7C-8C16-4646ED7C3638}" destId="{25661421-7B36-4D0A-931B-428FFB1049D7}" srcOrd="1" destOrd="0" presId="urn:microsoft.com/office/officeart/2005/8/layout/list1"/>
    <dgm:cxn modelId="{75EC1719-40F6-4175-8684-CAD17EFB28BC}" type="presOf" srcId="{7547159E-653A-4340-AFE7-CEB3FD7064E1}" destId="{28B9524C-6504-4531-B4EB-579E074BCED0}" srcOrd="0" destOrd="0" presId="urn:microsoft.com/office/officeart/2005/8/layout/list1"/>
    <dgm:cxn modelId="{3F485F56-3626-499C-8347-E08912A73346}" type="presParOf" srcId="{28B9524C-6504-4531-B4EB-579E074BCED0}" destId="{1AC60084-DDB5-47EC-8649-462675A77BB7}" srcOrd="0" destOrd="0" presId="urn:microsoft.com/office/officeart/2005/8/layout/list1"/>
    <dgm:cxn modelId="{CBA416B7-AED8-40D0-82B5-5278409C7811}" type="presParOf" srcId="{1AC60084-DDB5-47EC-8649-462675A77BB7}" destId="{BFA90AE5-1BE9-41C0-AD2F-B8004117E4D0}" srcOrd="0" destOrd="0" presId="urn:microsoft.com/office/officeart/2005/8/layout/list1"/>
    <dgm:cxn modelId="{2F49F46A-47C1-4FE8-A5EB-D3CD8FD55830}" type="presParOf" srcId="{1AC60084-DDB5-47EC-8649-462675A77BB7}" destId="{25661421-7B36-4D0A-931B-428FFB1049D7}" srcOrd="1" destOrd="0" presId="urn:microsoft.com/office/officeart/2005/8/layout/list1"/>
    <dgm:cxn modelId="{73434FBA-C3E3-45D5-B8D3-87AA53A01A0E}" type="presParOf" srcId="{28B9524C-6504-4531-B4EB-579E074BCED0}" destId="{AEC23C23-0DBB-4484-B85D-F7678AE0338C}" srcOrd="1" destOrd="0" presId="urn:microsoft.com/office/officeart/2005/8/layout/list1"/>
    <dgm:cxn modelId="{DAD0E3C2-D31D-412B-81BD-F376C98F015B}" type="presParOf" srcId="{28B9524C-6504-4531-B4EB-579E074BCED0}" destId="{88F9B9C6-44FB-4AA5-91CF-3172B45C7077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E1CBA-8F1F-434D-A92C-A3F9F5BA80EA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9BADAE2-A1A5-46A7-B196-FBD839B0BACB}">
      <dgm:prSet custT="1"/>
      <dgm:spPr/>
      <dgm:t>
        <a:bodyPr/>
        <a:lstStyle/>
        <a:p>
          <a:pPr rtl="0"/>
          <a:r>
            <a: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Еске түсір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51E20B-282A-4A4C-8D77-61895085152D}" type="parTrans" cxnId="{51C92280-7DD1-4006-9B0C-3F8E20CDF1AD}">
      <dgm:prSet/>
      <dgm:spPr/>
      <dgm:t>
        <a:bodyPr/>
        <a:lstStyle/>
        <a:p>
          <a:endParaRPr lang="ru-RU"/>
        </a:p>
      </dgm:t>
    </dgm:pt>
    <dgm:pt modelId="{4B20B586-D78B-426B-AEF2-B3DE2B2325FA}" type="sibTrans" cxnId="{51C92280-7DD1-4006-9B0C-3F8E20CDF1AD}">
      <dgm:prSet/>
      <dgm:spPr/>
      <dgm:t>
        <a:bodyPr/>
        <a:lstStyle/>
        <a:p>
          <a:endParaRPr lang="ru-RU"/>
        </a:p>
      </dgm:t>
    </dgm:pt>
    <dgm:pt modelId="{E3A8CD42-AE1E-4503-8A29-E588F6E3DCDB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Жасаған зерттеу мәселесінің атауы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2E847D-FA18-4419-9330-5C813B989B83}" type="parTrans" cxnId="{5B9B2274-BB77-4C98-96BF-82B33DC0B4A4}">
      <dgm:prSet/>
      <dgm:spPr/>
      <dgm:t>
        <a:bodyPr/>
        <a:lstStyle/>
        <a:p>
          <a:endParaRPr lang="ru-RU"/>
        </a:p>
      </dgm:t>
    </dgm:pt>
    <dgm:pt modelId="{832B3629-A1FF-46DC-9EB5-431259FB56A5}" type="sibTrans" cxnId="{5B9B2274-BB77-4C98-96BF-82B33DC0B4A4}">
      <dgm:prSet/>
      <dgm:spPr/>
      <dgm:t>
        <a:bodyPr/>
        <a:lstStyle/>
        <a:p>
          <a:endParaRPr lang="ru-RU"/>
        </a:p>
      </dgm:t>
    </dgm:pt>
    <dgm:pt modelId="{0136F7FB-AA97-4635-9036-43C61374AE85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 пәні мен нысаны не болады</a:t>
          </a:r>
          <a:r>
            <a:rPr lang="kk-KZ" sz="800" dirty="0" smtClean="0"/>
            <a:t>?</a:t>
          </a:r>
          <a:endParaRPr lang="ru-RU" sz="800" dirty="0"/>
        </a:p>
      </dgm:t>
    </dgm:pt>
    <dgm:pt modelId="{4CD0314E-B9A1-4D3B-B918-65093F1C564A}" type="parTrans" cxnId="{507D1A24-271D-4846-94DD-D770EBF00D5E}">
      <dgm:prSet/>
      <dgm:spPr/>
      <dgm:t>
        <a:bodyPr/>
        <a:lstStyle/>
        <a:p>
          <a:endParaRPr lang="ru-RU"/>
        </a:p>
      </dgm:t>
    </dgm:pt>
    <dgm:pt modelId="{4FAB0D34-9FFB-49C7-8FD1-7887C6C9D4A5}" type="sibTrans" cxnId="{507D1A24-271D-4846-94DD-D770EBF00D5E}">
      <dgm:prSet/>
      <dgm:spPr/>
      <dgm:t>
        <a:bodyPr/>
        <a:lstStyle/>
        <a:p>
          <a:endParaRPr lang="ru-RU"/>
        </a:p>
      </dgm:t>
    </dgm:pt>
    <dgm:pt modelId="{DE88A8B7-7F3F-409B-B506-B0EC56D2C07D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Тақырыбы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177E28-42F5-413D-ABA1-F81E3EC3B978}" type="parTrans" cxnId="{1C8EBDCF-6F5E-4E17-BD7D-FA22AE18D355}">
      <dgm:prSet/>
      <dgm:spPr/>
      <dgm:t>
        <a:bodyPr/>
        <a:lstStyle/>
        <a:p>
          <a:endParaRPr lang="ru-RU"/>
        </a:p>
      </dgm:t>
    </dgm:pt>
    <dgm:pt modelId="{0EE5DF6A-81ED-470C-928D-CAA984B1367C}" type="sibTrans" cxnId="{1C8EBDCF-6F5E-4E17-BD7D-FA22AE18D355}">
      <dgm:prSet/>
      <dgm:spPr/>
      <dgm:t>
        <a:bodyPr/>
        <a:lstStyle/>
        <a:p>
          <a:endParaRPr lang="ru-RU"/>
        </a:p>
      </dgm:t>
    </dgm:pt>
    <dgm:pt modelId="{28290132-E647-4F32-8A93-9E1CD6A606AE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Зерттеудің мақсаты мен болжамы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31B586-4D5C-4363-AC33-BA140808887F}" type="parTrans" cxnId="{80C33033-A839-4C7C-B3A3-44A539F47E44}">
      <dgm:prSet/>
      <dgm:spPr/>
      <dgm:t>
        <a:bodyPr/>
        <a:lstStyle/>
        <a:p>
          <a:endParaRPr lang="ru-RU"/>
        </a:p>
      </dgm:t>
    </dgm:pt>
    <dgm:pt modelId="{480D41B1-C1E8-45AF-9A4C-A2689D373999}" type="sibTrans" cxnId="{80C33033-A839-4C7C-B3A3-44A539F47E44}">
      <dgm:prSet/>
      <dgm:spPr/>
      <dgm:t>
        <a:bodyPr/>
        <a:lstStyle/>
        <a:p>
          <a:endParaRPr lang="ru-RU"/>
        </a:p>
      </dgm:t>
    </dgm:pt>
    <dgm:pt modelId="{78A68D34-67B1-4117-BBFE-8EC034A7AD48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Мақсат қойу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DE481D-A67A-4E0F-AC7F-0D113ECEFB03}" type="parTrans" cxnId="{2C85F903-1A19-4F4F-BA34-A70AC77091A4}">
      <dgm:prSet/>
      <dgm:spPr/>
      <dgm:t>
        <a:bodyPr/>
        <a:lstStyle/>
        <a:p>
          <a:endParaRPr lang="ru-RU"/>
        </a:p>
      </dgm:t>
    </dgm:pt>
    <dgm:pt modelId="{346D7E17-28A2-47B3-942A-D9FB163BB99D}" type="sibTrans" cxnId="{2C85F903-1A19-4F4F-BA34-A70AC77091A4}">
      <dgm:prSet/>
      <dgm:spPr/>
      <dgm:t>
        <a:bodyPr/>
        <a:lstStyle/>
        <a:p>
          <a:endParaRPr lang="ru-RU"/>
        </a:p>
      </dgm:t>
    </dgm:pt>
    <dgm:pt modelId="{B7994E37-D9DA-4017-B01F-418CAE7B41C0}">
      <dgm:prSet custT="1"/>
      <dgm:spPr/>
      <dgm:t>
        <a:bodyPr/>
        <a:lstStyle/>
        <a:p>
          <a:pPr rtl="0"/>
          <a:r>
            <a:rPr lang="kk-KZ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 неше кезеңнен өтді?</a:t>
          </a:r>
          <a:endParaRPr lang="ru-RU" sz="105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1304D7-7CE5-4F8B-A5A4-26A518DA95DF}" type="parTrans" cxnId="{4C53339A-D431-413B-8D96-926732E1A693}">
      <dgm:prSet/>
      <dgm:spPr/>
      <dgm:t>
        <a:bodyPr/>
        <a:lstStyle/>
        <a:p>
          <a:endParaRPr lang="ru-RU"/>
        </a:p>
      </dgm:t>
    </dgm:pt>
    <dgm:pt modelId="{C756A91E-0E2B-4764-9C74-C3800205168A}" type="sibTrans" cxnId="{4C53339A-D431-413B-8D96-926732E1A693}">
      <dgm:prSet/>
      <dgm:spPr/>
      <dgm:t>
        <a:bodyPr/>
        <a:lstStyle/>
        <a:p>
          <a:endParaRPr lang="ru-RU"/>
        </a:p>
      </dgm:t>
    </dgm:pt>
    <dgm:pt modelId="{57FBCD68-9693-4E84-AE11-EB9EA1172ABD}" type="pres">
      <dgm:prSet presAssocID="{0ACE1CBA-8F1F-434D-A92C-A3F9F5BA80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8BE85C-1127-4167-A7EC-0D0AF34B8E75}" type="pres">
      <dgm:prSet presAssocID="{99BADAE2-A1A5-46A7-B196-FBD839B0BAC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B442-1515-4EA8-A004-F5365A3CD84B}" type="pres">
      <dgm:prSet presAssocID="{4B20B586-D78B-426B-AEF2-B3DE2B2325FA}" presName="sibTrans" presStyleLbl="sibTrans2D1" presStyleIdx="0" presStyleCnt="7"/>
      <dgm:spPr/>
      <dgm:t>
        <a:bodyPr/>
        <a:lstStyle/>
        <a:p>
          <a:endParaRPr lang="ru-RU"/>
        </a:p>
      </dgm:t>
    </dgm:pt>
    <dgm:pt modelId="{49BF466D-2470-4E92-819F-1275917236E7}" type="pres">
      <dgm:prSet presAssocID="{4B20B586-D78B-426B-AEF2-B3DE2B2325F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8F7C7D8-1FB7-4A2B-BA7C-1E848E4670F0}" type="pres">
      <dgm:prSet presAssocID="{E3A8CD42-AE1E-4503-8A29-E588F6E3DCD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CC170-7337-484C-AA41-15FD3AA5D6B5}" type="pres">
      <dgm:prSet presAssocID="{832B3629-A1FF-46DC-9EB5-431259FB56A5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ED8C61F-8495-4303-B990-74CBBB3486A0}" type="pres">
      <dgm:prSet presAssocID="{832B3629-A1FF-46DC-9EB5-431259FB56A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CC33C10D-12A3-4870-A348-FAB7B13E195D}" type="pres">
      <dgm:prSet presAssocID="{0136F7FB-AA97-4635-9036-43C61374AE8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81781-13CC-412D-B35B-FA5AA51574AD}" type="pres">
      <dgm:prSet presAssocID="{4FAB0D34-9FFB-49C7-8FD1-7887C6C9D4A5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EA52ACC-FFCF-4544-B3E2-928F5141E10F}" type="pres">
      <dgm:prSet presAssocID="{4FAB0D34-9FFB-49C7-8FD1-7887C6C9D4A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570DF5A3-55BA-423C-82DD-ED1B34AFC7B5}" type="pres">
      <dgm:prSet presAssocID="{DE88A8B7-7F3F-409B-B506-B0EC56D2C07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96583-7736-4969-A2D8-7A3B128D58AA}" type="pres">
      <dgm:prSet presAssocID="{0EE5DF6A-81ED-470C-928D-CAA984B1367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1B0BFE35-6786-45B9-A1DC-F92A6189A539}" type="pres">
      <dgm:prSet presAssocID="{0EE5DF6A-81ED-470C-928D-CAA984B1367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ACE7F6E-EC24-4E2D-8394-3E59D00C49B8}" type="pres">
      <dgm:prSet presAssocID="{28290132-E647-4F32-8A93-9E1CD6A606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BDE28-308E-4806-8007-127AB73FED4E}" type="pres">
      <dgm:prSet presAssocID="{480D41B1-C1E8-45AF-9A4C-A2689D373999}" presName="sibTrans" presStyleLbl="sibTrans2D1" presStyleIdx="4" presStyleCnt="7"/>
      <dgm:spPr/>
      <dgm:t>
        <a:bodyPr/>
        <a:lstStyle/>
        <a:p>
          <a:endParaRPr lang="ru-RU"/>
        </a:p>
      </dgm:t>
    </dgm:pt>
    <dgm:pt modelId="{523044D2-E4EF-44AA-94D9-CCD2E16B6B5D}" type="pres">
      <dgm:prSet presAssocID="{480D41B1-C1E8-45AF-9A4C-A2689D373999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903BFB8-C8F0-4DAC-9FA3-2C183AB388E9}" type="pres">
      <dgm:prSet presAssocID="{78A68D34-67B1-4117-BBFE-8EC034A7AD4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98E8D-47BF-4530-BF2D-0B67C1EC1B1A}" type="pres">
      <dgm:prSet presAssocID="{346D7E17-28A2-47B3-942A-D9FB163BB99D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2ABFB1E-E789-471F-90E1-0945B9746FD2}" type="pres">
      <dgm:prSet presAssocID="{346D7E17-28A2-47B3-942A-D9FB163BB99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8F0C62C2-3BC9-4316-AD16-E825040D49AA}" type="pres">
      <dgm:prSet presAssocID="{B7994E37-D9DA-4017-B01F-418CAE7B41C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CA6F1-0D54-49F0-9F3A-C89C694CE770}" type="pres">
      <dgm:prSet presAssocID="{C756A91E-0E2B-4764-9C74-C3800205168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547E43A3-E12C-40EE-8515-95BE6950DCE7}" type="pres">
      <dgm:prSet presAssocID="{C756A91E-0E2B-4764-9C74-C3800205168A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BA405661-C2E5-4F00-88B5-249878B954B2}" type="presOf" srcId="{DE88A8B7-7F3F-409B-B506-B0EC56D2C07D}" destId="{570DF5A3-55BA-423C-82DD-ED1B34AFC7B5}" srcOrd="0" destOrd="0" presId="urn:microsoft.com/office/officeart/2005/8/layout/cycle2"/>
    <dgm:cxn modelId="{5AA357B5-C184-4132-B746-31A10B2262F0}" type="presOf" srcId="{E3A8CD42-AE1E-4503-8A29-E588F6E3DCDB}" destId="{28F7C7D8-1FB7-4A2B-BA7C-1E848E4670F0}" srcOrd="0" destOrd="0" presId="urn:microsoft.com/office/officeart/2005/8/layout/cycle2"/>
    <dgm:cxn modelId="{2C1C2770-C8E9-45D8-8CD4-0536F7E20117}" type="presOf" srcId="{480D41B1-C1E8-45AF-9A4C-A2689D373999}" destId="{523044D2-E4EF-44AA-94D9-CCD2E16B6B5D}" srcOrd="1" destOrd="0" presId="urn:microsoft.com/office/officeart/2005/8/layout/cycle2"/>
    <dgm:cxn modelId="{458CAC9E-B6EB-4A7B-AE0D-F6B4770640B9}" type="presOf" srcId="{4B20B586-D78B-426B-AEF2-B3DE2B2325FA}" destId="{5148B442-1515-4EA8-A004-F5365A3CD84B}" srcOrd="0" destOrd="0" presId="urn:microsoft.com/office/officeart/2005/8/layout/cycle2"/>
    <dgm:cxn modelId="{80C33033-A839-4C7C-B3A3-44A539F47E44}" srcId="{0ACE1CBA-8F1F-434D-A92C-A3F9F5BA80EA}" destId="{28290132-E647-4F32-8A93-9E1CD6A606AE}" srcOrd="4" destOrd="0" parTransId="{2931B586-4D5C-4363-AC33-BA140808887F}" sibTransId="{480D41B1-C1E8-45AF-9A4C-A2689D373999}"/>
    <dgm:cxn modelId="{53701B17-9E82-4E39-9FE8-AEFD381E9F45}" type="presOf" srcId="{4FAB0D34-9FFB-49C7-8FD1-7887C6C9D4A5}" destId="{2AD81781-13CC-412D-B35B-FA5AA51574AD}" srcOrd="0" destOrd="0" presId="urn:microsoft.com/office/officeart/2005/8/layout/cycle2"/>
    <dgm:cxn modelId="{FB18B75A-7029-40C4-8219-D8CEE9B0A25F}" type="presOf" srcId="{480D41B1-C1E8-45AF-9A4C-A2689D373999}" destId="{C38BDE28-308E-4806-8007-127AB73FED4E}" srcOrd="0" destOrd="0" presId="urn:microsoft.com/office/officeart/2005/8/layout/cycle2"/>
    <dgm:cxn modelId="{825DFA6B-8CAB-4DB1-A366-774FE6606015}" type="presOf" srcId="{B7994E37-D9DA-4017-B01F-418CAE7B41C0}" destId="{8F0C62C2-3BC9-4316-AD16-E825040D49AA}" srcOrd="0" destOrd="0" presId="urn:microsoft.com/office/officeart/2005/8/layout/cycle2"/>
    <dgm:cxn modelId="{2C85F903-1A19-4F4F-BA34-A70AC77091A4}" srcId="{0ACE1CBA-8F1F-434D-A92C-A3F9F5BA80EA}" destId="{78A68D34-67B1-4117-BBFE-8EC034A7AD48}" srcOrd="5" destOrd="0" parTransId="{94DE481D-A67A-4E0F-AC7F-0D113ECEFB03}" sibTransId="{346D7E17-28A2-47B3-942A-D9FB163BB99D}"/>
    <dgm:cxn modelId="{78C81BB2-3BA9-43B9-85E8-935D8AD66DA8}" type="presOf" srcId="{78A68D34-67B1-4117-BBFE-8EC034A7AD48}" destId="{D903BFB8-C8F0-4DAC-9FA3-2C183AB388E9}" srcOrd="0" destOrd="0" presId="urn:microsoft.com/office/officeart/2005/8/layout/cycle2"/>
    <dgm:cxn modelId="{5B9B2274-BB77-4C98-96BF-82B33DC0B4A4}" srcId="{0ACE1CBA-8F1F-434D-A92C-A3F9F5BA80EA}" destId="{E3A8CD42-AE1E-4503-8A29-E588F6E3DCDB}" srcOrd="1" destOrd="0" parTransId="{C82E847D-FA18-4419-9330-5C813B989B83}" sibTransId="{832B3629-A1FF-46DC-9EB5-431259FB56A5}"/>
    <dgm:cxn modelId="{507D1A24-271D-4846-94DD-D770EBF00D5E}" srcId="{0ACE1CBA-8F1F-434D-A92C-A3F9F5BA80EA}" destId="{0136F7FB-AA97-4635-9036-43C61374AE85}" srcOrd="2" destOrd="0" parTransId="{4CD0314E-B9A1-4D3B-B918-65093F1C564A}" sibTransId="{4FAB0D34-9FFB-49C7-8FD1-7887C6C9D4A5}"/>
    <dgm:cxn modelId="{D93A6B83-8D63-4560-8B7C-E4C58F6FDA65}" type="presOf" srcId="{28290132-E647-4F32-8A93-9E1CD6A606AE}" destId="{AACE7F6E-EC24-4E2D-8394-3E59D00C49B8}" srcOrd="0" destOrd="0" presId="urn:microsoft.com/office/officeart/2005/8/layout/cycle2"/>
    <dgm:cxn modelId="{51C92280-7DD1-4006-9B0C-3F8E20CDF1AD}" srcId="{0ACE1CBA-8F1F-434D-A92C-A3F9F5BA80EA}" destId="{99BADAE2-A1A5-46A7-B196-FBD839B0BACB}" srcOrd="0" destOrd="0" parTransId="{F251E20B-282A-4A4C-8D77-61895085152D}" sibTransId="{4B20B586-D78B-426B-AEF2-B3DE2B2325FA}"/>
    <dgm:cxn modelId="{B0A85A5F-0AC8-4364-B1FE-D686C20DCE93}" type="presOf" srcId="{C756A91E-0E2B-4764-9C74-C3800205168A}" destId="{547E43A3-E12C-40EE-8515-95BE6950DCE7}" srcOrd="1" destOrd="0" presId="urn:microsoft.com/office/officeart/2005/8/layout/cycle2"/>
    <dgm:cxn modelId="{E33EADE8-68F1-4D7A-AA26-0EE3E9C5AB95}" type="presOf" srcId="{4B20B586-D78B-426B-AEF2-B3DE2B2325FA}" destId="{49BF466D-2470-4E92-819F-1275917236E7}" srcOrd="1" destOrd="0" presId="urn:microsoft.com/office/officeart/2005/8/layout/cycle2"/>
    <dgm:cxn modelId="{417A541A-5D4B-4FE6-AFB5-107B4E261131}" type="presOf" srcId="{0ACE1CBA-8F1F-434D-A92C-A3F9F5BA80EA}" destId="{57FBCD68-9693-4E84-AE11-EB9EA1172ABD}" srcOrd="0" destOrd="0" presId="urn:microsoft.com/office/officeart/2005/8/layout/cycle2"/>
    <dgm:cxn modelId="{994DFDEF-C551-4A75-9FE8-9E424B4BB210}" type="presOf" srcId="{99BADAE2-A1A5-46A7-B196-FBD839B0BACB}" destId="{6A8BE85C-1127-4167-A7EC-0D0AF34B8E75}" srcOrd="0" destOrd="0" presId="urn:microsoft.com/office/officeart/2005/8/layout/cycle2"/>
    <dgm:cxn modelId="{3E9DDBF7-1401-449F-8DC4-146D64F364C6}" type="presOf" srcId="{832B3629-A1FF-46DC-9EB5-431259FB56A5}" destId="{34CCC170-7337-484C-AA41-15FD3AA5D6B5}" srcOrd="0" destOrd="0" presId="urn:microsoft.com/office/officeart/2005/8/layout/cycle2"/>
    <dgm:cxn modelId="{5EA890B6-DBD5-4B13-84E6-F8CD648AA7CA}" type="presOf" srcId="{0EE5DF6A-81ED-470C-928D-CAA984B1367C}" destId="{2FB96583-7736-4969-A2D8-7A3B128D58AA}" srcOrd="0" destOrd="0" presId="urn:microsoft.com/office/officeart/2005/8/layout/cycle2"/>
    <dgm:cxn modelId="{F609428A-47DC-4B1C-92D7-4E4798EB5B6D}" type="presOf" srcId="{0EE5DF6A-81ED-470C-928D-CAA984B1367C}" destId="{1B0BFE35-6786-45B9-A1DC-F92A6189A539}" srcOrd="1" destOrd="0" presId="urn:microsoft.com/office/officeart/2005/8/layout/cycle2"/>
    <dgm:cxn modelId="{068D7944-96C3-4D81-999D-A0D7FABCF1ED}" type="presOf" srcId="{C756A91E-0E2B-4764-9C74-C3800205168A}" destId="{D43CA6F1-0D54-49F0-9F3A-C89C694CE770}" srcOrd="0" destOrd="0" presId="urn:microsoft.com/office/officeart/2005/8/layout/cycle2"/>
    <dgm:cxn modelId="{4C53339A-D431-413B-8D96-926732E1A693}" srcId="{0ACE1CBA-8F1F-434D-A92C-A3F9F5BA80EA}" destId="{B7994E37-D9DA-4017-B01F-418CAE7B41C0}" srcOrd="6" destOrd="0" parTransId="{F81304D7-7CE5-4F8B-A5A4-26A518DA95DF}" sibTransId="{C756A91E-0E2B-4764-9C74-C3800205168A}"/>
    <dgm:cxn modelId="{DAB2C146-8373-44ED-8615-5506070FF831}" type="presOf" srcId="{0136F7FB-AA97-4635-9036-43C61374AE85}" destId="{CC33C10D-12A3-4870-A348-FAB7B13E195D}" srcOrd="0" destOrd="0" presId="urn:microsoft.com/office/officeart/2005/8/layout/cycle2"/>
    <dgm:cxn modelId="{7D1D9043-296E-4231-AF73-92F07277B6DF}" type="presOf" srcId="{346D7E17-28A2-47B3-942A-D9FB163BB99D}" destId="{42ABFB1E-E789-471F-90E1-0945B9746FD2}" srcOrd="1" destOrd="0" presId="urn:microsoft.com/office/officeart/2005/8/layout/cycle2"/>
    <dgm:cxn modelId="{554BED93-998B-452E-B873-5DE947873611}" type="presOf" srcId="{346D7E17-28A2-47B3-942A-D9FB163BB99D}" destId="{38F98E8D-47BF-4530-BF2D-0B67C1EC1B1A}" srcOrd="0" destOrd="0" presId="urn:microsoft.com/office/officeart/2005/8/layout/cycle2"/>
    <dgm:cxn modelId="{A7B0830B-F0EB-4722-A8FE-40EAE6633CE2}" type="presOf" srcId="{832B3629-A1FF-46DC-9EB5-431259FB56A5}" destId="{DED8C61F-8495-4303-B990-74CBBB3486A0}" srcOrd="1" destOrd="0" presId="urn:microsoft.com/office/officeart/2005/8/layout/cycle2"/>
    <dgm:cxn modelId="{1C8EBDCF-6F5E-4E17-BD7D-FA22AE18D355}" srcId="{0ACE1CBA-8F1F-434D-A92C-A3F9F5BA80EA}" destId="{DE88A8B7-7F3F-409B-B506-B0EC56D2C07D}" srcOrd="3" destOrd="0" parTransId="{AE177E28-42F5-413D-ABA1-F81E3EC3B978}" sibTransId="{0EE5DF6A-81ED-470C-928D-CAA984B1367C}"/>
    <dgm:cxn modelId="{CFB4EBB7-4D4B-4219-BBDE-463EDE164D71}" type="presOf" srcId="{4FAB0D34-9FFB-49C7-8FD1-7887C6C9D4A5}" destId="{AEA52ACC-FFCF-4544-B3E2-928F5141E10F}" srcOrd="1" destOrd="0" presId="urn:microsoft.com/office/officeart/2005/8/layout/cycle2"/>
    <dgm:cxn modelId="{5EAD9216-A94E-4D97-AD44-C7276F4B7C9D}" type="presParOf" srcId="{57FBCD68-9693-4E84-AE11-EB9EA1172ABD}" destId="{6A8BE85C-1127-4167-A7EC-0D0AF34B8E75}" srcOrd="0" destOrd="0" presId="urn:microsoft.com/office/officeart/2005/8/layout/cycle2"/>
    <dgm:cxn modelId="{A782ACDC-18CD-44C3-9AC2-987B55829601}" type="presParOf" srcId="{57FBCD68-9693-4E84-AE11-EB9EA1172ABD}" destId="{5148B442-1515-4EA8-A004-F5365A3CD84B}" srcOrd="1" destOrd="0" presId="urn:microsoft.com/office/officeart/2005/8/layout/cycle2"/>
    <dgm:cxn modelId="{6CB2565B-7A75-4B24-802A-CBE9812B3DC5}" type="presParOf" srcId="{5148B442-1515-4EA8-A004-F5365A3CD84B}" destId="{49BF466D-2470-4E92-819F-1275917236E7}" srcOrd="0" destOrd="0" presId="urn:microsoft.com/office/officeart/2005/8/layout/cycle2"/>
    <dgm:cxn modelId="{0D1A6F77-D001-4BB5-BEFE-A318DF1C994E}" type="presParOf" srcId="{57FBCD68-9693-4E84-AE11-EB9EA1172ABD}" destId="{28F7C7D8-1FB7-4A2B-BA7C-1E848E4670F0}" srcOrd="2" destOrd="0" presId="urn:microsoft.com/office/officeart/2005/8/layout/cycle2"/>
    <dgm:cxn modelId="{C0383E2B-0FFA-4F2A-B5F4-AE0F379CFC85}" type="presParOf" srcId="{57FBCD68-9693-4E84-AE11-EB9EA1172ABD}" destId="{34CCC170-7337-484C-AA41-15FD3AA5D6B5}" srcOrd="3" destOrd="0" presId="urn:microsoft.com/office/officeart/2005/8/layout/cycle2"/>
    <dgm:cxn modelId="{C2C7C73F-BDFF-4CA3-9238-3965072B13DC}" type="presParOf" srcId="{34CCC170-7337-484C-AA41-15FD3AA5D6B5}" destId="{DED8C61F-8495-4303-B990-74CBBB3486A0}" srcOrd="0" destOrd="0" presId="urn:microsoft.com/office/officeart/2005/8/layout/cycle2"/>
    <dgm:cxn modelId="{02AAA724-AD8D-4088-ABD3-C6D8A8BBDF64}" type="presParOf" srcId="{57FBCD68-9693-4E84-AE11-EB9EA1172ABD}" destId="{CC33C10D-12A3-4870-A348-FAB7B13E195D}" srcOrd="4" destOrd="0" presId="urn:microsoft.com/office/officeart/2005/8/layout/cycle2"/>
    <dgm:cxn modelId="{E6965F8D-061C-4317-BAA7-0EF11A3EF8DD}" type="presParOf" srcId="{57FBCD68-9693-4E84-AE11-EB9EA1172ABD}" destId="{2AD81781-13CC-412D-B35B-FA5AA51574AD}" srcOrd="5" destOrd="0" presId="urn:microsoft.com/office/officeart/2005/8/layout/cycle2"/>
    <dgm:cxn modelId="{E12FA7DB-59AB-4B24-8FD5-A98FAD03EFFC}" type="presParOf" srcId="{2AD81781-13CC-412D-B35B-FA5AA51574AD}" destId="{AEA52ACC-FFCF-4544-B3E2-928F5141E10F}" srcOrd="0" destOrd="0" presId="urn:microsoft.com/office/officeart/2005/8/layout/cycle2"/>
    <dgm:cxn modelId="{5DBE70C5-CD97-43AE-9066-4DEC93D13EA0}" type="presParOf" srcId="{57FBCD68-9693-4E84-AE11-EB9EA1172ABD}" destId="{570DF5A3-55BA-423C-82DD-ED1B34AFC7B5}" srcOrd="6" destOrd="0" presId="urn:microsoft.com/office/officeart/2005/8/layout/cycle2"/>
    <dgm:cxn modelId="{F53AA088-163F-4FDB-AEEF-67A08D8A189D}" type="presParOf" srcId="{57FBCD68-9693-4E84-AE11-EB9EA1172ABD}" destId="{2FB96583-7736-4969-A2D8-7A3B128D58AA}" srcOrd="7" destOrd="0" presId="urn:microsoft.com/office/officeart/2005/8/layout/cycle2"/>
    <dgm:cxn modelId="{DA297B46-60A0-4228-A027-8F4C1F9BF3BE}" type="presParOf" srcId="{2FB96583-7736-4969-A2D8-7A3B128D58AA}" destId="{1B0BFE35-6786-45B9-A1DC-F92A6189A539}" srcOrd="0" destOrd="0" presId="urn:microsoft.com/office/officeart/2005/8/layout/cycle2"/>
    <dgm:cxn modelId="{DD213ADD-ACF5-4177-9F34-C4FA95DEB5CC}" type="presParOf" srcId="{57FBCD68-9693-4E84-AE11-EB9EA1172ABD}" destId="{AACE7F6E-EC24-4E2D-8394-3E59D00C49B8}" srcOrd="8" destOrd="0" presId="urn:microsoft.com/office/officeart/2005/8/layout/cycle2"/>
    <dgm:cxn modelId="{2D0C30FD-D615-434F-85EC-C976DA0A9319}" type="presParOf" srcId="{57FBCD68-9693-4E84-AE11-EB9EA1172ABD}" destId="{C38BDE28-308E-4806-8007-127AB73FED4E}" srcOrd="9" destOrd="0" presId="urn:microsoft.com/office/officeart/2005/8/layout/cycle2"/>
    <dgm:cxn modelId="{567DC145-3051-4AE6-A171-3557DA45E9D7}" type="presParOf" srcId="{C38BDE28-308E-4806-8007-127AB73FED4E}" destId="{523044D2-E4EF-44AA-94D9-CCD2E16B6B5D}" srcOrd="0" destOrd="0" presId="urn:microsoft.com/office/officeart/2005/8/layout/cycle2"/>
    <dgm:cxn modelId="{DE9CDBC8-1777-4993-B783-AFEF5893FEF2}" type="presParOf" srcId="{57FBCD68-9693-4E84-AE11-EB9EA1172ABD}" destId="{D903BFB8-C8F0-4DAC-9FA3-2C183AB388E9}" srcOrd="10" destOrd="0" presId="urn:microsoft.com/office/officeart/2005/8/layout/cycle2"/>
    <dgm:cxn modelId="{500F1679-F29C-4C63-9619-F7592D2212DC}" type="presParOf" srcId="{57FBCD68-9693-4E84-AE11-EB9EA1172ABD}" destId="{38F98E8D-47BF-4530-BF2D-0B67C1EC1B1A}" srcOrd="11" destOrd="0" presId="urn:microsoft.com/office/officeart/2005/8/layout/cycle2"/>
    <dgm:cxn modelId="{6059DB19-0C91-4E51-9450-C448F483695C}" type="presParOf" srcId="{38F98E8D-47BF-4530-BF2D-0B67C1EC1B1A}" destId="{42ABFB1E-E789-471F-90E1-0945B9746FD2}" srcOrd="0" destOrd="0" presId="urn:microsoft.com/office/officeart/2005/8/layout/cycle2"/>
    <dgm:cxn modelId="{A11B4352-0B45-43A2-A88D-AD668B90F3B5}" type="presParOf" srcId="{57FBCD68-9693-4E84-AE11-EB9EA1172ABD}" destId="{8F0C62C2-3BC9-4316-AD16-E825040D49AA}" srcOrd="12" destOrd="0" presId="urn:microsoft.com/office/officeart/2005/8/layout/cycle2"/>
    <dgm:cxn modelId="{489F3927-3A58-45AE-9921-E1636A2066BE}" type="presParOf" srcId="{57FBCD68-9693-4E84-AE11-EB9EA1172ABD}" destId="{D43CA6F1-0D54-49F0-9F3A-C89C694CE770}" srcOrd="13" destOrd="0" presId="urn:microsoft.com/office/officeart/2005/8/layout/cycle2"/>
    <dgm:cxn modelId="{53CE2732-D502-4884-99A2-98FEDFCF1116}" type="presParOf" srcId="{D43CA6F1-0D54-49F0-9F3A-C89C694CE770}" destId="{547E43A3-E12C-40EE-8515-95BE6950DCE7}" srcOrd="0" destOrd="0" presId="urn:microsoft.com/office/officeart/2005/8/layout/cycle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8D28C0-FB36-4E98-88A4-ACDA4D5F524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3363F28-9006-49B3-B3CA-8BB428D0E8D8}">
      <dgm:prSet phldrT="[Текст]" custT="1"/>
      <dgm:spPr/>
      <dgm:t>
        <a:bodyPr/>
        <a:lstStyle/>
        <a:p>
          <a:r>
            <a:rPr lang="kk-KZ" sz="1600" b="1" i="1" dirty="0" smtClean="0">
              <a:latin typeface="Times New Roman" pitchFamily="18" charset="0"/>
              <a:cs typeface="Times New Roman" pitchFamily="18" charset="0"/>
            </a:rPr>
            <a:t>Орта арифметикалық мән</a:t>
          </a:r>
          <a:r>
            <a:rPr lang="en-US" sz="1600" i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бірнеше сандардың тізбегін сипаттайтын орташа мән;берілген сандардың қосындысын қосылғыштардың санына бөлу арқылы шығарылады.</a:t>
          </a:r>
          <a:r>
            <a:rPr lang="en-US" sz="1600" b="1" dirty="0" smtClean="0"/>
            <a:t>CA=(a</a:t>
          </a:r>
          <a:r>
            <a:rPr lang="en-US" sz="1600" b="1" baseline="-25000" dirty="0" smtClean="0"/>
            <a:t>1</a:t>
          </a:r>
          <a:r>
            <a:rPr lang="en-US" sz="1600" b="1" dirty="0" smtClean="0"/>
            <a:t>+a</a:t>
          </a:r>
          <a:r>
            <a:rPr lang="en-US" sz="1600" b="1" baseline="-25000" dirty="0" smtClean="0"/>
            <a:t>2</a:t>
          </a:r>
          <a:r>
            <a:rPr lang="en-US" sz="1600" b="1" dirty="0" smtClean="0"/>
            <a:t>+…+an)</a:t>
          </a:r>
          <a:r>
            <a:rPr lang="kk-KZ" sz="1600" b="1" dirty="0" smtClean="0"/>
            <a:t>/</a:t>
          </a:r>
          <a:r>
            <a:rPr lang="en-US" sz="1600" b="1" dirty="0" smtClean="0"/>
            <a:t>n</a:t>
          </a:r>
          <a:r>
            <a:rPr lang="kk-KZ" sz="1600" b="1" dirty="0" smtClean="0"/>
            <a:t>, 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мұндағы а</a:t>
          </a:r>
          <a:r>
            <a:rPr lang="en-US" sz="1600" i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өлшем мәні,</a:t>
          </a:r>
          <a:r>
            <a:rPr lang="en-US" sz="1600" i="1" dirty="0" smtClean="0">
              <a:latin typeface="Times New Roman" pitchFamily="18" charset="0"/>
              <a:cs typeface="Times New Roman" pitchFamily="18" charset="0"/>
            </a:rPr>
            <a:t>n-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мән саны.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1C48E390-09E5-4132-B330-C589CFE9562A}" type="parTrans" cxnId="{EBD0C6FF-020C-448D-8831-663450FB4B61}">
      <dgm:prSet/>
      <dgm:spPr/>
      <dgm:t>
        <a:bodyPr/>
        <a:lstStyle/>
        <a:p>
          <a:endParaRPr lang="ru-RU"/>
        </a:p>
      </dgm:t>
    </dgm:pt>
    <dgm:pt modelId="{42FF4391-0AF9-4781-9CD3-A5447392CB0B}" type="sibTrans" cxnId="{EBD0C6FF-020C-448D-8831-663450FB4B61}">
      <dgm:prSet/>
      <dgm:spPr/>
      <dgm:t>
        <a:bodyPr/>
        <a:lstStyle/>
        <a:p>
          <a:endParaRPr lang="ru-RU"/>
        </a:p>
      </dgm:t>
    </dgm:pt>
    <dgm:pt modelId="{A9185697-1D80-476D-8959-B0C6D7AAC005}">
      <dgm:prSet phldrT="[Текст]" custT="1"/>
      <dgm:spPr/>
      <dgm:t>
        <a:bodyPr/>
        <a:lstStyle/>
        <a:p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Мысалы. Бір күн ішіндегі орташа темпертураны үш өлшеммен анықтау керек: </a:t>
          </a:r>
          <a:r>
            <a:rPr lang="ru-RU" sz="1600" b="1" dirty="0" smtClean="0"/>
            <a:t>1</a:t>
          </a:r>
          <a:r>
            <a:rPr lang="kk-KZ" sz="1600" b="1" dirty="0" smtClean="0"/>
            <a:t>:</a:t>
          </a:r>
          <a:r>
            <a:rPr lang="en-US" sz="1600" b="1" dirty="0" smtClean="0"/>
            <a:t>t=5</a:t>
          </a:r>
          <a:r>
            <a:rPr lang="en-US" sz="1600" b="1" baseline="30000" dirty="0" smtClean="0"/>
            <a:t>0</a:t>
          </a:r>
          <a:r>
            <a:rPr lang="en-US" sz="1600" b="1" dirty="0" smtClean="0"/>
            <a:t>C</a:t>
          </a:r>
          <a:r>
            <a:rPr lang="kk-KZ" sz="1600" b="1" dirty="0" smtClean="0"/>
            <a:t>;  </a:t>
          </a:r>
          <a:r>
            <a:rPr lang="en-US" sz="1600" b="1" dirty="0" smtClean="0"/>
            <a:t>2</a:t>
          </a:r>
          <a:r>
            <a:rPr lang="kk-KZ" sz="1600" b="1" dirty="0" smtClean="0"/>
            <a:t>:</a:t>
          </a:r>
          <a:r>
            <a:rPr lang="en-US" sz="1600" b="1" dirty="0" smtClean="0"/>
            <a:t>t=7</a:t>
          </a:r>
          <a:r>
            <a:rPr lang="en-US" sz="1600" b="1" baseline="30000" dirty="0" smtClean="0"/>
            <a:t>0</a:t>
          </a:r>
          <a:r>
            <a:rPr lang="en-US" sz="1600" b="1" dirty="0" smtClean="0"/>
            <a:t>C</a:t>
          </a:r>
          <a:r>
            <a:rPr lang="kk-KZ" sz="1600" b="1" dirty="0" smtClean="0"/>
            <a:t>; </a:t>
          </a:r>
          <a:r>
            <a:rPr lang="en-US" sz="1600" b="1" dirty="0" smtClean="0"/>
            <a:t>3</a:t>
          </a:r>
          <a:r>
            <a:rPr lang="kk-KZ" sz="1600" b="1" dirty="0" smtClean="0"/>
            <a:t>:</a:t>
          </a:r>
          <a:r>
            <a:rPr lang="en-US" sz="1600" b="1" dirty="0" smtClean="0"/>
            <a:t>t=6</a:t>
          </a:r>
          <a:r>
            <a:rPr lang="en-US" sz="1600" b="1" baseline="30000" dirty="0" smtClean="0"/>
            <a:t>0</a:t>
          </a:r>
          <a:r>
            <a:rPr lang="en-US" sz="1600" b="1" dirty="0" smtClean="0"/>
            <a:t>C</a:t>
          </a:r>
          <a:r>
            <a:rPr lang="kk-KZ" sz="1600" b="1" dirty="0" smtClean="0"/>
            <a:t>.</a:t>
          </a:r>
          <a:r>
            <a:rPr lang="kk-KZ" sz="1600" b="0" dirty="0" smtClean="0">
              <a:latin typeface="Times New Roman" pitchFamily="18" charset="0"/>
              <a:cs typeface="Times New Roman" pitchFamily="18" charset="0"/>
            </a:rPr>
            <a:t> Орташа тәуліктік температура мынаған тең: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(5+7+6)/3=6,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мұндағы  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5,6,7-тәуліктің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әр  мезгіліндегі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температура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көрсеткіштері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, 3-өлшеу саны.</a:t>
          </a:r>
          <a:r>
            <a:rPr lang="en-US" sz="1600" b="1" dirty="0" smtClean="0"/>
            <a:t>  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DC4F41DC-910C-4225-AAA5-35DE6C33222B}" type="parTrans" cxnId="{3AFC52CA-B041-4B5D-8188-E97A22EE7DE5}">
      <dgm:prSet/>
      <dgm:spPr/>
      <dgm:t>
        <a:bodyPr/>
        <a:lstStyle/>
        <a:p>
          <a:endParaRPr lang="ru-RU"/>
        </a:p>
      </dgm:t>
    </dgm:pt>
    <dgm:pt modelId="{64D7BDED-6ED1-4AE2-862C-E42E8295F374}" type="sibTrans" cxnId="{3AFC52CA-B041-4B5D-8188-E97A22EE7DE5}">
      <dgm:prSet/>
      <dgm:spPr/>
      <dgm:t>
        <a:bodyPr/>
        <a:lstStyle/>
        <a:p>
          <a:endParaRPr lang="ru-RU"/>
        </a:p>
      </dgm:t>
    </dgm:pt>
    <dgm:pt modelId="{0698D39F-E668-47FB-9B5B-B5C9D8A1570B}">
      <dgm:prSet phldrT="[Текст]" custT="1"/>
      <dgm:spPr/>
      <dgm:t>
        <a:bodyPr/>
        <a:lstStyle/>
        <a:p>
          <a:r>
            <a:rPr lang="kk-KZ" sz="1600" b="1" i="1" dirty="0" smtClean="0">
              <a:latin typeface="Times New Roman" pitchFamily="18" charset="0"/>
              <a:cs typeface="Times New Roman" pitchFamily="18" charset="0"/>
            </a:rPr>
            <a:t>Математикалық модельдеу 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бұл қандайда бір құбылыстың немесе нақты әлем нысанының математика тіліндегі барынша жуық сипаттамасы.</a:t>
          </a:r>
          <a:r>
            <a:rPr lang="en-US" sz="16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kk-KZ" sz="1600" i="1" dirty="0" smtClean="0">
              <a:latin typeface="Times New Roman" pitchFamily="18" charset="0"/>
              <a:cs typeface="Times New Roman" pitchFamily="18" charset="0"/>
            </a:rPr>
            <a:t>Модельдеудің негізгі мақсаты берілген нысандарды зерттеу және болашақтағы бақылау нәтижелерін болжау.</a:t>
          </a:r>
          <a:endParaRPr lang="ru-RU" sz="1600" i="1" dirty="0">
            <a:latin typeface="Times New Roman" pitchFamily="18" charset="0"/>
            <a:cs typeface="Times New Roman" pitchFamily="18" charset="0"/>
          </a:endParaRPr>
        </a:p>
      </dgm:t>
    </dgm:pt>
    <dgm:pt modelId="{42132E13-BE9B-476A-A92D-84D0094DC93B}" type="parTrans" cxnId="{C7831B61-E72B-4110-8070-9F51E1C92F31}">
      <dgm:prSet/>
      <dgm:spPr/>
      <dgm:t>
        <a:bodyPr/>
        <a:lstStyle/>
        <a:p>
          <a:endParaRPr lang="ru-RU"/>
        </a:p>
      </dgm:t>
    </dgm:pt>
    <dgm:pt modelId="{9FB8DEF1-2121-4B97-B22C-57F70E372449}" type="sibTrans" cxnId="{C7831B61-E72B-4110-8070-9F51E1C92F31}">
      <dgm:prSet/>
      <dgm:spPr/>
      <dgm:t>
        <a:bodyPr/>
        <a:lstStyle/>
        <a:p>
          <a:endParaRPr lang="ru-RU"/>
        </a:p>
      </dgm:t>
    </dgm:pt>
    <dgm:pt modelId="{16B6D98D-C150-41EF-A218-243EBF34B2A2}">
      <dgm:prSet phldrT="[Текст]" custT="1"/>
      <dgm:spPr/>
      <dgm:t>
        <a:bodyPr/>
        <a:lstStyle/>
        <a:p>
          <a:r>
            <a:rPr lang="kk-KZ" sz="1600" dirty="0" smtClean="0">
              <a:latin typeface="Times New Roman" pitchFamily="18" charset="0"/>
              <a:cs typeface="Times New Roman" pitchFamily="18" charset="0"/>
            </a:rPr>
            <a:t>Модельдеумен қандай мамандықтың адамдары айналысады?Ғылыми модельдеумен айналысу үшін қандай білім керек?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EC8C5D6-8736-4C71-90C8-0978A05E9F8C}" type="parTrans" cxnId="{A4D37439-46C2-4CEB-AFBB-ECF4F12E7C28}">
      <dgm:prSet/>
      <dgm:spPr/>
      <dgm:t>
        <a:bodyPr/>
        <a:lstStyle/>
        <a:p>
          <a:endParaRPr lang="ru-RU"/>
        </a:p>
      </dgm:t>
    </dgm:pt>
    <dgm:pt modelId="{03490006-2E3E-4884-AAC6-A460880A26E0}" type="sibTrans" cxnId="{A4D37439-46C2-4CEB-AFBB-ECF4F12E7C28}">
      <dgm:prSet/>
      <dgm:spPr/>
      <dgm:t>
        <a:bodyPr/>
        <a:lstStyle/>
        <a:p>
          <a:endParaRPr lang="ru-RU"/>
        </a:p>
      </dgm:t>
    </dgm:pt>
    <dgm:pt modelId="{08F08D13-FFC7-4BCD-A088-A0D0DCF76AB8}" type="pres">
      <dgm:prSet presAssocID="{9B8D28C0-FB36-4E98-88A4-ACDA4D5F52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1F1E4-B583-49D8-B611-AF03E5EACB64}" type="pres">
      <dgm:prSet presAssocID="{C3363F28-9006-49B3-B3CA-8BB428D0E8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F566A-65F5-43E4-B109-F8AAB913733B}" type="pres">
      <dgm:prSet presAssocID="{C3363F28-9006-49B3-B3CA-8BB428D0E8D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583C3-0FDB-40BF-B930-65081C6C0462}" type="pres">
      <dgm:prSet presAssocID="{0698D39F-E668-47FB-9B5B-B5C9D8A157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C5CAC-B461-4114-AC9D-4ECCE77B45B3}" type="pres">
      <dgm:prSet presAssocID="{0698D39F-E668-47FB-9B5B-B5C9D8A1570B}" presName="childText" presStyleLbl="revTx" presStyleIdx="1" presStyleCnt="2" custScaleY="19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FC52CA-B041-4B5D-8188-E97A22EE7DE5}" srcId="{C3363F28-9006-49B3-B3CA-8BB428D0E8D8}" destId="{A9185697-1D80-476D-8959-B0C6D7AAC005}" srcOrd="0" destOrd="0" parTransId="{DC4F41DC-910C-4225-AAA5-35DE6C33222B}" sibTransId="{64D7BDED-6ED1-4AE2-862C-E42E8295F374}"/>
    <dgm:cxn modelId="{EBD0C6FF-020C-448D-8831-663450FB4B61}" srcId="{9B8D28C0-FB36-4E98-88A4-ACDA4D5F524D}" destId="{C3363F28-9006-49B3-B3CA-8BB428D0E8D8}" srcOrd="0" destOrd="0" parTransId="{1C48E390-09E5-4132-B330-C589CFE9562A}" sibTransId="{42FF4391-0AF9-4781-9CD3-A5447392CB0B}"/>
    <dgm:cxn modelId="{C51863C8-841C-4CBC-825C-D91A65C8A18C}" type="presOf" srcId="{0698D39F-E668-47FB-9B5B-B5C9D8A1570B}" destId="{394583C3-0FDB-40BF-B930-65081C6C0462}" srcOrd="0" destOrd="0" presId="urn:microsoft.com/office/officeart/2005/8/layout/vList2"/>
    <dgm:cxn modelId="{BA13C968-C632-4798-A638-AE8D80864E10}" type="presOf" srcId="{A9185697-1D80-476D-8959-B0C6D7AAC005}" destId="{5E1F566A-65F5-43E4-B109-F8AAB913733B}" srcOrd="0" destOrd="0" presId="urn:microsoft.com/office/officeart/2005/8/layout/vList2"/>
    <dgm:cxn modelId="{C7831B61-E72B-4110-8070-9F51E1C92F31}" srcId="{9B8D28C0-FB36-4E98-88A4-ACDA4D5F524D}" destId="{0698D39F-E668-47FB-9B5B-B5C9D8A1570B}" srcOrd="1" destOrd="0" parTransId="{42132E13-BE9B-476A-A92D-84D0094DC93B}" sibTransId="{9FB8DEF1-2121-4B97-B22C-57F70E372449}"/>
    <dgm:cxn modelId="{A4D37439-46C2-4CEB-AFBB-ECF4F12E7C28}" srcId="{0698D39F-E668-47FB-9B5B-B5C9D8A1570B}" destId="{16B6D98D-C150-41EF-A218-243EBF34B2A2}" srcOrd="0" destOrd="0" parTransId="{6EC8C5D6-8736-4C71-90C8-0978A05E9F8C}" sibTransId="{03490006-2E3E-4884-AAC6-A460880A26E0}"/>
    <dgm:cxn modelId="{BE90D5F3-418A-42D5-97EA-719A14558B48}" type="presOf" srcId="{16B6D98D-C150-41EF-A218-243EBF34B2A2}" destId="{6DBC5CAC-B461-4114-AC9D-4ECCE77B45B3}" srcOrd="0" destOrd="0" presId="urn:microsoft.com/office/officeart/2005/8/layout/vList2"/>
    <dgm:cxn modelId="{5CBC88DD-F1FC-4C44-B013-B054DB5A6A59}" type="presOf" srcId="{9B8D28C0-FB36-4E98-88A4-ACDA4D5F524D}" destId="{08F08D13-FFC7-4BCD-A088-A0D0DCF76AB8}" srcOrd="0" destOrd="0" presId="urn:microsoft.com/office/officeart/2005/8/layout/vList2"/>
    <dgm:cxn modelId="{8DD3EB1C-462E-476E-AF82-5179BF47ECF7}" type="presOf" srcId="{C3363F28-9006-49B3-B3CA-8BB428D0E8D8}" destId="{FDF1F1E4-B583-49D8-B611-AF03E5EACB64}" srcOrd="0" destOrd="0" presId="urn:microsoft.com/office/officeart/2005/8/layout/vList2"/>
    <dgm:cxn modelId="{87702A6A-C785-427F-96C6-5D8FF5BE6426}" type="presParOf" srcId="{08F08D13-FFC7-4BCD-A088-A0D0DCF76AB8}" destId="{FDF1F1E4-B583-49D8-B611-AF03E5EACB64}" srcOrd="0" destOrd="0" presId="urn:microsoft.com/office/officeart/2005/8/layout/vList2"/>
    <dgm:cxn modelId="{882D6070-D108-4D8B-A041-A567B7389519}" type="presParOf" srcId="{08F08D13-FFC7-4BCD-A088-A0D0DCF76AB8}" destId="{5E1F566A-65F5-43E4-B109-F8AAB913733B}" srcOrd="1" destOrd="0" presId="urn:microsoft.com/office/officeart/2005/8/layout/vList2"/>
    <dgm:cxn modelId="{17921EA3-293E-4B91-B08F-83EBD49790CB}" type="presParOf" srcId="{08F08D13-FFC7-4BCD-A088-A0D0DCF76AB8}" destId="{394583C3-0FDB-40BF-B930-65081C6C0462}" srcOrd="2" destOrd="0" presId="urn:microsoft.com/office/officeart/2005/8/layout/vList2"/>
    <dgm:cxn modelId="{27165EC7-869B-48CA-9402-26050C2C5A0E}" type="presParOf" srcId="{08F08D13-FFC7-4BCD-A088-A0D0DCF76AB8}" destId="{6DBC5CAC-B461-4114-AC9D-4ECCE77B45B3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63cb03381d_4_0:notes"/>
          <p:cNvSpPr>
            <a:spLocks noGrp="1" noRot="1" noChangeAspect="1"/>
          </p:cNvSpPr>
          <p:nvPr>
            <p:ph type="sldImg" idx="2"/>
          </p:nvPr>
        </p:nvSpPr>
        <p:spPr>
          <a:ln>
            <a:miter lim="8000"/>
            <a:headEnd/>
            <a:tailEnd/>
          </a:ln>
        </p:spPr>
      </p:sp>
      <p:sp>
        <p:nvSpPr>
          <p:cNvPr id="23554" name="Google Shape;125;g63cb03381d_4_0:notes"/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0" indent="0" eaLnBrk="1" hangingPunct="1">
              <a:buSzPts val="11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5" name="Google Shape;126;g63cb03381d_4_0:notes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ts val="1200"/>
              <a:buFont typeface="Calibri" pitchFamily="34" charset="0"/>
              <a:buNone/>
            </a:pPr>
            <a:r>
              <a:rPr lang="ru-RU" sz="1200">
                <a:latin typeface="Calibri" pitchFamily="34" charset="0"/>
                <a:cs typeface="Calibri" pitchFamily="34" charset="0"/>
                <a:sym typeface="Calibri" pitchFamily="34" charset="0"/>
              </a:rPr>
              <a:t>*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34;g633b27b563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35;g633b27b563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9;p26"/>
          <p:cNvPicPr preferRelativeResize="0">
            <a:picLocks noChangeAspect="1" noChangeArrowheads="1"/>
          </p:cNvPicPr>
          <p:nvPr/>
        </p:nvPicPr>
        <p:blipFill>
          <a:blip r:embed="rId2"/>
          <a:srcRect t="19518" b="68394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0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1;p26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7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104;p27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  <p:pic>
        <p:nvPicPr>
          <p:cNvPr id="4" name="Google Shape;105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28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08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09;p28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30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3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4;p30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6;p31"/>
          <p:cNvPicPr preferRelativeResize="0">
            <a:picLocks noChangeAspect="1" noChangeArrowheads="1"/>
          </p:cNvPicPr>
          <p:nvPr/>
        </p:nvPicPr>
        <p:blipFill>
          <a:blip r:embed="rId2"/>
          <a:srcRect t="43954" b="43956"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ogle Shape;11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3325" y="249238"/>
            <a:ext cx="27797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Google Shape;118;p31"/>
          <p:cNvSpPr txBox="1">
            <a:spLocks noChangeArrowheads="1"/>
          </p:cNvSpPr>
          <p:nvPr/>
        </p:nvSpPr>
        <p:spPr bwMode="auto">
          <a:xfrm>
            <a:off x="5902325" y="4684713"/>
            <a:ext cx="31273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© Bilim Media Group 2011–2019</a:t>
            </a: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r>
              <a:rPr lang="ru-RU" sz="700">
                <a:solidFill>
                  <a:srgbClr val="00B050"/>
                </a:solidFill>
                <a:latin typeface="PT Sans Caption"/>
                <a:sym typeface="PT Sans Caption"/>
              </a:rPr>
              <a:t> Барлық құқықтары қорғалған.</a:t>
            </a:r>
            <a:endParaRPr lang="ru-RU" sz="700" b="1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  <a:p>
            <a:pPr algn="r">
              <a:buClr>
                <a:srgbClr val="000000"/>
              </a:buClr>
              <a:buSzPts val="800"/>
              <a:buFont typeface="Arial" charset="0"/>
              <a:buNone/>
              <a:defRPr/>
            </a:pPr>
            <a:endParaRPr lang="ru-RU" sz="700">
              <a:solidFill>
                <a:srgbClr val="00B050"/>
              </a:solidFill>
              <a:latin typeface="PT Sans Caption"/>
              <a:sym typeface="PT Sans Captio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20DEA05B-AA16-40A6-8373-770C38836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6F3D4950-F5AC-4739-9C26-71036C2DE76C}" type="slidenum">
              <a:rPr lang="ru-RU" sz="1000">
                <a:solidFill>
                  <a:srgbClr val="595959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000">
              <a:solidFill>
                <a:srgbClr val="595959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9" r:id="rId8"/>
    <p:sldLayoutId id="2147483688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96;p2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2291" name="Google Shape;97;p25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8" r:id="rId4"/>
    <p:sldLayoutId id="2147483703" r:id="rId5"/>
    <p:sldLayoutId id="2147483704" r:id="rId6"/>
    <p:sldLayoutId id="2147483697" r:id="rId7"/>
    <p:sldLayoutId id="2147483696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video/preview/?filmId=6009666012450801714&amp;from=tabbar&amp;reqid=1595192479262430-324163908295748863300128-sas1-7591&amp;text=%D0%BD%D0%BE%D1%80%D0%BC%D0%B0%D0%BD+%D1%84%D0%BE%D1%81%D1%82%D0%B5%D1%80%D0%B4%D1%96%D2%A3+%D0%B5%D2%A3%D0%B1%D0%B5%D0%BA%D1%82%D0%B5%D1%80%D1%9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Google Shape;129;p34"/>
          <p:cNvSpPr txBox="1">
            <a:spLocks noChangeArrowheads="1"/>
          </p:cNvSpPr>
          <p:nvPr/>
        </p:nvSpPr>
        <p:spPr bwMode="auto">
          <a:xfrm>
            <a:off x="5567363" y="4602163"/>
            <a:ext cx="32623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buClr>
                <a:srgbClr val="000000"/>
              </a:buClr>
              <a:buSzPts val="800"/>
              <a:buFont typeface="Arial" charset="0"/>
              <a:buNone/>
            </a:pPr>
            <a:endParaRPr lang="ru-RU" sz="800">
              <a:solidFill>
                <a:srgbClr val="134F5C"/>
              </a:solidFill>
              <a:latin typeface="PT Sans Caption"/>
              <a:sym typeface="PT Sans Caption"/>
            </a:endParaRPr>
          </a:p>
        </p:txBody>
      </p:sp>
      <p:sp>
        <p:nvSpPr>
          <p:cNvPr id="130" name="Google Shape;130;p34"/>
          <p:cNvSpPr txBox="1"/>
          <p:nvPr/>
        </p:nvSpPr>
        <p:spPr>
          <a:xfrm>
            <a:off x="4627563" y="690563"/>
            <a:ext cx="4459287" cy="3219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3200" b="1" kern="0">
              <a:solidFill>
                <a:srgbClr val="FFFFFF"/>
              </a:solidFill>
              <a:latin typeface="PT Sans Caption"/>
              <a:ea typeface="PT Sans Caption"/>
              <a:cs typeface="PT Sans Caption"/>
              <a:sym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014" y="1318160"/>
            <a:ext cx="8395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Деректерді жинау және жазу.  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Деректерді талдау</a:t>
            </a: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сынып</a:t>
            </a: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Жаратылыстану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9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800" b="1" i="1" dirty="0" smtClean="0">
                <a:latin typeface="Times New Roman" pitchFamily="18" charset="0"/>
                <a:cs typeface="Times New Roman" pitchFamily="18" charset="0"/>
              </a:rPr>
              <a:t>зерттеу 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нәтижелерін өңдеу және оларға түсінік беру.</a:t>
            </a:r>
          </a:p>
          <a:p>
            <a:pPr>
              <a:buNone/>
            </a:pP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Бұл кезеңде жинаған материалдарды ғылым саласында бар әдістердің көмегімен өңдейді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статистикалық талдау, графикалық, математикалық және т.б. моделдеу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. Алынған мәліметтерді топтап, кесте, графика және диаграмма түрінде ұсынады.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29392" y="539750"/>
          <a:ext cx="7920842" cy="434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7564" y="0"/>
            <a:ext cx="4298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Сен зерттеушісің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3761" y="866900"/>
            <a:ext cx="6454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Үйде қандай өлшеуіш аспаптар бар екенін анықта. Сенің отбасыңның мүшелері олардың көмегімен қандай өлшемдерді жүргізетіні туралы мәлімдеме дайында.</a:t>
            </a: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Температураның үш күннің ішінде түрлі уақыт тәулігіндегі өзгерісіне бақылау жаса. </a:t>
            </a: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Кестені толтыр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0640" y="2648196"/>
          <a:ext cx="7109360" cy="169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340"/>
                <a:gridCol w="1777340"/>
                <a:gridCol w="1777340"/>
                <a:gridCol w="1777340"/>
              </a:tblGrid>
              <a:tr h="424543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7.00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14.00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21.00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ru-RU" dirty="0" smtClean="0"/>
                        <a:t>1-</a:t>
                      </a:r>
                      <a:r>
                        <a:rPr lang="kk-KZ" dirty="0" smtClean="0"/>
                        <a:t>күн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kk-KZ" dirty="0" smtClean="0"/>
                        <a:t>2-</a:t>
                      </a:r>
                      <a:r>
                        <a:rPr lang="kk-KZ" baseline="0" dirty="0" smtClean="0"/>
                        <a:t>к</a:t>
                      </a:r>
                      <a:r>
                        <a:rPr lang="kk-KZ" dirty="0" smtClean="0"/>
                        <a:t>үн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24543">
                <a:tc>
                  <a:txBody>
                    <a:bodyPr/>
                    <a:lstStyle/>
                    <a:p>
                      <a:r>
                        <a:rPr lang="kk-KZ" dirty="0" smtClean="0"/>
                        <a:t>3-күн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166255" y="793750"/>
            <a:ext cx="866818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894" y="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Сәйкестендір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02526" y="1377540"/>
          <a:ext cx="6717474" cy="2570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737"/>
                <a:gridCol w="3358737"/>
              </a:tblGrid>
              <a:tr h="51412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ұзындық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Цельский градусы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1412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/секунд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1412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Секунд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1412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Килограмм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14122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жылдамдық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71" name="Google Shape;140;p35"/>
          <p:cNvSpPr txBox="1">
            <a:spLocks noChangeArrowheads="1"/>
          </p:cNvSpPr>
          <p:nvPr/>
        </p:nvSpPr>
        <p:spPr bwMode="auto">
          <a:xfrm>
            <a:off x="166255" y="793750"/>
            <a:ext cx="866818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894" y="0"/>
            <a:ext cx="80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3776" y="1365660"/>
          <a:ext cx="6646224" cy="286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3112"/>
                <a:gridCol w="3323112"/>
              </a:tblGrid>
              <a:tr h="565266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ұзындық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6526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Килограмм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6526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Цельский градусы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6526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Секунд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56526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жылдамдық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/секунд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311700" y="178130"/>
            <a:ext cx="8520600" cy="605641"/>
          </a:xfrm>
        </p:spPr>
        <p:txBody>
          <a:bodyPr/>
          <a:lstStyle/>
          <a:p>
            <a:r>
              <a:rPr lang="kk-KZ" dirty="0" smtClean="0"/>
              <a:t>                                    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im0-tub-kz.yandex.net/i?id=89fae624551a2b95e0437cfcc4d65cf1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55" y="1356994"/>
            <a:ext cx="2665281" cy="297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6"/>
          <p:cNvSpPr>
            <a:spLocks noGrp="1"/>
          </p:cNvSpPr>
          <p:nvPr>
            <p:ph type="body" idx="1"/>
          </p:nvPr>
        </p:nvSpPr>
        <p:spPr>
          <a:xfrm>
            <a:off x="3503222" y="1152475"/>
            <a:ext cx="5329078" cy="3416400"/>
          </a:xfrm>
        </p:spPr>
        <p:txBody>
          <a:bodyPr/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Суретте бейнеленген адамның кім екенін анықта. </a:t>
            </a:r>
          </a:p>
          <a:p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Келесі бетте бейнеленген нысандардың бұл адаммен қандай байланысы бар?</a:t>
            </a:r>
          </a:p>
          <a:p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Критериалды бағалау:</a:t>
            </a: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-Суретте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бейнеленген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адамның кім екенін анықтау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Нысандардың бұл адаммен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байланысы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311700" y="178130"/>
            <a:ext cx="8520600" cy="605641"/>
          </a:xfrm>
        </p:spPr>
        <p:txBody>
          <a:bodyPr/>
          <a:lstStyle/>
          <a:p>
            <a:r>
              <a:rPr lang="kk-KZ" dirty="0" smtClean="0"/>
              <a:t>                                                              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a.d-cd.net/b5fe1eds-9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5" y="831274"/>
            <a:ext cx="3071813" cy="209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fineandhome.by/assets/template/images/blog-article/norman-foster/han-shatyr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9992" y="771896"/>
            <a:ext cx="3222746" cy="21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originals/18/d2/16/18d2163b60906579976cbe13da19921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0926" y="3051958"/>
            <a:ext cx="2993390" cy="19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11700" y="190005"/>
            <a:ext cx="8520600" cy="6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Жауабы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1906" y="1009404"/>
            <a:ext cx="5559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НОРМАН ФОСТЕР, СӘУЛЕТШІ /ҰЛЫБРИТАНИЯ/</a:t>
            </a:r>
          </a:p>
          <a:p>
            <a:endParaRPr lang="kk-KZ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Норман Фостердің төл туындылары Бәйтерек, </a:t>
            </a:r>
          </a:p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Хан Шатыр және Пирамида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3874" y="2826327"/>
            <a:ext cx="40019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yandex.kz/video/preview/?filmId=6009666012450801714&amp;from=tabbar&amp;reqid=1595192479262430-324163908295748863300128-sas1-7591&amp;text=%D0%BD%D0%BE%D1%80%D0%BC%D0%B0%D0%BD+%D1%84%D0%BE%D1%81%D1%82%D0%B5%D1%80%D0%B4%D1%96%D2%A3+%D0%B5%D2%A3%D0%B1%D0%B5%D0%BA%D1%82%D0%B5%D1%80%D1%96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79" name="Google Shape;140;p35"/>
          <p:cNvSpPr txBox="1">
            <a:spLocks noChangeArrowheads="1"/>
          </p:cNvSpPr>
          <p:nvPr/>
        </p:nvSpPr>
        <p:spPr bwMode="auto">
          <a:xfrm>
            <a:off x="204788" y="768350"/>
            <a:ext cx="87439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Сіздің меңгеретініңіз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Бақылаудың қандай әдістері барын;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Зеттеу жүргізуге арналған жабдықтардың түрлерін.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Сіздің білетініңіз: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Қандай әдістерді қолдана отырып зерттеуді жүргізуге болады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нәтижесін қалай дұрыс талдайтын ғылыми әрекеттердің барын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 charset="0"/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 dirty="0"/>
          </a:p>
          <a:p>
            <a:pPr eaLnBrk="0" hangingPunct="0">
              <a:lnSpc>
                <a:spcPct val="150000"/>
              </a:lnSpc>
            </a:pPr>
            <a:endParaRPr lang="ru-RU" dirty="0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dirty="0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411" y="0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Зерттеу әдістері</a:t>
            </a:r>
            <a:endParaRPr lang="ru-RU" sz="32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32509" y="961900"/>
          <a:ext cx="6525491" cy="385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43" name="Google Shape;140;p35"/>
          <p:cNvSpPr txBox="1">
            <a:spLocks noChangeArrowheads="1"/>
          </p:cNvSpPr>
          <p:nvPr/>
        </p:nvSpPr>
        <p:spPr bwMode="auto">
          <a:xfrm>
            <a:off x="598488" y="1076325"/>
            <a:ext cx="8234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95647" y="665018"/>
          <a:ext cx="7730836" cy="423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Овал 16"/>
          <p:cNvSpPr/>
          <p:nvPr/>
        </p:nvSpPr>
        <p:spPr>
          <a:xfrm>
            <a:off x="1864427" y="1793174"/>
            <a:ext cx="1995054" cy="1959429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Зерттеу жабдықтары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Google Shape;140;p35"/>
          <p:cNvSpPr txBox="1">
            <a:spLocks noChangeArrowheads="1"/>
          </p:cNvSpPr>
          <p:nvPr/>
        </p:nvSpPr>
        <p:spPr bwMode="auto">
          <a:xfrm>
            <a:off x="3384550" y="793750"/>
            <a:ext cx="5449888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639" y="914400"/>
            <a:ext cx="6347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15637" y="539750"/>
          <a:ext cx="5070764" cy="434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 descr="https://avatars.mds.yandex.net/get-pdb/2845838/174d0645-85d8-4105-b3e9-4d3642521243/s1200?webp=fals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3907" y="1211284"/>
            <a:ext cx="3099460" cy="32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87" name="Google Shape;140;p35"/>
          <p:cNvSpPr txBox="1">
            <a:spLocks noChangeArrowheads="1"/>
          </p:cNvSpPr>
          <p:nvPr/>
        </p:nvSpPr>
        <p:spPr bwMode="auto">
          <a:xfrm>
            <a:off x="598488" y="793750"/>
            <a:ext cx="823595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Font typeface="Arial" charset="0"/>
              <a:buNone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kk-KZ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buFont typeface="Wingdings" pitchFamily="2" charset="2"/>
              <a:buChar char="Ø"/>
              <a:tabLst>
                <a:tab pos="457200" algn="l"/>
              </a:tabLst>
            </a:pPr>
            <a:endParaRPr lang="ru-RU" sz="1800">
              <a:solidFill>
                <a:schemeClr val="tx1"/>
              </a:solidFill>
              <a:latin typeface="Open Sans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  <a:tabLst>
                <a:tab pos="457200" algn="l"/>
              </a:tabLst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831850" y="0"/>
            <a:ext cx="730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2530" y="0"/>
            <a:ext cx="751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Этолондар мен өлшем бірліктер</a:t>
            </a:r>
            <a:endParaRPr lang="ru-RU" sz="3200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90005" y="807520"/>
          <a:ext cx="8775864" cy="408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288"/>
                <a:gridCol w="2572988"/>
                <a:gridCol w="3277588"/>
              </a:tblGrid>
              <a:tr h="60241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Сипаты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Өлшеу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эталоны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Өлшем бірлігі, оның белгілері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0241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өлшем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миллиметр (мм) сантиметр (см)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метр (м) километр (км)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3773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килограмм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миллиграмм (мг)  грамм (г)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килограмм (кг)     центнер (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тонна (т)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837734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көлем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текше метр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миллилитр (мл)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текше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сантиметр (см3)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литр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(л)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0241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уақыт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секунд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Секунд (с)     Минут (мин)</a:t>
                      </a:r>
                    </a:p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Сағат (сағ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02411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градус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Градус (С)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6327" y="0"/>
            <a:ext cx="2980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Зерттеуші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34494" y="1056905"/>
            <a:ext cx="36219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Жан Анри фабр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(1823-1915)-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франсуз энтомологы әрі жазушы. Өмірін жәндіктерді зерттеуге арнады. Өзінің ашқан жаңалықтарын Фабр кітаптарында сипаттап жазды. Оларды бүгінгі күні түрлі елдердің табиғат әуесқойлары мен ғалымдары пайдаланып жүр.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www.medicographia.com/wp-content/uploads/2017/03/127-JH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769" y="1057893"/>
            <a:ext cx="2885704" cy="32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5049" y="0"/>
            <a:ext cx="4001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Зерттеу кезеңі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519" y="1056905"/>
            <a:ext cx="724394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 зерттеу әдістерін таңдау. Нақты материалдарды жинақтау.</a:t>
            </a:r>
          </a:p>
          <a:p>
            <a:endParaRPr lang="kk-K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Зерттеу әдістері  </a:t>
            </a:r>
            <a:r>
              <a:rPr lang="kk-KZ" sz="1600" i="1" dirty="0" smtClean="0">
                <a:latin typeface="Times New Roman" pitchFamily="18" charset="0"/>
                <a:cs typeface="Times New Roman" pitchFamily="18" charset="0"/>
              </a:rPr>
              <a:t>зерттеу жүргізуге, зерттелетін құбылыстарды нақты белгілеуге, мақсатқа жету үшін жол ашуға жәрдемдеседі.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/>
        </p:nvSpPr>
        <p:spPr>
          <a:xfrm>
            <a:off x="768350" y="0"/>
            <a:ext cx="5881688" cy="622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4572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1" kern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47" name="Google Shape;140;p35"/>
          <p:cNvSpPr txBox="1">
            <a:spLocks noChangeArrowheads="1"/>
          </p:cNvSpPr>
          <p:nvPr/>
        </p:nvSpPr>
        <p:spPr bwMode="auto">
          <a:xfrm>
            <a:off x="360363" y="768350"/>
            <a:ext cx="8472487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ru-RU" sz="1800"/>
          </a:p>
          <a:p>
            <a:pPr eaLnBrk="0" hangingPunct="0">
              <a:lnSpc>
                <a:spcPct val="150000"/>
              </a:lnSpc>
              <a:buFontTx/>
              <a:buChar char="•"/>
            </a:pPr>
            <a:endParaRPr lang="ru-RU">
              <a:solidFill>
                <a:schemeClr val="tx1"/>
              </a:solidFill>
              <a:latin typeface="Open Sans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434343"/>
                </a:solidFill>
                <a:latin typeface="Open Sans"/>
                <a:sym typeface="Open Sans"/>
              </a:rPr>
              <a:t>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316163" y="0"/>
            <a:ext cx="4868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kk-K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4411" y="0"/>
            <a:ext cx="6875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Зерттеу кезеңдері</a:t>
            </a:r>
            <a:endParaRPr lang="ru-RU" sz="32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11700" y="641268"/>
          <a:ext cx="8520600" cy="428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651</Words>
  <PresentationFormat>Экран (16:9)</PresentationFormat>
  <Paragraphs>174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PT Sans Caption</vt:lpstr>
      <vt:lpstr>Times New Roman</vt:lpstr>
      <vt:lpstr>Open Sans</vt:lpstr>
      <vt:lpstr>Wingdings</vt:lpstr>
      <vt:lpstr>Calibri</vt:lpstr>
      <vt:lpstr>Simple Light</vt:lpstr>
      <vt:lpstr>simple-light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                                            Тапсырма</vt:lpstr>
      <vt:lpstr>                                                               Тапсырма</vt:lpstr>
      <vt:lpstr>       Жауабы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388</cp:revision>
  <dcterms:modified xsi:type="dcterms:W3CDTF">2020-07-19T21:32:10Z</dcterms:modified>
</cp:coreProperties>
</file>