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56" r:id="rId5"/>
    <p:sldId id="260" r:id="rId6"/>
    <p:sldId id="262" r:id="rId7"/>
    <p:sldId id="261" r:id="rId8"/>
    <p:sldId id="263" r:id="rId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38C678D-5630-477C-B4B1-273388AF69FA}" type="datetimeFigureOut">
              <a:rPr lang="ru-RU" smtClean="0"/>
              <a:t>28.12.2020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CA75D0F-CB31-40EB-99FB-0C3BC6B4D10F}" type="slidenum">
              <a:rPr lang="ru-RU" smtClean="0"/>
              <a:t>‹#›</a:t>
            </a:fld>
            <a:endParaRPr lang="ru-RU"/>
          </a:p>
        </p:txBody>
      </p:sp>
    </p:spTree>
    <p:extLst>
      <p:ext uri="{BB962C8B-B14F-4D97-AF65-F5344CB8AC3E}">
        <p14:creationId xmlns:p14="http://schemas.microsoft.com/office/powerpoint/2010/main" val="2903409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38C678D-5630-477C-B4B1-273388AF69FA}" type="datetimeFigureOut">
              <a:rPr lang="ru-RU" smtClean="0"/>
              <a:t>28.12.2020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CA75D0F-CB31-40EB-99FB-0C3BC6B4D10F}" type="slidenum">
              <a:rPr lang="ru-RU" smtClean="0"/>
              <a:t>‹#›</a:t>
            </a:fld>
            <a:endParaRPr lang="ru-RU"/>
          </a:p>
        </p:txBody>
      </p:sp>
    </p:spTree>
    <p:extLst>
      <p:ext uri="{BB962C8B-B14F-4D97-AF65-F5344CB8AC3E}">
        <p14:creationId xmlns:p14="http://schemas.microsoft.com/office/powerpoint/2010/main" val="2785539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38C678D-5630-477C-B4B1-273388AF69FA}" type="datetimeFigureOut">
              <a:rPr lang="ru-RU" smtClean="0"/>
              <a:t>28.12.2020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CA75D0F-CB31-40EB-99FB-0C3BC6B4D10F}" type="slidenum">
              <a:rPr lang="ru-RU" smtClean="0"/>
              <a:t>‹#›</a:t>
            </a:fld>
            <a:endParaRPr lang="ru-RU"/>
          </a:p>
        </p:txBody>
      </p:sp>
    </p:spTree>
    <p:extLst>
      <p:ext uri="{BB962C8B-B14F-4D97-AF65-F5344CB8AC3E}">
        <p14:creationId xmlns:p14="http://schemas.microsoft.com/office/powerpoint/2010/main" val="3546777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38C678D-5630-477C-B4B1-273388AF69FA}" type="datetimeFigureOut">
              <a:rPr lang="ru-RU" smtClean="0"/>
              <a:t>28.12.2020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CA75D0F-CB31-40EB-99FB-0C3BC6B4D10F}" type="slidenum">
              <a:rPr lang="ru-RU" smtClean="0"/>
              <a:t>‹#›</a:t>
            </a:fld>
            <a:endParaRPr lang="ru-RU"/>
          </a:p>
        </p:txBody>
      </p:sp>
    </p:spTree>
    <p:extLst>
      <p:ext uri="{BB962C8B-B14F-4D97-AF65-F5344CB8AC3E}">
        <p14:creationId xmlns:p14="http://schemas.microsoft.com/office/powerpoint/2010/main" val="3437393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38C678D-5630-477C-B4B1-273388AF69FA}" type="datetimeFigureOut">
              <a:rPr lang="ru-RU" smtClean="0"/>
              <a:t>28.12.2020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CA75D0F-CB31-40EB-99FB-0C3BC6B4D10F}" type="slidenum">
              <a:rPr lang="ru-RU" smtClean="0"/>
              <a:t>‹#›</a:t>
            </a:fld>
            <a:endParaRPr lang="ru-RU"/>
          </a:p>
        </p:txBody>
      </p:sp>
    </p:spTree>
    <p:extLst>
      <p:ext uri="{BB962C8B-B14F-4D97-AF65-F5344CB8AC3E}">
        <p14:creationId xmlns:p14="http://schemas.microsoft.com/office/powerpoint/2010/main" val="2186257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38C678D-5630-477C-B4B1-273388AF69FA}" type="datetimeFigureOut">
              <a:rPr lang="ru-RU" smtClean="0"/>
              <a:t>28.12.2020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CA75D0F-CB31-40EB-99FB-0C3BC6B4D10F}" type="slidenum">
              <a:rPr lang="ru-RU" smtClean="0"/>
              <a:t>‹#›</a:t>
            </a:fld>
            <a:endParaRPr lang="ru-RU"/>
          </a:p>
        </p:txBody>
      </p:sp>
    </p:spTree>
    <p:extLst>
      <p:ext uri="{BB962C8B-B14F-4D97-AF65-F5344CB8AC3E}">
        <p14:creationId xmlns:p14="http://schemas.microsoft.com/office/powerpoint/2010/main" val="2775348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38C678D-5630-477C-B4B1-273388AF69FA}" type="datetimeFigureOut">
              <a:rPr lang="ru-RU" smtClean="0"/>
              <a:t>28.12.2020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CA75D0F-CB31-40EB-99FB-0C3BC6B4D10F}" type="slidenum">
              <a:rPr lang="ru-RU" smtClean="0"/>
              <a:t>‹#›</a:t>
            </a:fld>
            <a:endParaRPr lang="ru-RU"/>
          </a:p>
        </p:txBody>
      </p:sp>
    </p:spTree>
    <p:extLst>
      <p:ext uri="{BB962C8B-B14F-4D97-AF65-F5344CB8AC3E}">
        <p14:creationId xmlns:p14="http://schemas.microsoft.com/office/powerpoint/2010/main" val="3812473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38C678D-5630-477C-B4B1-273388AF69FA}" type="datetimeFigureOut">
              <a:rPr lang="ru-RU" smtClean="0"/>
              <a:t>28.12.2020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CA75D0F-CB31-40EB-99FB-0C3BC6B4D10F}" type="slidenum">
              <a:rPr lang="ru-RU" smtClean="0"/>
              <a:t>‹#›</a:t>
            </a:fld>
            <a:endParaRPr lang="ru-RU"/>
          </a:p>
        </p:txBody>
      </p:sp>
    </p:spTree>
    <p:extLst>
      <p:ext uri="{BB962C8B-B14F-4D97-AF65-F5344CB8AC3E}">
        <p14:creationId xmlns:p14="http://schemas.microsoft.com/office/powerpoint/2010/main" val="3484026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38C678D-5630-477C-B4B1-273388AF69FA}" type="datetimeFigureOut">
              <a:rPr lang="ru-RU" smtClean="0"/>
              <a:t>28.12.2020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CA75D0F-CB31-40EB-99FB-0C3BC6B4D10F}" type="slidenum">
              <a:rPr lang="ru-RU" smtClean="0"/>
              <a:t>‹#›</a:t>
            </a:fld>
            <a:endParaRPr lang="ru-RU"/>
          </a:p>
        </p:txBody>
      </p:sp>
    </p:spTree>
    <p:extLst>
      <p:ext uri="{BB962C8B-B14F-4D97-AF65-F5344CB8AC3E}">
        <p14:creationId xmlns:p14="http://schemas.microsoft.com/office/powerpoint/2010/main" val="300819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38C678D-5630-477C-B4B1-273388AF69FA}" type="datetimeFigureOut">
              <a:rPr lang="ru-RU" smtClean="0"/>
              <a:t>28.12.2020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CA75D0F-CB31-40EB-99FB-0C3BC6B4D10F}" type="slidenum">
              <a:rPr lang="ru-RU" smtClean="0"/>
              <a:t>‹#›</a:t>
            </a:fld>
            <a:endParaRPr lang="ru-RU"/>
          </a:p>
        </p:txBody>
      </p:sp>
    </p:spTree>
    <p:extLst>
      <p:ext uri="{BB962C8B-B14F-4D97-AF65-F5344CB8AC3E}">
        <p14:creationId xmlns:p14="http://schemas.microsoft.com/office/powerpoint/2010/main" val="703102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38C678D-5630-477C-B4B1-273388AF69FA}" type="datetimeFigureOut">
              <a:rPr lang="ru-RU" smtClean="0"/>
              <a:t>28.12.2020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CA75D0F-CB31-40EB-99FB-0C3BC6B4D10F}" type="slidenum">
              <a:rPr lang="ru-RU" smtClean="0"/>
              <a:t>‹#›</a:t>
            </a:fld>
            <a:endParaRPr lang="ru-RU"/>
          </a:p>
        </p:txBody>
      </p:sp>
    </p:spTree>
    <p:extLst>
      <p:ext uri="{BB962C8B-B14F-4D97-AF65-F5344CB8AC3E}">
        <p14:creationId xmlns:p14="http://schemas.microsoft.com/office/powerpoint/2010/main" val="972214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8C678D-5630-477C-B4B1-273388AF69FA}" type="datetimeFigureOut">
              <a:rPr lang="ru-RU" smtClean="0"/>
              <a:t>28.12.2020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A75D0F-CB31-40EB-99FB-0C3BC6B4D10F}" type="slidenum">
              <a:rPr lang="ru-RU" smtClean="0"/>
              <a:t>‹#›</a:t>
            </a:fld>
            <a:endParaRPr lang="ru-RU"/>
          </a:p>
        </p:txBody>
      </p:sp>
    </p:spTree>
    <p:extLst>
      <p:ext uri="{BB962C8B-B14F-4D97-AF65-F5344CB8AC3E}">
        <p14:creationId xmlns:p14="http://schemas.microsoft.com/office/powerpoint/2010/main" val="39425834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3.jpg"/><Relationship Id="rId5" Type="http://schemas.openxmlformats.org/officeDocument/2006/relationships/image" Target="../media/image2.jpe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wma"/><Relationship Id="rId1" Type="http://schemas.microsoft.com/office/2007/relationships/media" Target="../media/media2.wma"/><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wma"/><Relationship Id="rId1" Type="http://schemas.microsoft.com/office/2007/relationships/media" Target="../media/media3.wma"/><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wma"/><Relationship Id="rId1" Type="http://schemas.microsoft.com/office/2007/relationships/media" Target="../media/media4.wma"/><Relationship Id="rId5" Type="http://schemas.openxmlformats.org/officeDocument/2006/relationships/image" Target="../media/image4.pn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audio" Target="../media/media5.wma"/><Relationship Id="rId1" Type="http://schemas.microsoft.com/office/2007/relationships/media" Target="../media/media5.wma"/><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audio" Target="../media/media6.wma"/><Relationship Id="rId1" Type="http://schemas.microsoft.com/office/2007/relationships/media" Target="../media/media6.wma"/><Relationship Id="rId6" Type="http://schemas.openxmlformats.org/officeDocument/2006/relationships/image" Target="../media/image11.jp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audio" Target="../media/media7.wma"/><Relationship Id="rId1" Type="http://schemas.microsoft.com/office/2007/relationships/media" Target="../media/media7.wma"/><Relationship Id="rId6" Type="http://schemas.openxmlformats.org/officeDocument/2006/relationships/image" Target="../media/image11.jp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wma"/><Relationship Id="rId1" Type="http://schemas.microsoft.com/office/2007/relationships/media" Target="../media/media8.wma"/><Relationship Id="rId5" Type="http://schemas.openxmlformats.org/officeDocument/2006/relationships/image" Target="../media/image4.png"/><Relationship Id="rId4" Type="http://schemas.openxmlformats.org/officeDocument/2006/relationships/image" Target="../media/image1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13890" y="504552"/>
            <a:ext cx="3089445" cy="371134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 name="Рисунок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24180" y="3294355"/>
            <a:ext cx="4081971" cy="29390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Рисунок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4736" y="534025"/>
            <a:ext cx="3681873" cy="368187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perspectiveRight"/>
            <a:lightRig rig="twoPt" dir="t">
              <a:rot lat="0" lon="0" rev="7800000"/>
            </a:lightRig>
          </a:scene3d>
          <a:sp3d contourW="6350">
            <a:bevelT w="50800" h="16510"/>
            <a:contourClr>
              <a:srgbClr val="C0C0C0"/>
            </a:contourClr>
          </a:sp3d>
        </p:spPr>
      </p:pic>
      <p:pic>
        <p:nvPicPr>
          <p:cNvPr id="5" name="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190795" y="6060583"/>
            <a:ext cx="609600" cy="609600"/>
          </a:xfrm>
          <a:prstGeom prst="rect">
            <a:avLst/>
          </a:prstGeom>
        </p:spPr>
      </p:pic>
    </p:spTree>
    <p:extLst>
      <p:ext uri="{BB962C8B-B14F-4D97-AF65-F5344CB8AC3E}">
        <p14:creationId xmlns:p14="http://schemas.microsoft.com/office/powerpoint/2010/main" val="12338142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21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Блок-схема: процесс 4"/>
          <p:cNvSpPr/>
          <p:nvPr/>
        </p:nvSpPr>
        <p:spPr>
          <a:xfrm>
            <a:off x="515156" y="2923504"/>
            <a:ext cx="11217498" cy="298789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Овал 2"/>
          <p:cNvSpPr/>
          <p:nvPr/>
        </p:nvSpPr>
        <p:spPr>
          <a:xfrm>
            <a:off x="2575775" y="837127"/>
            <a:ext cx="7044743" cy="1751527"/>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ru-RU"/>
          </a:p>
        </p:txBody>
      </p:sp>
      <p:sp>
        <p:nvSpPr>
          <p:cNvPr id="2" name="Прямоугольник 1"/>
          <p:cNvSpPr/>
          <p:nvPr/>
        </p:nvSpPr>
        <p:spPr>
          <a:xfrm>
            <a:off x="2765607" y="1177171"/>
            <a:ext cx="6660798" cy="1015663"/>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latin typeface="Bernard MT Condensed" panose="02050806060905020404" pitchFamily="18" charset="0"/>
              </a:rPr>
              <a:t>Theme of th</a:t>
            </a:r>
            <a:r>
              <a:rPr lang="en-US" sz="5400" dirty="0" smtClean="0">
                <a:ln w="0"/>
                <a:effectLst>
                  <a:outerShdw blurRad="38100" dist="19050" dir="2700000" algn="tl" rotWithShape="0">
                    <a:schemeClr val="dk1">
                      <a:alpha val="40000"/>
                    </a:schemeClr>
                  </a:outerShdw>
                </a:effectLst>
                <a:latin typeface="Bernard MT Condensed" panose="02050806060905020404" pitchFamily="18" charset="0"/>
              </a:rPr>
              <a:t>e lesson: </a:t>
            </a:r>
            <a:r>
              <a:rPr lang="en-US" sz="6000" b="0" cap="none" spc="0" dirty="0" smtClean="0">
                <a:ln w="0"/>
                <a:solidFill>
                  <a:schemeClr val="tx1"/>
                </a:solidFill>
                <a:effectLst>
                  <a:outerShdw blurRad="38100" dist="19050" dir="2700000" algn="tl" rotWithShape="0">
                    <a:schemeClr val="dk1">
                      <a:alpha val="40000"/>
                    </a:schemeClr>
                  </a:outerShdw>
                </a:effectLst>
                <a:latin typeface="Bernard MT Condensed" panose="02050806060905020404" pitchFamily="18" charset="0"/>
              </a:rPr>
              <a:t>Art</a:t>
            </a:r>
            <a:endParaRPr lang="ru-RU" sz="6000" b="0" cap="none" spc="0" dirty="0">
              <a:ln w="0"/>
              <a:solidFill>
                <a:schemeClr val="tx1"/>
              </a:solidFill>
              <a:effectLst>
                <a:outerShdw blurRad="38100" dist="19050" dir="2700000" algn="tl" rotWithShape="0">
                  <a:schemeClr val="dk1">
                    <a:alpha val="40000"/>
                  </a:schemeClr>
                </a:outerShdw>
              </a:effectLst>
            </a:endParaRPr>
          </a:p>
        </p:txBody>
      </p:sp>
      <p:sp>
        <p:nvSpPr>
          <p:cNvPr id="4" name="Прямоугольник 3"/>
          <p:cNvSpPr/>
          <p:nvPr/>
        </p:nvSpPr>
        <p:spPr>
          <a:xfrm>
            <a:off x="646099" y="3237791"/>
            <a:ext cx="10899814" cy="2505301"/>
          </a:xfrm>
          <a:prstGeom prst="rect">
            <a:avLst/>
          </a:prstGeom>
        </p:spPr>
        <p:txBody>
          <a:bodyPr wrap="square">
            <a:spAutoFit/>
          </a:bodyPr>
          <a:lstStyle/>
          <a:p>
            <a:pPr lvl="0" algn="ctr">
              <a:spcBef>
                <a:spcPct val="20000"/>
              </a:spcBef>
            </a:pPr>
            <a:r>
              <a:rPr lang="en-US" sz="2800" dirty="0">
                <a:solidFill>
                  <a:prstClr val="black"/>
                </a:solidFill>
                <a:latin typeface="Arial Black" pitchFamily="34" charset="0"/>
              </a:rPr>
              <a:t>Lesson </a:t>
            </a:r>
            <a:r>
              <a:rPr lang="en-US" sz="2800" dirty="0" smtClean="0">
                <a:solidFill>
                  <a:prstClr val="black"/>
                </a:solidFill>
                <a:latin typeface="Arial Black" pitchFamily="34" charset="0"/>
              </a:rPr>
              <a:t>objectives:</a:t>
            </a:r>
            <a:endParaRPr lang="en-US" sz="2800" dirty="0">
              <a:solidFill>
                <a:prstClr val="black"/>
              </a:solidFill>
              <a:latin typeface="Arial Black" pitchFamily="34" charset="0"/>
            </a:endParaRPr>
          </a:p>
          <a:p>
            <a:pPr lvl="0" algn="ctr">
              <a:spcBef>
                <a:spcPct val="20000"/>
              </a:spcBef>
            </a:pPr>
            <a:r>
              <a:rPr lang="en-US" sz="2800" dirty="0">
                <a:solidFill>
                  <a:prstClr val="black"/>
                </a:solidFill>
                <a:latin typeface="Arial Black" pitchFamily="34" charset="0"/>
              </a:rPr>
              <a:t>• Identify common classroom commands with support </a:t>
            </a:r>
          </a:p>
          <a:p>
            <a:pPr lvl="0" algn="ctr">
              <a:spcBef>
                <a:spcPct val="20000"/>
              </a:spcBef>
            </a:pPr>
            <a:r>
              <a:rPr lang="en-US" sz="2800" dirty="0">
                <a:solidFill>
                  <a:prstClr val="black"/>
                </a:solidFill>
                <a:latin typeface="Arial Black" pitchFamily="34" charset="0"/>
              </a:rPr>
              <a:t>• Convey fantasy ideas including emotions and senses </a:t>
            </a:r>
          </a:p>
          <a:p>
            <a:pPr lvl="0" algn="ctr">
              <a:spcBef>
                <a:spcPct val="20000"/>
              </a:spcBef>
            </a:pPr>
            <a:r>
              <a:rPr lang="en-US" sz="2800" dirty="0">
                <a:solidFill>
                  <a:prstClr val="black"/>
                </a:solidFill>
                <a:latin typeface="Arial Black" pitchFamily="34" charset="0"/>
              </a:rPr>
              <a:t>• Provide unprepared speech to answer a variety of questions at sentence level with limited flexibility</a:t>
            </a:r>
          </a:p>
        </p:txBody>
      </p:sp>
      <p:pic>
        <p:nvPicPr>
          <p:cNvPr id="6" name="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41113" y="6057379"/>
            <a:ext cx="609600" cy="609600"/>
          </a:xfrm>
          <a:prstGeom prst="rect">
            <a:avLst/>
          </a:prstGeom>
        </p:spPr>
      </p:pic>
    </p:spTree>
    <p:extLst>
      <p:ext uri="{BB962C8B-B14F-4D97-AF65-F5344CB8AC3E}">
        <p14:creationId xmlns:p14="http://schemas.microsoft.com/office/powerpoint/2010/main" val="8827520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7788"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Овал 12"/>
          <p:cNvSpPr/>
          <p:nvPr/>
        </p:nvSpPr>
        <p:spPr>
          <a:xfrm>
            <a:off x="391104" y="5013991"/>
            <a:ext cx="4887746" cy="17947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917908" y="591286"/>
            <a:ext cx="10321415" cy="461665"/>
          </a:xfrm>
          <a:prstGeom prst="rect">
            <a:avLst/>
          </a:prstGeom>
        </p:spPr>
        <p:txBody>
          <a:bodyPr wrap="none">
            <a:spAutoFit/>
          </a:bodyPr>
          <a:lstStyle/>
          <a:p>
            <a:r>
              <a:rPr lang="en-US" sz="2400" dirty="0" smtClean="0">
                <a:latin typeface="Arial Black" panose="020B0A04020102020204" pitchFamily="34" charset="0"/>
              </a:rPr>
              <a:t>Task 1. Listen to the teacher’s instructions and follow them.</a:t>
            </a:r>
            <a:endParaRPr lang="ru-RU" sz="2400" dirty="0">
              <a:latin typeface="Arial Black" panose="020B0A04020102020204" pitchFamily="34" charset="0"/>
            </a:endParaRPr>
          </a:p>
        </p:txBody>
      </p:sp>
      <p:sp>
        <p:nvSpPr>
          <p:cNvPr id="3" name="Рамка 2"/>
          <p:cNvSpPr/>
          <p:nvPr/>
        </p:nvSpPr>
        <p:spPr>
          <a:xfrm>
            <a:off x="315319" y="268326"/>
            <a:ext cx="11526592" cy="1107583"/>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 name="Прямоугольник 3"/>
          <p:cNvSpPr/>
          <p:nvPr/>
        </p:nvSpPr>
        <p:spPr>
          <a:xfrm>
            <a:off x="4531395" y="1644231"/>
            <a:ext cx="2619628" cy="461665"/>
          </a:xfrm>
          <a:prstGeom prst="rect">
            <a:avLst/>
          </a:prstGeom>
        </p:spPr>
        <p:txBody>
          <a:bodyPr wrap="none">
            <a:spAutoFit/>
          </a:bodyPr>
          <a:lstStyle/>
          <a:p>
            <a:r>
              <a:rPr lang="en-US" sz="2400" dirty="0" smtClean="0">
                <a:latin typeface="Bahnschrift" panose="020B0502040204020203" pitchFamily="34" charset="0"/>
              </a:rPr>
              <a:t>1. Draw a square. </a:t>
            </a:r>
            <a:endParaRPr lang="ru-RU" sz="2400" dirty="0">
              <a:latin typeface="Bahnschrift" panose="020B0502040204020203" pitchFamily="34" charset="0"/>
            </a:endParaRPr>
          </a:p>
        </p:txBody>
      </p:sp>
      <p:sp>
        <p:nvSpPr>
          <p:cNvPr id="5" name="Прямоугольник 4"/>
          <p:cNvSpPr/>
          <p:nvPr/>
        </p:nvSpPr>
        <p:spPr>
          <a:xfrm>
            <a:off x="3769969" y="2137339"/>
            <a:ext cx="4142481" cy="461665"/>
          </a:xfrm>
          <a:prstGeom prst="rect">
            <a:avLst/>
          </a:prstGeom>
        </p:spPr>
        <p:txBody>
          <a:bodyPr wrap="none">
            <a:spAutoFit/>
          </a:bodyPr>
          <a:lstStyle/>
          <a:p>
            <a:r>
              <a:rPr lang="en-US" sz="2400" dirty="0" smtClean="0">
                <a:latin typeface="Bahnschrift" panose="020B0502040204020203" pitchFamily="34" charset="0"/>
              </a:rPr>
              <a:t>2. </a:t>
            </a:r>
            <a:r>
              <a:rPr lang="en-US" sz="2400" dirty="0" err="1" smtClean="0">
                <a:latin typeface="Bahnschrift" panose="020B0502040204020203" pitchFamily="34" charset="0"/>
              </a:rPr>
              <a:t>Colour</a:t>
            </a:r>
            <a:r>
              <a:rPr lang="en-US" sz="2400" dirty="0" smtClean="0">
                <a:latin typeface="Bahnschrift" panose="020B0502040204020203" pitchFamily="34" charset="0"/>
              </a:rPr>
              <a:t> the square in blue. </a:t>
            </a:r>
            <a:endParaRPr lang="ru-RU" sz="2400" dirty="0">
              <a:latin typeface="Bahnschrift" panose="020B0502040204020203" pitchFamily="34" charset="0"/>
            </a:endParaRPr>
          </a:p>
        </p:txBody>
      </p:sp>
      <p:sp>
        <p:nvSpPr>
          <p:cNvPr id="6" name="Прямоугольник 5"/>
          <p:cNvSpPr/>
          <p:nvPr/>
        </p:nvSpPr>
        <p:spPr>
          <a:xfrm>
            <a:off x="3475818" y="2635989"/>
            <a:ext cx="4730782" cy="461665"/>
          </a:xfrm>
          <a:prstGeom prst="rect">
            <a:avLst/>
          </a:prstGeom>
        </p:spPr>
        <p:txBody>
          <a:bodyPr wrap="none">
            <a:spAutoFit/>
          </a:bodyPr>
          <a:lstStyle/>
          <a:p>
            <a:r>
              <a:rPr lang="en-US" sz="2400" dirty="0" smtClean="0">
                <a:latin typeface="Bahnschrift" panose="020B0502040204020203" pitchFamily="34" charset="0"/>
              </a:rPr>
              <a:t>3. Add 2 rocks and 5 stones in it. </a:t>
            </a:r>
            <a:endParaRPr lang="ru-RU" sz="2400" dirty="0">
              <a:latin typeface="Bahnschrift" panose="020B0502040204020203" pitchFamily="34" charset="0"/>
            </a:endParaRPr>
          </a:p>
        </p:txBody>
      </p:sp>
      <p:sp>
        <p:nvSpPr>
          <p:cNvPr id="7" name="Прямоугольник 6"/>
          <p:cNvSpPr/>
          <p:nvPr/>
        </p:nvSpPr>
        <p:spPr>
          <a:xfrm>
            <a:off x="3717071" y="3093285"/>
            <a:ext cx="4195379" cy="461665"/>
          </a:xfrm>
          <a:prstGeom prst="rect">
            <a:avLst/>
          </a:prstGeom>
        </p:spPr>
        <p:txBody>
          <a:bodyPr wrap="none">
            <a:spAutoFit/>
          </a:bodyPr>
          <a:lstStyle/>
          <a:p>
            <a:r>
              <a:rPr lang="en-US" sz="2400" dirty="0" smtClean="0">
                <a:latin typeface="Bahnschrift" panose="020B0502040204020203" pitchFamily="34" charset="0"/>
              </a:rPr>
              <a:t>4. Erase 1 rock and 2 stones. </a:t>
            </a:r>
            <a:endParaRPr lang="ru-RU" sz="2400" dirty="0">
              <a:latin typeface="Bahnschrift" panose="020B0502040204020203" pitchFamily="34" charset="0"/>
            </a:endParaRPr>
          </a:p>
        </p:txBody>
      </p:sp>
      <p:sp>
        <p:nvSpPr>
          <p:cNvPr id="8" name="Прямоугольник 7"/>
          <p:cNvSpPr/>
          <p:nvPr/>
        </p:nvSpPr>
        <p:spPr>
          <a:xfrm>
            <a:off x="2748216" y="3565598"/>
            <a:ext cx="6660798" cy="461665"/>
          </a:xfrm>
          <a:prstGeom prst="rect">
            <a:avLst/>
          </a:prstGeom>
        </p:spPr>
        <p:txBody>
          <a:bodyPr wrap="none">
            <a:spAutoFit/>
          </a:bodyPr>
          <a:lstStyle/>
          <a:p>
            <a:r>
              <a:rPr lang="en-US" sz="2400" dirty="0" smtClean="0">
                <a:latin typeface="Bahnschrift" panose="020B0502040204020203" pitchFamily="34" charset="0"/>
              </a:rPr>
              <a:t>5. At the bottom of the square draw some sand</a:t>
            </a:r>
            <a:endParaRPr lang="ru-RU" sz="2400" dirty="0">
              <a:latin typeface="Bahnschrift" panose="020B0502040204020203" pitchFamily="34" charset="0"/>
            </a:endParaRPr>
          </a:p>
        </p:txBody>
      </p:sp>
      <p:sp>
        <p:nvSpPr>
          <p:cNvPr id="9" name="Прямоугольник 8"/>
          <p:cNvSpPr/>
          <p:nvPr/>
        </p:nvSpPr>
        <p:spPr>
          <a:xfrm>
            <a:off x="3743583" y="4022894"/>
            <a:ext cx="4649030" cy="461665"/>
          </a:xfrm>
          <a:prstGeom prst="rect">
            <a:avLst/>
          </a:prstGeom>
        </p:spPr>
        <p:txBody>
          <a:bodyPr wrap="none">
            <a:spAutoFit/>
          </a:bodyPr>
          <a:lstStyle/>
          <a:p>
            <a:r>
              <a:rPr lang="en-US" sz="2400" dirty="0" smtClean="0">
                <a:latin typeface="Bahnschrift" panose="020B0502040204020203" pitchFamily="34" charset="0"/>
              </a:rPr>
              <a:t>6. Add some underwater plants. </a:t>
            </a:r>
            <a:endParaRPr lang="ru-RU" sz="2400" dirty="0">
              <a:latin typeface="Bahnschrift" panose="020B0502040204020203" pitchFamily="34" charset="0"/>
            </a:endParaRPr>
          </a:p>
        </p:txBody>
      </p:sp>
      <p:sp>
        <p:nvSpPr>
          <p:cNvPr id="10" name="Прямоугольник 9"/>
          <p:cNvSpPr/>
          <p:nvPr/>
        </p:nvSpPr>
        <p:spPr>
          <a:xfrm>
            <a:off x="4284597" y="4484559"/>
            <a:ext cx="3567002" cy="461665"/>
          </a:xfrm>
          <a:prstGeom prst="rect">
            <a:avLst/>
          </a:prstGeom>
        </p:spPr>
        <p:txBody>
          <a:bodyPr wrap="none">
            <a:spAutoFit/>
          </a:bodyPr>
          <a:lstStyle/>
          <a:p>
            <a:r>
              <a:rPr lang="en-US" sz="2400" dirty="0" smtClean="0">
                <a:latin typeface="Bahnschrift" panose="020B0502040204020203" pitchFamily="34" charset="0"/>
              </a:rPr>
              <a:t>7. </a:t>
            </a:r>
            <a:r>
              <a:rPr lang="en-US" sz="2400" dirty="0" err="1" smtClean="0">
                <a:latin typeface="Bahnschrift" panose="020B0502040204020203" pitchFamily="34" charset="0"/>
              </a:rPr>
              <a:t>Colour</a:t>
            </a:r>
            <a:r>
              <a:rPr lang="en-US" sz="2400" dirty="0" smtClean="0">
                <a:latin typeface="Bahnschrift" panose="020B0502040204020203" pitchFamily="34" charset="0"/>
              </a:rPr>
              <a:t> them in green. </a:t>
            </a:r>
            <a:endParaRPr lang="ru-RU" sz="2400" dirty="0">
              <a:latin typeface="Bahnschrift" panose="020B0502040204020203" pitchFamily="34" charset="0"/>
            </a:endParaRPr>
          </a:p>
        </p:txBody>
      </p:sp>
      <p:sp>
        <p:nvSpPr>
          <p:cNvPr id="11" name="Прямоугольник 10"/>
          <p:cNvSpPr/>
          <p:nvPr/>
        </p:nvSpPr>
        <p:spPr>
          <a:xfrm>
            <a:off x="4704681" y="4928052"/>
            <a:ext cx="2747868" cy="461665"/>
          </a:xfrm>
          <a:prstGeom prst="rect">
            <a:avLst/>
          </a:prstGeom>
        </p:spPr>
        <p:txBody>
          <a:bodyPr wrap="none">
            <a:spAutoFit/>
          </a:bodyPr>
          <a:lstStyle/>
          <a:p>
            <a:r>
              <a:rPr lang="en-US" sz="2400" dirty="0" smtClean="0">
                <a:latin typeface="Bahnschrift" panose="020B0502040204020203" pitchFamily="34" charset="0"/>
              </a:rPr>
              <a:t>8. Draw some fish.</a:t>
            </a:r>
            <a:endParaRPr lang="ru-RU" sz="2400" dirty="0">
              <a:latin typeface="Bahnschrift" panose="020B0502040204020203" pitchFamily="34" charset="0"/>
            </a:endParaRPr>
          </a:p>
        </p:txBody>
      </p:sp>
      <p:sp>
        <p:nvSpPr>
          <p:cNvPr id="12" name="Прямоугольник 11"/>
          <p:cNvSpPr/>
          <p:nvPr/>
        </p:nvSpPr>
        <p:spPr>
          <a:xfrm>
            <a:off x="721969" y="5403520"/>
            <a:ext cx="6096000" cy="1015663"/>
          </a:xfrm>
          <a:prstGeom prst="rect">
            <a:avLst/>
          </a:prstGeom>
        </p:spPr>
        <p:txBody>
          <a:bodyPr>
            <a:spAutoFit/>
          </a:bodyPr>
          <a:lstStyle/>
          <a:p>
            <a:r>
              <a:rPr lang="en-US" sz="2000" dirty="0" smtClean="0">
                <a:latin typeface="Bahnschrift SemiBold" panose="020B0502040204020203" pitchFamily="34" charset="0"/>
              </a:rPr>
              <a:t>Descriptor A learner </a:t>
            </a:r>
          </a:p>
          <a:p>
            <a:r>
              <a:rPr lang="en-US" sz="2000" dirty="0" smtClean="0">
                <a:latin typeface="Bahnschrift SemiBold" panose="020B0502040204020203" pitchFamily="34" charset="0"/>
              </a:rPr>
              <a:t>• illustrates the proper actions; </a:t>
            </a:r>
          </a:p>
          <a:p>
            <a:r>
              <a:rPr lang="en-US" sz="2000" dirty="0" smtClean="0">
                <a:latin typeface="Bahnschrift SemiBold" panose="020B0502040204020203" pitchFamily="34" charset="0"/>
              </a:rPr>
              <a:t>• uses imagination to draw a picture.</a:t>
            </a:r>
            <a:endParaRPr lang="en-US" sz="2000" dirty="0">
              <a:latin typeface="Bahnschrift SemiBold" panose="020B0502040204020203" pitchFamily="34" charset="0"/>
            </a:endParaRPr>
          </a:p>
        </p:txBody>
      </p:sp>
      <p:pic>
        <p:nvPicPr>
          <p:cNvPr id="14" name="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39323" y="6021947"/>
            <a:ext cx="609600" cy="609600"/>
          </a:xfrm>
          <a:prstGeom prst="rect">
            <a:avLst/>
          </a:prstGeom>
        </p:spPr>
      </p:pic>
    </p:spTree>
    <p:extLst>
      <p:ext uri="{BB962C8B-B14F-4D97-AF65-F5344CB8AC3E}">
        <p14:creationId xmlns:p14="http://schemas.microsoft.com/office/powerpoint/2010/main" val="3198904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8" restart="whenNotActive" fill="hold" evtFilter="cancelBubble" nodeType="interactiveSeq">
                <p:stCondLst>
                  <p:cond evt="onClick" delay="0">
                    <p:tgtEl>
                      <p:spTgt spid="14"/>
                    </p:tgtEl>
                  </p:cond>
                </p:stCondLst>
                <p:endSync evt="end" delay="0">
                  <p:rtn val="all"/>
                </p:endSync>
                <p:childTnLst>
                  <p:par>
                    <p:cTn id="49" fill="hold">
                      <p:stCondLst>
                        <p:cond delay="0"/>
                      </p:stCondLst>
                      <p:childTnLst>
                        <p:par>
                          <p:cTn id="50" fill="hold">
                            <p:stCondLst>
                              <p:cond delay="0"/>
                            </p:stCondLst>
                            <p:childTnLst>
                              <p:par>
                                <p:cTn id="51" presetID="1" presetClass="mediacall" presetSubtype="0" fill="hold" nodeType="clickEffect">
                                  <p:stCondLst>
                                    <p:cond delay="0"/>
                                  </p:stCondLst>
                                  <p:childTnLst>
                                    <p:cmd type="call" cmd="playFrom(0.0)">
                                      <p:cBhvr>
                                        <p:cTn id="52" dur="47925" fill="hold"/>
                                        <p:tgtEl>
                                          <p:spTgt spid="14"/>
                                        </p:tgtEl>
                                      </p:cBhvr>
                                    </p:cmd>
                                  </p:childTnLst>
                                </p:cTn>
                              </p:par>
                            </p:childTnLst>
                          </p:cTn>
                        </p:par>
                      </p:childTnLst>
                    </p:cTn>
                  </p:par>
                </p:childTnLst>
              </p:cTn>
              <p:nextCondLst>
                <p:cond evt="onClick" delay="0">
                  <p:tgtEl>
                    <p:spTgt spid="14"/>
                  </p:tgtEl>
                </p:cond>
              </p:nextCondLst>
            </p:seq>
            <p:audio>
              <p:cMediaNode vol="80000">
                <p:cTn id="53" fill="hold" display="0">
                  <p:stCondLst>
                    <p:cond delay="indefinite"/>
                  </p:stCondLst>
                  <p:endCondLst>
                    <p:cond evt="onStopAudio" delay="0">
                      <p:tgtEl>
                        <p:sldTgt/>
                      </p:tgtEl>
                    </p:cond>
                  </p:endCondLst>
                </p:cTn>
                <p:tgtEl>
                  <p:spTgt spid="14"/>
                </p:tgtEl>
              </p:cMediaNode>
            </p:audio>
          </p:childTnLst>
        </p:cTn>
      </p:par>
    </p:tnLst>
    <p:bldLst>
      <p:bldP spid="4" grpId="0"/>
      <p:bldP spid="5" grpId="0"/>
      <p:bldP spid="6" grpId="0"/>
      <p:bldP spid="7" grpId="0"/>
      <p:bldP spid="8" grpId="0"/>
      <p:bldP spid="9" grpId="0"/>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704559" y="1596980"/>
            <a:ext cx="7006107" cy="44704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Рисунок 9"/>
          <p:cNvPicPr>
            <a:picLocks noChangeAspect="1"/>
          </p:cNvPicPr>
          <p:nvPr/>
        </p:nvPicPr>
        <p:blipFill rotWithShape="1">
          <a:blip r:embed="rId4">
            <a:extLst>
              <a:ext uri="{28A0092B-C50C-407E-A947-70E740481C1C}">
                <a14:useLocalDpi xmlns:a14="http://schemas.microsoft.com/office/drawing/2010/main" val="0"/>
              </a:ext>
            </a:extLst>
          </a:blip>
          <a:srcRect t="70047" r="31739" b="28451"/>
          <a:stretch/>
        </p:blipFill>
        <p:spPr>
          <a:xfrm>
            <a:off x="2704560" y="5575389"/>
            <a:ext cx="7006107" cy="520144"/>
          </a:xfrm>
          <a:prstGeom prst="rect">
            <a:avLst/>
          </a:prstGeom>
        </p:spPr>
      </p:pic>
      <p:sp>
        <p:nvSpPr>
          <p:cNvPr id="8" name="Облако 5"/>
          <p:cNvSpPr/>
          <p:nvPr/>
        </p:nvSpPr>
        <p:spPr>
          <a:xfrm rot="21396212" flipH="1">
            <a:off x="8550258" y="5486893"/>
            <a:ext cx="525491" cy="403876"/>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0633"/>
              <a:gd name="connsiteX1" fmla="*/ 5659 w 43256"/>
              <a:gd name="connsiteY1" fmla="*/ 6766 h 40633"/>
              <a:gd name="connsiteX2" fmla="*/ 14041 w 43256"/>
              <a:gd name="connsiteY2" fmla="*/ 5061 h 40633"/>
              <a:gd name="connsiteX3" fmla="*/ 22492 w 43256"/>
              <a:gd name="connsiteY3" fmla="*/ 3291 h 40633"/>
              <a:gd name="connsiteX4" fmla="*/ 25785 w 43256"/>
              <a:gd name="connsiteY4" fmla="*/ 59 h 40633"/>
              <a:gd name="connsiteX5" fmla="*/ 29869 w 43256"/>
              <a:gd name="connsiteY5" fmla="*/ 2340 h 40633"/>
              <a:gd name="connsiteX6" fmla="*/ 35499 w 43256"/>
              <a:gd name="connsiteY6" fmla="*/ 549 h 40633"/>
              <a:gd name="connsiteX7" fmla="*/ 38354 w 43256"/>
              <a:gd name="connsiteY7" fmla="*/ 5435 h 40633"/>
              <a:gd name="connsiteX8" fmla="*/ 42018 w 43256"/>
              <a:gd name="connsiteY8" fmla="*/ 10177 h 40633"/>
              <a:gd name="connsiteX9" fmla="*/ 41854 w 43256"/>
              <a:gd name="connsiteY9" fmla="*/ 15319 h 40633"/>
              <a:gd name="connsiteX10" fmla="*/ 43052 w 43256"/>
              <a:gd name="connsiteY10" fmla="*/ 23181 h 40633"/>
              <a:gd name="connsiteX11" fmla="*/ 37440 w 43256"/>
              <a:gd name="connsiteY11" fmla="*/ 30063 h 40633"/>
              <a:gd name="connsiteX12" fmla="*/ 35431 w 43256"/>
              <a:gd name="connsiteY12" fmla="*/ 35960 h 40633"/>
              <a:gd name="connsiteX13" fmla="*/ 28591 w 43256"/>
              <a:gd name="connsiteY13" fmla="*/ 36674 h 40633"/>
              <a:gd name="connsiteX14" fmla="*/ 24089 w 43256"/>
              <a:gd name="connsiteY14" fmla="*/ 35844 h 40633"/>
              <a:gd name="connsiteX15" fmla="*/ 16516 w 43256"/>
              <a:gd name="connsiteY15" fmla="*/ 39125 h 40633"/>
              <a:gd name="connsiteX16" fmla="*/ 5840 w 43256"/>
              <a:gd name="connsiteY16" fmla="*/ 35331 h 40633"/>
              <a:gd name="connsiteX17" fmla="*/ 1146 w 43256"/>
              <a:gd name="connsiteY17" fmla="*/ 31109 h 40633"/>
              <a:gd name="connsiteX18" fmla="*/ 2149 w 43256"/>
              <a:gd name="connsiteY18" fmla="*/ 25410 h 40633"/>
              <a:gd name="connsiteX19" fmla="*/ 31 w 43256"/>
              <a:gd name="connsiteY19" fmla="*/ 19563 h 40633"/>
              <a:gd name="connsiteX20" fmla="*/ 3899 w 43256"/>
              <a:gd name="connsiteY20" fmla="*/ 14366 h 40633"/>
              <a:gd name="connsiteX21" fmla="*/ 3936 w 43256"/>
              <a:gd name="connsiteY21" fmla="*/ 14229 h 40633"/>
              <a:gd name="connsiteX0" fmla="*/ 4729 w 43256"/>
              <a:gd name="connsiteY0" fmla="*/ 26036 h 40633"/>
              <a:gd name="connsiteX1" fmla="*/ 2196 w 43256"/>
              <a:gd name="connsiteY1" fmla="*/ 25239 h 40633"/>
              <a:gd name="connsiteX2" fmla="*/ 6964 w 43256"/>
              <a:gd name="connsiteY2" fmla="*/ 34758 h 40633"/>
              <a:gd name="connsiteX3" fmla="*/ 5856 w 43256"/>
              <a:gd name="connsiteY3" fmla="*/ 35139 h 40633"/>
              <a:gd name="connsiteX4" fmla="*/ 16514 w 43256"/>
              <a:gd name="connsiteY4" fmla="*/ 38949 h 40633"/>
              <a:gd name="connsiteX5" fmla="*/ 15846 w 43256"/>
              <a:gd name="connsiteY5" fmla="*/ 37209 h 40633"/>
              <a:gd name="connsiteX6" fmla="*/ 28863 w 43256"/>
              <a:gd name="connsiteY6" fmla="*/ 34610 h 40633"/>
              <a:gd name="connsiteX7" fmla="*/ 28596 w 43256"/>
              <a:gd name="connsiteY7" fmla="*/ 36519 h 40633"/>
              <a:gd name="connsiteX8" fmla="*/ 34165 w 43256"/>
              <a:gd name="connsiteY8" fmla="*/ 22813 h 40633"/>
              <a:gd name="connsiteX9" fmla="*/ 37416 w 43256"/>
              <a:gd name="connsiteY9" fmla="*/ 29949 h 40633"/>
              <a:gd name="connsiteX10" fmla="*/ 41834 w 43256"/>
              <a:gd name="connsiteY10" fmla="*/ 15213 h 40633"/>
              <a:gd name="connsiteX11" fmla="*/ 40386 w 43256"/>
              <a:gd name="connsiteY11" fmla="*/ 17889 h 40633"/>
              <a:gd name="connsiteX12" fmla="*/ 38360 w 43256"/>
              <a:gd name="connsiteY12" fmla="*/ 5285 h 40633"/>
              <a:gd name="connsiteX13" fmla="*/ 38436 w 43256"/>
              <a:gd name="connsiteY13" fmla="*/ 6549 h 40633"/>
              <a:gd name="connsiteX14" fmla="*/ 29114 w 43256"/>
              <a:gd name="connsiteY14" fmla="*/ 3811 h 40633"/>
              <a:gd name="connsiteX15" fmla="*/ 29856 w 43256"/>
              <a:gd name="connsiteY15" fmla="*/ 2199 h 40633"/>
              <a:gd name="connsiteX16" fmla="*/ 22177 w 43256"/>
              <a:gd name="connsiteY16" fmla="*/ 4579 h 40633"/>
              <a:gd name="connsiteX17" fmla="*/ 22536 w 43256"/>
              <a:gd name="connsiteY17" fmla="*/ 3189 h 40633"/>
              <a:gd name="connsiteX18" fmla="*/ 14036 w 43256"/>
              <a:gd name="connsiteY18" fmla="*/ 5051 h 40633"/>
              <a:gd name="connsiteX19" fmla="*/ 15336 w 43256"/>
              <a:gd name="connsiteY19" fmla="*/ 6399 h 40633"/>
              <a:gd name="connsiteX20" fmla="*/ 4163 w 43256"/>
              <a:gd name="connsiteY20" fmla="*/ 15648 h 40633"/>
              <a:gd name="connsiteX21" fmla="*/ 3936 w 43256"/>
              <a:gd name="connsiteY21" fmla="*/ 14229 h 40633"/>
              <a:gd name="connsiteX0" fmla="*/ 3936 w 43256"/>
              <a:gd name="connsiteY0" fmla="*/ 14229 h 40633"/>
              <a:gd name="connsiteX1" fmla="*/ 5659 w 43256"/>
              <a:gd name="connsiteY1" fmla="*/ 6766 h 40633"/>
              <a:gd name="connsiteX2" fmla="*/ 14041 w 43256"/>
              <a:gd name="connsiteY2" fmla="*/ 5061 h 40633"/>
              <a:gd name="connsiteX3" fmla="*/ 22492 w 43256"/>
              <a:gd name="connsiteY3" fmla="*/ 3291 h 40633"/>
              <a:gd name="connsiteX4" fmla="*/ 25785 w 43256"/>
              <a:gd name="connsiteY4" fmla="*/ 59 h 40633"/>
              <a:gd name="connsiteX5" fmla="*/ 29869 w 43256"/>
              <a:gd name="connsiteY5" fmla="*/ 2340 h 40633"/>
              <a:gd name="connsiteX6" fmla="*/ 35499 w 43256"/>
              <a:gd name="connsiteY6" fmla="*/ 549 h 40633"/>
              <a:gd name="connsiteX7" fmla="*/ 38354 w 43256"/>
              <a:gd name="connsiteY7" fmla="*/ 5435 h 40633"/>
              <a:gd name="connsiteX8" fmla="*/ 42018 w 43256"/>
              <a:gd name="connsiteY8" fmla="*/ 10177 h 40633"/>
              <a:gd name="connsiteX9" fmla="*/ 41854 w 43256"/>
              <a:gd name="connsiteY9" fmla="*/ 15319 h 40633"/>
              <a:gd name="connsiteX10" fmla="*/ 43052 w 43256"/>
              <a:gd name="connsiteY10" fmla="*/ 23181 h 40633"/>
              <a:gd name="connsiteX11" fmla="*/ 37440 w 43256"/>
              <a:gd name="connsiteY11" fmla="*/ 30063 h 40633"/>
              <a:gd name="connsiteX12" fmla="*/ 35431 w 43256"/>
              <a:gd name="connsiteY12" fmla="*/ 35960 h 40633"/>
              <a:gd name="connsiteX13" fmla="*/ 28591 w 43256"/>
              <a:gd name="connsiteY13" fmla="*/ 36674 h 40633"/>
              <a:gd name="connsiteX14" fmla="*/ 24089 w 43256"/>
              <a:gd name="connsiteY14" fmla="*/ 35844 h 40633"/>
              <a:gd name="connsiteX15" fmla="*/ 16516 w 43256"/>
              <a:gd name="connsiteY15" fmla="*/ 39125 h 40633"/>
              <a:gd name="connsiteX16" fmla="*/ 5840 w 43256"/>
              <a:gd name="connsiteY16" fmla="*/ 35331 h 40633"/>
              <a:gd name="connsiteX17" fmla="*/ 1146 w 43256"/>
              <a:gd name="connsiteY17" fmla="*/ 31109 h 40633"/>
              <a:gd name="connsiteX18" fmla="*/ 2149 w 43256"/>
              <a:gd name="connsiteY18" fmla="*/ 25410 h 40633"/>
              <a:gd name="connsiteX19" fmla="*/ 31 w 43256"/>
              <a:gd name="connsiteY19" fmla="*/ 19563 h 40633"/>
              <a:gd name="connsiteX20" fmla="*/ 3899 w 43256"/>
              <a:gd name="connsiteY20" fmla="*/ 14366 h 40633"/>
              <a:gd name="connsiteX21" fmla="*/ 3936 w 43256"/>
              <a:gd name="connsiteY21" fmla="*/ 14229 h 40633"/>
              <a:gd name="connsiteX0" fmla="*/ 4729 w 43256"/>
              <a:gd name="connsiteY0" fmla="*/ 26036 h 40633"/>
              <a:gd name="connsiteX1" fmla="*/ 2196 w 43256"/>
              <a:gd name="connsiteY1" fmla="*/ 25239 h 40633"/>
              <a:gd name="connsiteX2" fmla="*/ 6964 w 43256"/>
              <a:gd name="connsiteY2" fmla="*/ 34758 h 40633"/>
              <a:gd name="connsiteX3" fmla="*/ 5856 w 43256"/>
              <a:gd name="connsiteY3" fmla="*/ 35139 h 40633"/>
              <a:gd name="connsiteX4" fmla="*/ 16514 w 43256"/>
              <a:gd name="connsiteY4" fmla="*/ 38949 h 40633"/>
              <a:gd name="connsiteX5" fmla="*/ 12375 w 43256"/>
              <a:gd name="connsiteY5" fmla="*/ 30088 h 40633"/>
              <a:gd name="connsiteX6" fmla="*/ 28863 w 43256"/>
              <a:gd name="connsiteY6" fmla="*/ 34610 h 40633"/>
              <a:gd name="connsiteX7" fmla="*/ 28596 w 43256"/>
              <a:gd name="connsiteY7" fmla="*/ 36519 h 40633"/>
              <a:gd name="connsiteX8" fmla="*/ 34165 w 43256"/>
              <a:gd name="connsiteY8" fmla="*/ 22813 h 40633"/>
              <a:gd name="connsiteX9" fmla="*/ 37416 w 43256"/>
              <a:gd name="connsiteY9" fmla="*/ 29949 h 40633"/>
              <a:gd name="connsiteX10" fmla="*/ 41834 w 43256"/>
              <a:gd name="connsiteY10" fmla="*/ 15213 h 40633"/>
              <a:gd name="connsiteX11" fmla="*/ 40386 w 43256"/>
              <a:gd name="connsiteY11" fmla="*/ 17889 h 40633"/>
              <a:gd name="connsiteX12" fmla="*/ 38360 w 43256"/>
              <a:gd name="connsiteY12" fmla="*/ 5285 h 40633"/>
              <a:gd name="connsiteX13" fmla="*/ 38436 w 43256"/>
              <a:gd name="connsiteY13" fmla="*/ 6549 h 40633"/>
              <a:gd name="connsiteX14" fmla="*/ 29114 w 43256"/>
              <a:gd name="connsiteY14" fmla="*/ 3811 h 40633"/>
              <a:gd name="connsiteX15" fmla="*/ 29856 w 43256"/>
              <a:gd name="connsiteY15" fmla="*/ 2199 h 40633"/>
              <a:gd name="connsiteX16" fmla="*/ 22177 w 43256"/>
              <a:gd name="connsiteY16" fmla="*/ 4579 h 40633"/>
              <a:gd name="connsiteX17" fmla="*/ 22536 w 43256"/>
              <a:gd name="connsiteY17" fmla="*/ 3189 h 40633"/>
              <a:gd name="connsiteX18" fmla="*/ 14036 w 43256"/>
              <a:gd name="connsiteY18" fmla="*/ 5051 h 40633"/>
              <a:gd name="connsiteX19" fmla="*/ 15336 w 43256"/>
              <a:gd name="connsiteY19" fmla="*/ 6399 h 40633"/>
              <a:gd name="connsiteX20" fmla="*/ 4163 w 43256"/>
              <a:gd name="connsiteY20" fmla="*/ 15648 h 40633"/>
              <a:gd name="connsiteX21" fmla="*/ 3936 w 43256"/>
              <a:gd name="connsiteY21" fmla="*/ 14229 h 40633"/>
              <a:gd name="connsiteX0" fmla="*/ 3936 w 43256"/>
              <a:gd name="connsiteY0" fmla="*/ 14229 h 40633"/>
              <a:gd name="connsiteX1" fmla="*/ 5659 w 43256"/>
              <a:gd name="connsiteY1" fmla="*/ 6766 h 40633"/>
              <a:gd name="connsiteX2" fmla="*/ 14041 w 43256"/>
              <a:gd name="connsiteY2" fmla="*/ 5061 h 40633"/>
              <a:gd name="connsiteX3" fmla="*/ 22492 w 43256"/>
              <a:gd name="connsiteY3" fmla="*/ 3291 h 40633"/>
              <a:gd name="connsiteX4" fmla="*/ 25785 w 43256"/>
              <a:gd name="connsiteY4" fmla="*/ 59 h 40633"/>
              <a:gd name="connsiteX5" fmla="*/ 29869 w 43256"/>
              <a:gd name="connsiteY5" fmla="*/ 2340 h 40633"/>
              <a:gd name="connsiteX6" fmla="*/ 35499 w 43256"/>
              <a:gd name="connsiteY6" fmla="*/ 549 h 40633"/>
              <a:gd name="connsiteX7" fmla="*/ 38354 w 43256"/>
              <a:gd name="connsiteY7" fmla="*/ 5435 h 40633"/>
              <a:gd name="connsiteX8" fmla="*/ 42018 w 43256"/>
              <a:gd name="connsiteY8" fmla="*/ 10177 h 40633"/>
              <a:gd name="connsiteX9" fmla="*/ 41854 w 43256"/>
              <a:gd name="connsiteY9" fmla="*/ 15319 h 40633"/>
              <a:gd name="connsiteX10" fmla="*/ 43052 w 43256"/>
              <a:gd name="connsiteY10" fmla="*/ 23181 h 40633"/>
              <a:gd name="connsiteX11" fmla="*/ 37440 w 43256"/>
              <a:gd name="connsiteY11" fmla="*/ 30063 h 40633"/>
              <a:gd name="connsiteX12" fmla="*/ 35431 w 43256"/>
              <a:gd name="connsiteY12" fmla="*/ 35960 h 40633"/>
              <a:gd name="connsiteX13" fmla="*/ 28591 w 43256"/>
              <a:gd name="connsiteY13" fmla="*/ 36674 h 40633"/>
              <a:gd name="connsiteX14" fmla="*/ 24089 w 43256"/>
              <a:gd name="connsiteY14" fmla="*/ 35844 h 40633"/>
              <a:gd name="connsiteX15" fmla="*/ 16516 w 43256"/>
              <a:gd name="connsiteY15" fmla="*/ 39125 h 40633"/>
              <a:gd name="connsiteX16" fmla="*/ 5840 w 43256"/>
              <a:gd name="connsiteY16" fmla="*/ 35331 h 40633"/>
              <a:gd name="connsiteX17" fmla="*/ 1146 w 43256"/>
              <a:gd name="connsiteY17" fmla="*/ 31109 h 40633"/>
              <a:gd name="connsiteX18" fmla="*/ 2149 w 43256"/>
              <a:gd name="connsiteY18" fmla="*/ 25410 h 40633"/>
              <a:gd name="connsiteX19" fmla="*/ 31 w 43256"/>
              <a:gd name="connsiteY19" fmla="*/ 19563 h 40633"/>
              <a:gd name="connsiteX20" fmla="*/ 3899 w 43256"/>
              <a:gd name="connsiteY20" fmla="*/ 14366 h 40633"/>
              <a:gd name="connsiteX21" fmla="*/ 3936 w 43256"/>
              <a:gd name="connsiteY21" fmla="*/ 14229 h 40633"/>
              <a:gd name="connsiteX0" fmla="*/ 4729 w 43256"/>
              <a:gd name="connsiteY0" fmla="*/ 26036 h 40633"/>
              <a:gd name="connsiteX1" fmla="*/ 2196 w 43256"/>
              <a:gd name="connsiteY1" fmla="*/ 25239 h 40633"/>
              <a:gd name="connsiteX2" fmla="*/ 10821 w 43256"/>
              <a:gd name="connsiteY2" fmla="*/ 32384 h 40633"/>
              <a:gd name="connsiteX3" fmla="*/ 5856 w 43256"/>
              <a:gd name="connsiteY3" fmla="*/ 35139 h 40633"/>
              <a:gd name="connsiteX4" fmla="*/ 16514 w 43256"/>
              <a:gd name="connsiteY4" fmla="*/ 38949 h 40633"/>
              <a:gd name="connsiteX5" fmla="*/ 12375 w 43256"/>
              <a:gd name="connsiteY5" fmla="*/ 30088 h 40633"/>
              <a:gd name="connsiteX6" fmla="*/ 28863 w 43256"/>
              <a:gd name="connsiteY6" fmla="*/ 34610 h 40633"/>
              <a:gd name="connsiteX7" fmla="*/ 28596 w 43256"/>
              <a:gd name="connsiteY7" fmla="*/ 36519 h 40633"/>
              <a:gd name="connsiteX8" fmla="*/ 34165 w 43256"/>
              <a:gd name="connsiteY8" fmla="*/ 22813 h 40633"/>
              <a:gd name="connsiteX9" fmla="*/ 37416 w 43256"/>
              <a:gd name="connsiteY9" fmla="*/ 29949 h 40633"/>
              <a:gd name="connsiteX10" fmla="*/ 41834 w 43256"/>
              <a:gd name="connsiteY10" fmla="*/ 15213 h 40633"/>
              <a:gd name="connsiteX11" fmla="*/ 40386 w 43256"/>
              <a:gd name="connsiteY11" fmla="*/ 17889 h 40633"/>
              <a:gd name="connsiteX12" fmla="*/ 38360 w 43256"/>
              <a:gd name="connsiteY12" fmla="*/ 5285 h 40633"/>
              <a:gd name="connsiteX13" fmla="*/ 38436 w 43256"/>
              <a:gd name="connsiteY13" fmla="*/ 6549 h 40633"/>
              <a:gd name="connsiteX14" fmla="*/ 29114 w 43256"/>
              <a:gd name="connsiteY14" fmla="*/ 3811 h 40633"/>
              <a:gd name="connsiteX15" fmla="*/ 29856 w 43256"/>
              <a:gd name="connsiteY15" fmla="*/ 2199 h 40633"/>
              <a:gd name="connsiteX16" fmla="*/ 22177 w 43256"/>
              <a:gd name="connsiteY16" fmla="*/ 4579 h 40633"/>
              <a:gd name="connsiteX17" fmla="*/ 22536 w 43256"/>
              <a:gd name="connsiteY17" fmla="*/ 3189 h 40633"/>
              <a:gd name="connsiteX18" fmla="*/ 14036 w 43256"/>
              <a:gd name="connsiteY18" fmla="*/ 5051 h 40633"/>
              <a:gd name="connsiteX19" fmla="*/ 15336 w 43256"/>
              <a:gd name="connsiteY19" fmla="*/ 6399 h 40633"/>
              <a:gd name="connsiteX20" fmla="*/ 4163 w 43256"/>
              <a:gd name="connsiteY20" fmla="*/ 15648 h 40633"/>
              <a:gd name="connsiteX21" fmla="*/ 3936 w 43256"/>
              <a:gd name="connsiteY21" fmla="*/ 14229 h 40633"/>
              <a:gd name="connsiteX0" fmla="*/ 3936 w 43256"/>
              <a:gd name="connsiteY0" fmla="*/ 14229 h 40633"/>
              <a:gd name="connsiteX1" fmla="*/ 5659 w 43256"/>
              <a:gd name="connsiteY1" fmla="*/ 6766 h 40633"/>
              <a:gd name="connsiteX2" fmla="*/ 14041 w 43256"/>
              <a:gd name="connsiteY2" fmla="*/ 5061 h 40633"/>
              <a:gd name="connsiteX3" fmla="*/ 22492 w 43256"/>
              <a:gd name="connsiteY3" fmla="*/ 3291 h 40633"/>
              <a:gd name="connsiteX4" fmla="*/ 25785 w 43256"/>
              <a:gd name="connsiteY4" fmla="*/ 59 h 40633"/>
              <a:gd name="connsiteX5" fmla="*/ 29869 w 43256"/>
              <a:gd name="connsiteY5" fmla="*/ 2340 h 40633"/>
              <a:gd name="connsiteX6" fmla="*/ 35499 w 43256"/>
              <a:gd name="connsiteY6" fmla="*/ 549 h 40633"/>
              <a:gd name="connsiteX7" fmla="*/ 38354 w 43256"/>
              <a:gd name="connsiteY7" fmla="*/ 5435 h 40633"/>
              <a:gd name="connsiteX8" fmla="*/ 42018 w 43256"/>
              <a:gd name="connsiteY8" fmla="*/ 10177 h 40633"/>
              <a:gd name="connsiteX9" fmla="*/ 41854 w 43256"/>
              <a:gd name="connsiteY9" fmla="*/ 15319 h 40633"/>
              <a:gd name="connsiteX10" fmla="*/ 43052 w 43256"/>
              <a:gd name="connsiteY10" fmla="*/ 23181 h 40633"/>
              <a:gd name="connsiteX11" fmla="*/ 37440 w 43256"/>
              <a:gd name="connsiteY11" fmla="*/ 30063 h 40633"/>
              <a:gd name="connsiteX12" fmla="*/ 35431 w 43256"/>
              <a:gd name="connsiteY12" fmla="*/ 35960 h 40633"/>
              <a:gd name="connsiteX13" fmla="*/ 28591 w 43256"/>
              <a:gd name="connsiteY13" fmla="*/ 36674 h 40633"/>
              <a:gd name="connsiteX14" fmla="*/ 24089 w 43256"/>
              <a:gd name="connsiteY14" fmla="*/ 35844 h 40633"/>
              <a:gd name="connsiteX15" fmla="*/ 16516 w 43256"/>
              <a:gd name="connsiteY15" fmla="*/ 39125 h 40633"/>
              <a:gd name="connsiteX16" fmla="*/ 5840 w 43256"/>
              <a:gd name="connsiteY16" fmla="*/ 35331 h 40633"/>
              <a:gd name="connsiteX17" fmla="*/ 1146 w 43256"/>
              <a:gd name="connsiteY17" fmla="*/ 31109 h 40633"/>
              <a:gd name="connsiteX18" fmla="*/ 2149 w 43256"/>
              <a:gd name="connsiteY18" fmla="*/ 25410 h 40633"/>
              <a:gd name="connsiteX19" fmla="*/ 31 w 43256"/>
              <a:gd name="connsiteY19" fmla="*/ 19563 h 40633"/>
              <a:gd name="connsiteX20" fmla="*/ 3899 w 43256"/>
              <a:gd name="connsiteY20" fmla="*/ 14366 h 40633"/>
              <a:gd name="connsiteX21" fmla="*/ 3936 w 43256"/>
              <a:gd name="connsiteY21" fmla="*/ 14229 h 40633"/>
              <a:gd name="connsiteX0" fmla="*/ 4729 w 43256"/>
              <a:gd name="connsiteY0" fmla="*/ 26036 h 40633"/>
              <a:gd name="connsiteX1" fmla="*/ 2196 w 43256"/>
              <a:gd name="connsiteY1" fmla="*/ 25239 h 40633"/>
              <a:gd name="connsiteX2" fmla="*/ 10821 w 43256"/>
              <a:gd name="connsiteY2" fmla="*/ 32384 h 40633"/>
              <a:gd name="connsiteX3" fmla="*/ 5856 w 43256"/>
              <a:gd name="connsiteY3" fmla="*/ 35139 h 40633"/>
              <a:gd name="connsiteX4" fmla="*/ 16514 w 43256"/>
              <a:gd name="connsiteY4" fmla="*/ 38949 h 40633"/>
              <a:gd name="connsiteX5" fmla="*/ 12761 w 43256"/>
              <a:gd name="connsiteY5" fmla="*/ 38633 h 40633"/>
              <a:gd name="connsiteX6" fmla="*/ 28863 w 43256"/>
              <a:gd name="connsiteY6" fmla="*/ 34610 h 40633"/>
              <a:gd name="connsiteX7" fmla="*/ 28596 w 43256"/>
              <a:gd name="connsiteY7" fmla="*/ 36519 h 40633"/>
              <a:gd name="connsiteX8" fmla="*/ 34165 w 43256"/>
              <a:gd name="connsiteY8" fmla="*/ 22813 h 40633"/>
              <a:gd name="connsiteX9" fmla="*/ 37416 w 43256"/>
              <a:gd name="connsiteY9" fmla="*/ 29949 h 40633"/>
              <a:gd name="connsiteX10" fmla="*/ 41834 w 43256"/>
              <a:gd name="connsiteY10" fmla="*/ 15213 h 40633"/>
              <a:gd name="connsiteX11" fmla="*/ 40386 w 43256"/>
              <a:gd name="connsiteY11" fmla="*/ 17889 h 40633"/>
              <a:gd name="connsiteX12" fmla="*/ 38360 w 43256"/>
              <a:gd name="connsiteY12" fmla="*/ 5285 h 40633"/>
              <a:gd name="connsiteX13" fmla="*/ 38436 w 43256"/>
              <a:gd name="connsiteY13" fmla="*/ 6549 h 40633"/>
              <a:gd name="connsiteX14" fmla="*/ 29114 w 43256"/>
              <a:gd name="connsiteY14" fmla="*/ 3811 h 40633"/>
              <a:gd name="connsiteX15" fmla="*/ 29856 w 43256"/>
              <a:gd name="connsiteY15" fmla="*/ 2199 h 40633"/>
              <a:gd name="connsiteX16" fmla="*/ 22177 w 43256"/>
              <a:gd name="connsiteY16" fmla="*/ 4579 h 40633"/>
              <a:gd name="connsiteX17" fmla="*/ 22536 w 43256"/>
              <a:gd name="connsiteY17" fmla="*/ 3189 h 40633"/>
              <a:gd name="connsiteX18" fmla="*/ 14036 w 43256"/>
              <a:gd name="connsiteY18" fmla="*/ 5051 h 40633"/>
              <a:gd name="connsiteX19" fmla="*/ 15336 w 43256"/>
              <a:gd name="connsiteY19" fmla="*/ 6399 h 40633"/>
              <a:gd name="connsiteX20" fmla="*/ 4163 w 43256"/>
              <a:gd name="connsiteY20" fmla="*/ 15648 h 40633"/>
              <a:gd name="connsiteX21" fmla="*/ 3936 w 43256"/>
              <a:gd name="connsiteY21" fmla="*/ 14229 h 40633"/>
              <a:gd name="connsiteX0" fmla="*/ 3936 w 43256"/>
              <a:gd name="connsiteY0" fmla="*/ 14229 h 40633"/>
              <a:gd name="connsiteX1" fmla="*/ 5659 w 43256"/>
              <a:gd name="connsiteY1" fmla="*/ 6766 h 40633"/>
              <a:gd name="connsiteX2" fmla="*/ 14041 w 43256"/>
              <a:gd name="connsiteY2" fmla="*/ 5061 h 40633"/>
              <a:gd name="connsiteX3" fmla="*/ 22492 w 43256"/>
              <a:gd name="connsiteY3" fmla="*/ 3291 h 40633"/>
              <a:gd name="connsiteX4" fmla="*/ 25785 w 43256"/>
              <a:gd name="connsiteY4" fmla="*/ 59 h 40633"/>
              <a:gd name="connsiteX5" fmla="*/ 29869 w 43256"/>
              <a:gd name="connsiteY5" fmla="*/ 2340 h 40633"/>
              <a:gd name="connsiteX6" fmla="*/ 35499 w 43256"/>
              <a:gd name="connsiteY6" fmla="*/ 549 h 40633"/>
              <a:gd name="connsiteX7" fmla="*/ 38354 w 43256"/>
              <a:gd name="connsiteY7" fmla="*/ 5435 h 40633"/>
              <a:gd name="connsiteX8" fmla="*/ 42018 w 43256"/>
              <a:gd name="connsiteY8" fmla="*/ 10177 h 40633"/>
              <a:gd name="connsiteX9" fmla="*/ 41854 w 43256"/>
              <a:gd name="connsiteY9" fmla="*/ 15319 h 40633"/>
              <a:gd name="connsiteX10" fmla="*/ 43052 w 43256"/>
              <a:gd name="connsiteY10" fmla="*/ 23181 h 40633"/>
              <a:gd name="connsiteX11" fmla="*/ 37440 w 43256"/>
              <a:gd name="connsiteY11" fmla="*/ 30063 h 40633"/>
              <a:gd name="connsiteX12" fmla="*/ 35431 w 43256"/>
              <a:gd name="connsiteY12" fmla="*/ 35960 h 40633"/>
              <a:gd name="connsiteX13" fmla="*/ 28591 w 43256"/>
              <a:gd name="connsiteY13" fmla="*/ 36674 h 40633"/>
              <a:gd name="connsiteX14" fmla="*/ 24089 w 43256"/>
              <a:gd name="connsiteY14" fmla="*/ 35844 h 40633"/>
              <a:gd name="connsiteX15" fmla="*/ 16516 w 43256"/>
              <a:gd name="connsiteY15" fmla="*/ 39125 h 40633"/>
              <a:gd name="connsiteX16" fmla="*/ 5840 w 43256"/>
              <a:gd name="connsiteY16" fmla="*/ 35331 h 40633"/>
              <a:gd name="connsiteX17" fmla="*/ 1146 w 43256"/>
              <a:gd name="connsiteY17" fmla="*/ 31109 h 40633"/>
              <a:gd name="connsiteX18" fmla="*/ 2149 w 43256"/>
              <a:gd name="connsiteY18" fmla="*/ 25410 h 40633"/>
              <a:gd name="connsiteX19" fmla="*/ 31 w 43256"/>
              <a:gd name="connsiteY19" fmla="*/ 19563 h 40633"/>
              <a:gd name="connsiteX20" fmla="*/ 3899 w 43256"/>
              <a:gd name="connsiteY20" fmla="*/ 14366 h 40633"/>
              <a:gd name="connsiteX21" fmla="*/ 3936 w 43256"/>
              <a:gd name="connsiteY21" fmla="*/ 14229 h 40633"/>
              <a:gd name="connsiteX0" fmla="*/ 4729 w 43256"/>
              <a:gd name="connsiteY0" fmla="*/ 26036 h 40633"/>
              <a:gd name="connsiteX1" fmla="*/ 2196 w 43256"/>
              <a:gd name="connsiteY1" fmla="*/ 25239 h 40633"/>
              <a:gd name="connsiteX2" fmla="*/ 10821 w 43256"/>
              <a:gd name="connsiteY2" fmla="*/ 39505 h 40633"/>
              <a:gd name="connsiteX3" fmla="*/ 5856 w 43256"/>
              <a:gd name="connsiteY3" fmla="*/ 35139 h 40633"/>
              <a:gd name="connsiteX4" fmla="*/ 16514 w 43256"/>
              <a:gd name="connsiteY4" fmla="*/ 38949 h 40633"/>
              <a:gd name="connsiteX5" fmla="*/ 12761 w 43256"/>
              <a:gd name="connsiteY5" fmla="*/ 38633 h 40633"/>
              <a:gd name="connsiteX6" fmla="*/ 28863 w 43256"/>
              <a:gd name="connsiteY6" fmla="*/ 34610 h 40633"/>
              <a:gd name="connsiteX7" fmla="*/ 28596 w 43256"/>
              <a:gd name="connsiteY7" fmla="*/ 36519 h 40633"/>
              <a:gd name="connsiteX8" fmla="*/ 34165 w 43256"/>
              <a:gd name="connsiteY8" fmla="*/ 22813 h 40633"/>
              <a:gd name="connsiteX9" fmla="*/ 37416 w 43256"/>
              <a:gd name="connsiteY9" fmla="*/ 29949 h 40633"/>
              <a:gd name="connsiteX10" fmla="*/ 41834 w 43256"/>
              <a:gd name="connsiteY10" fmla="*/ 15213 h 40633"/>
              <a:gd name="connsiteX11" fmla="*/ 40386 w 43256"/>
              <a:gd name="connsiteY11" fmla="*/ 17889 h 40633"/>
              <a:gd name="connsiteX12" fmla="*/ 38360 w 43256"/>
              <a:gd name="connsiteY12" fmla="*/ 5285 h 40633"/>
              <a:gd name="connsiteX13" fmla="*/ 38436 w 43256"/>
              <a:gd name="connsiteY13" fmla="*/ 6549 h 40633"/>
              <a:gd name="connsiteX14" fmla="*/ 29114 w 43256"/>
              <a:gd name="connsiteY14" fmla="*/ 3811 h 40633"/>
              <a:gd name="connsiteX15" fmla="*/ 29856 w 43256"/>
              <a:gd name="connsiteY15" fmla="*/ 2199 h 40633"/>
              <a:gd name="connsiteX16" fmla="*/ 22177 w 43256"/>
              <a:gd name="connsiteY16" fmla="*/ 4579 h 40633"/>
              <a:gd name="connsiteX17" fmla="*/ 22536 w 43256"/>
              <a:gd name="connsiteY17" fmla="*/ 3189 h 40633"/>
              <a:gd name="connsiteX18" fmla="*/ 14036 w 43256"/>
              <a:gd name="connsiteY18" fmla="*/ 5051 h 40633"/>
              <a:gd name="connsiteX19" fmla="*/ 15336 w 43256"/>
              <a:gd name="connsiteY19" fmla="*/ 6399 h 40633"/>
              <a:gd name="connsiteX20" fmla="*/ 4163 w 43256"/>
              <a:gd name="connsiteY20" fmla="*/ 15648 h 40633"/>
              <a:gd name="connsiteX21" fmla="*/ 3936 w 43256"/>
              <a:gd name="connsiteY21" fmla="*/ 14229 h 40633"/>
              <a:gd name="connsiteX0" fmla="*/ 3936 w 43256"/>
              <a:gd name="connsiteY0" fmla="*/ 14229 h 40633"/>
              <a:gd name="connsiteX1" fmla="*/ 5659 w 43256"/>
              <a:gd name="connsiteY1" fmla="*/ 6766 h 40633"/>
              <a:gd name="connsiteX2" fmla="*/ 14041 w 43256"/>
              <a:gd name="connsiteY2" fmla="*/ 5061 h 40633"/>
              <a:gd name="connsiteX3" fmla="*/ 22492 w 43256"/>
              <a:gd name="connsiteY3" fmla="*/ 3291 h 40633"/>
              <a:gd name="connsiteX4" fmla="*/ 25785 w 43256"/>
              <a:gd name="connsiteY4" fmla="*/ 59 h 40633"/>
              <a:gd name="connsiteX5" fmla="*/ 29869 w 43256"/>
              <a:gd name="connsiteY5" fmla="*/ 2340 h 40633"/>
              <a:gd name="connsiteX6" fmla="*/ 35499 w 43256"/>
              <a:gd name="connsiteY6" fmla="*/ 549 h 40633"/>
              <a:gd name="connsiteX7" fmla="*/ 38354 w 43256"/>
              <a:gd name="connsiteY7" fmla="*/ 5435 h 40633"/>
              <a:gd name="connsiteX8" fmla="*/ 42018 w 43256"/>
              <a:gd name="connsiteY8" fmla="*/ 10177 h 40633"/>
              <a:gd name="connsiteX9" fmla="*/ 41854 w 43256"/>
              <a:gd name="connsiteY9" fmla="*/ 15319 h 40633"/>
              <a:gd name="connsiteX10" fmla="*/ 43052 w 43256"/>
              <a:gd name="connsiteY10" fmla="*/ 23181 h 40633"/>
              <a:gd name="connsiteX11" fmla="*/ 37440 w 43256"/>
              <a:gd name="connsiteY11" fmla="*/ 30063 h 40633"/>
              <a:gd name="connsiteX12" fmla="*/ 35431 w 43256"/>
              <a:gd name="connsiteY12" fmla="*/ 35960 h 40633"/>
              <a:gd name="connsiteX13" fmla="*/ 28591 w 43256"/>
              <a:gd name="connsiteY13" fmla="*/ 36674 h 40633"/>
              <a:gd name="connsiteX14" fmla="*/ 24089 w 43256"/>
              <a:gd name="connsiteY14" fmla="*/ 35844 h 40633"/>
              <a:gd name="connsiteX15" fmla="*/ 16516 w 43256"/>
              <a:gd name="connsiteY15" fmla="*/ 39125 h 40633"/>
              <a:gd name="connsiteX16" fmla="*/ 5840 w 43256"/>
              <a:gd name="connsiteY16" fmla="*/ 35331 h 40633"/>
              <a:gd name="connsiteX17" fmla="*/ 1146 w 43256"/>
              <a:gd name="connsiteY17" fmla="*/ 31109 h 40633"/>
              <a:gd name="connsiteX18" fmla="*/ 2149 w 43256"/>
              <a:gd name="connsiteY18" fmla="*/ 25410 h 40633"/>
              <a:gd name="connsiteX19" fmla="*/ 31 w 43256"/>
              <a:gd name="connsiteY19" fmla="*/ 19563 h 40633"/>
              <a:gd name="connsiteX20" fmla="*/ 3899 w 43256"/>
              <a:gd name="connsiteY20" fmla="*/ 14366 h 40633"/>
              <a:gd name="connsiteX21" fmla="*/ 3936 w 43256"/>
              <a:gd name="connsiteY21" fmla="*/ 14229 h 40633"/>
              <a:gd name="connsiteX0" fmla="*/ 4729 w 43256"/>
              <a:gd name="connsiteY0" fmla="*/ 26036 h 40633"/>
              <a:gd name="connsiteX1" fmla="*/ 2196 w 43256"/>
              <a:gd name="connsiteY1" fmla="*/ 25239 h 40633"/>
              <a:gd name="connsiteX2" fmla="*/ 12364 w 43256"/>
              <a:gd name="connsiteY2" fmla="*/ 33334 h 40633"/>
              <a:gd name="connsiteX3" fmla="*/ 5856 w 43256"/>
              <a:gd name="connsiteY3" fmla="*/ 35139 h 40633"/>
              <a:gd name="connsiteX4" fmla="*/ 16514 w 43256"/>
              <a:gd name="connsiteY4" fmla="*/ 38949 h 40633"/>
              <a:gd name="connsiteX5" fmla="*/ 12761 w 43256"/>
              <a:gd name="connsiteY5" fmla="*/ 38633 h 40633"/>
              <a:gd name="connsiteX6" fmla="*/ 28863 w 43256"/>
              <a:gd name="connsiteY6" fmla="*/ 34610 h 40633"/>
              <a:gd name="connsiteX7" fmla="*/ 28596 w 43256"/>
              <a:gd name="connsiteY7" fmla="*/ 36519 h 40633"/>
              <a:gd name="connsiteX8" fmla="*/ 34165 w 43256"/>
              <a:gd name="connsiteY8" fmla="*/ 22813 h 40633"/>
              <a:gd name="connsiteX9" fmla="*/ 37416 w 43256"/>
              <a:gd name="connsiteY9" fmla="*/ 29949 h 40633"/>
              <a:gd name="connsiteX10" fmla="*/ 41834 w 43256"/>
              <a:gd name="connsiteY10" fmla="*/ 15213 h 40633"/>
              <a:gd name="connsiteX11" fmla="*/ 40386 w 43256"/>
              <a:gd name="connsiteY11" fmla="*/ 17889 h 40633"/>
              <a:gd name="connsiteX12" fmla="*/ 38360 w 43256"/>
              <a:gd name="connsiteY12" fmla="*/ 5285 h 40633"/>
              <a:gd name="connsiteX13" fmla="*/ 38436 w 43256"/>
              <a:gd name="connsiteY13" fmla="*/ 6549 h 40633"/>
              <a:gd name="connsiteX14" fmla="*/ 29114 w 43256"/>
              <a:gd name="connsiteY14" fmla="*/ 3811 h 40633"/>
              <a:gd name="connsiteX15" fmla="*/ 29856 w 43256"/>
              <a:gd name="connsiteY15" fmla="*/ 2199 h 40633"/>
              <a:gd name="connsiteX16" fmla="*/ 22177 w 43256"/>
              <a:gd name="connsiteY16" fmla="*/ 4579 h 40633"/>
              <a:gd name="connsiteX17" fmla="*/ 22536 w 43256"/>
              <a:gd name="connsiteY17" fmla="*/ 3189 h 40633"/>
              <a:gd name="connsiteX18" fmla="*/ 14036 w 43256"/>
              <a:gd name="connsiteY18" fmla="*/ 5051 h 40633"/>
              <a:gd name="connsiteX19" fmla="*/ 15336 w 43256"/>
              <a:gd name="connsiteY19" fmla="*/ 6399 h 40633"/>
              <a:gd name="connsiteX20" fmla="*/ 4163 w 43256"/>
              <a:gd name="connsiteY20" fmla="*/ 15648 h 40633"/>
              <a:gd name="connsiteX21" fmla="*/ 3936 w 43256"/>
              <a:gd name="connsiteY21" fmla="*/ 14229 h 40633"/>
              <a:gd name="connsiteX0" fmla="*/ 3936 w 43256"/>
              <a:gd name="connsiteY0" fmla="*/ 14229 h 40108"/>
              <a:gd name="connsiteX1" fmla="*/ 5659 w 43256"/>
              <a:gd name="connsiteY1" fmla="*/ 6766 h 40108"/>
              <a:gd name="connsiteX2" fmla="*/ 14041 w 43256"/>
              <a:gd name="connsiteY2" fmla="*/ 5061 h 40108"/>
              <a:gd name="connsiteX3" fmla="*/ 22492 w 43256"/>
              <a:gd name="connsiteY3" fmla="*/ 3291 h 40108"/>
              <a:gd name="connsiteX4" fmla="*/ 25785 w 43256"/>
              <a:gd name="connsiteY4" fmla="*/ 59 h 40108"/>
              <a:gd name="connsiteX5" fmla="*/ 29869 w 43256"/>
              <a:gd name="connsiteY5" fmla="*/ 2340 h 40108"/>
              <a:gd name="connsiteX6" fmla="*/ 35499 w 43256"/>
              <a:gd name="connsiteY6" fmla="*/ 549 h 40108"/>
              <a:gd name="connsiteX7" fmla="*/ 38354 w 43256"/>
              <a:gd name="connsiteY7" fmla="*/ 5435 h 40108"/>
              <a:gd name="connsiteX8" fmla="*/ 42018 w 43256"/>
              <a:gd name="connsiteY8" fmla="*/ 10177 h 40108"/>
              <a:gd name="connsiteX9" fmla="*/ 41854 w 43256"/>
              <a:gd name="connsiteY9" fmla="*/ 15319 h 40108"/>
              <a:gd name="connsiteX10" fmla="*/ 43052 w 43256"/>
              <a:gd name="connsiteY10" fmla="*/ 23181 h 40108"/>
              <a:gd name="connsiteX11" fmla="*/ 37440 w 43256"/>
              <a:gd name="connsiteY11" fmla="*/ 30063 h 40108"/>
              <a:gd name="connsiteX12" fmla="*/ 35431 w 43256"/>
              <a:gd name="connsiteY12" fmla="*/ 35960 h 40108"/>
              <a:gd name="connsiteX13" fmla="*/ 28591 w 43256"/>
              <a:gd name="connsiteY13" fmla="*/ 36674 h 40108"/>
              <a:gd name="connsiteX14" fmla="*/ 24089 w 43256"/>
              <a:gd name="connsiteY14" fmla="*/ 35844 h 40108"/>
              <a:gd name="connsiteX15" fmla="*/ 16516 w 43256"/>
              <a:gd name="connsiteY15" fmla="*/ 39125 h 40108"/>
              <a:gd name="connsiteX16" fmla="*/ 13536 w 43256"/>
              <a:gd name="connsiteY16" fmla="*/ 33565 h 40108"/>
              <a:gd name="connsiteX17" fmla="*/ 5840 w 43256"/>
              <a:gd name="connsiteY17" fmla="*/ 35331 h 40108"/>
              <a:gd name="connsiteX18" fmla="*/ 1146 w 43256"/>
              <a:gd name="connsiteY18" fmla="*/ 31109 h 40108"/>
              <a:gd name="connsiteX19" fmla="*/ 2149 w 43256"/>
              <a:gd name="connsiteY19" fmla="*/ 25410 h 40108"/>
              <a:gd name="connsiteX20" fmla="*/ 31 w 43256"/>
              <a:gd name="connsiteY20" fmla="*/ 19563 h 40108"/>
              <a:gd name="connsiteX21" fmla="*/ 3899 w 43256"/>
              <a:gd name="connsiteY21" fmla="*/ 14366 h 40108"/>
              <a:gd name="connsiteX22" fmla="*/ 3936 w 43256"/>
              <a:gd name="connsiteY22" fmla="*/ 14229 h 40108"/>
              <a:gd name="connsiteX0" fmla="*/ 4729 w 43256"/>
              <a:gd name="connsiteY0" fmla="*/ 26036 h 40108"/>
              <a:gd name="connsiteX1" fmla="*/ 2196 w 43256"/>
              <a:gd name="connsiteY1" fmla="*/ 25239 h 40108"/>
              <a:gd name="connsiteX2" fmla="*/ 12364 w 43256"/>
              <a:gd name="connsiteY2" fmla="*/ 33334 h 40108"/>
              <a:gd name="connsiteX3" fmla="*/ 5856 w 43256"/>
              <a:gd name="connsiteY3" fmla="*/ 35139 h 40108"/>
              <a:gd name="connsiteX4" fmla="*/ 16514 w 43256"/>
              <a:gd name="connsiteY4" fmla="*/ 38949 h 40108"/>
              <a:gd name="connsiteX5" fmla="*/ 12761 w 43256"/>
              <a:gd name="connsiteY5" fmla="*/ 38633 h 40108"/>
              <a:gd name="connsiteX6" fmla="*/ 28863 w 43256"/>
              <a:gd name="connsiteY6" fmla="*/ 34610 h 40108"/>
              <a:gd name="connsiteX7" fmla="*/ 28596 w 43256"/>
              <a:gd name="connsiteY7" fmla="*/ 36519 h 40108"/>
              <a:gd name="connsiteX8" fmla="*/ 34165 w 43256"/>
              <a:gd name="connsiteY8" fmla="*/ 22813 h 40108"/>
              <a:gd name="connsiteX9" fmla="*/ 37416 w 43256"/>
              <a:gd name="connsiteY9" fmla="*/ 29949 h 40108"/>
              <a:gd name="connsiteX10" fmla="*/ 41834 w 43256"/>
              <a:gd name="connsiteY10" fmla="*/ 15213 h 40108"/>
              <a:gd name="connsiteX11" fmla="*/ 40386 w 43256"/>
              <a:gd name="connsiteY11" fmla="*/ 17889 h 40108"/>
              <a:gd name="connsiteX12" fmla="*/ 38360 w 43256"/>
              <a:gd name="connsiteY12" fmla="*/ 5285 h 40108"/>
              <a:gd name="connsiteX13" fmla="*/ 38436 w 43256"/>
              <a:gd name="connsiteY13" fmla="*/ 6549 h 40108"/>
              <a:gd name="connsiteX14" fmla="*/ 29114 w 43256"/>
              <a:gd name="connsiteY14" fmla="*/ 3811 h 40108"/>
              <a:gd name="connsiteX15" fmla="*/ 29856 w 43256"/>
              <a:gd name="connsiteY15" fmla="*/ 2199 h 40108"/>
              <a:gd name="connsiteX16" fmla="*/ 22177 w 43256"/>
              <a:gd name="connsiteY16" fmla="*/ 4579 h 40108"/>
              <a:gd name="connsiteX17" fmla="*/ 22536 w 43256"/>
              <a:gd name="connsiteY17" fmla="*/ 3189 h 40108"/>
              <a:gd name="connsiteX18" fmla="*/ 14036 w 43256"/>
              <a:gd name="connsiteY18" fmla="*/ 5051 h 40108"/>
              <a:gd name="connsiteX19" fmla="*/ 15336 w 43256"/>
              <a:gd name="connsiteY19" fmla="*/ 6399 h 40108"/>
              <a:gd name="connsiteX20" fmla="*/ 4163 w 43256"/>
              <a:gd name="connsiteY20" fmla="*/ 15648 h 40108"/>
              <a:gd name="connsiteX21" fmla="*/ 3936 w 43256"/>
              <a:gd name="connsiteY21" fmla="*/ 14229 h 40108"/>
              <a:gd name="connsiteX0" fmla="*/ 3936 w 43256"/>
              <a:gd name="connsiteY0" fmla="*/ 14229 h 40108"/>
              <a:gd name="connsiteX1" fmla="*/ 5659 w 43256"/>
              <a:gd name="connsiteY1" fmla="*/ 6766 h 40108"/>
              <a:gd name="connsiteX2" fmla="*/ 14041 w 43256"/>
              <a:gd name="connsiteY2" fmla="*/ 5061 h 40108"/>
              <a:gd name="connsiteX3" fmla="*/ 22492 w 43256"/>
              <a:gd name="connsiteY3" fmla="*/ 3291 h 40108"/>
              <a:gd name="connsiteX4" fmla="*/ 25785 w 43256"/>
              <a:gd name="connsiteY4" fmla="*/ 59 h 40108"/>
              <a:gd name="connsiteX5" fmla="*/ 29869 w 43256"/>
              <a:gd name="connsiteY5" fmla="*/ 2340 h 40108"/>
              <a:gd name="connsiteX6" fmla="*/ 35499 w 43256"/>
              <a:gd name="connsiteY6" fmla="*/ 549 h 40108"/>
              <a:gd name="connsiteX7" fmla="*/ 38354 w 43256"/>
              <a:gd name="connsiteY7" fmla="*/ 5435 h 40108"/>
              <a:gd name="connsiteX8" fmla="*/ 42018 w 43256"/>
              <a:gd name="connsiteY8" fmla="*/ 10177 h 40108"/>
              <a:gd name="connsiteX9" fmla="*/ 41854 w 43256"/>
              <a:gd name="connsiteY9" fmla="*/ 15319 h 40108"/>
              <a:gd name="connsiteX10" fmla="*/ 43052 w 43256"/>
              <a:gd name="connsiteY10" fmla="*/ 23181 h 40108"/>
              <a:gd name="connsiteX11" fmla="*/ 37440 w 43256"/>
              <a:gd name="connsiteY11" fmla="*/ 30063 h 40108"/>
              <a:gd name="connsiteX12" fmla="*/ 35431 w 43256"/>
              <a:gd name="connsiteY12" fmla="*/ 35960 h 40108"/>
              <a:gd name="connsiteX13" fmla="*/ 28591 w 43256"/>
              <a:gd name="connsiteY13" fmla="*/ 36674 h 40108"/>
              <a:gd name="connsiteX14" fmla="*/ 24089 w 43256"/>
              <a:gd name="connsiteY14" fmla="*/ 35844 h 40108"/>
              <a:gd name="connsiteX15" fmla="*/ 16516 w 43256"/>
              <a:gd name="connsiteY15" fmla="*/ 39125 h 40108"/>
              <a:gd name="connsiteX16" fmla="*/ 13536 w 43256"/>
              <a:gd name="connsiteY16" fmla="*/ 33565 h 40108"/>
              <a:gd name="connsiteX17" fmla="*/ 5840 w 43256"/>
              <a:gd name="connsiteY17" fmla="*/ 35331 h 40108"/>
              <a:gd name="connsiteX18" fmla="*/ 1146 w 43256"/>
              <a:gd name="connsiteY18" fmla="*/ 31109 h 40108"/>
              <a:gd name="connsiteX19" fmla="*/ 2149 w 43256"/>
              <a:gd name="connsiteY19" fmla="*/ 25410 h 40108"/>
              <a:gd name="connsiteX20" fmla="*/ 31 w 43256"/>
              <a:gd name="connsiteY20" fmla="*/ 19563 h 40108"/>
              <a:gd name="connsiteX21" fmla="*/ 3899 w 43256"/>
              <a:gd name="connsiteY21" fmla="*/ 14366 h 40108"/>
              <a:gd name="connsiteX22" fmla="*/ 3936 w 43256"/>
              <a:gd name="connsiteY22" fmla="*/ 14229 h 40108"/>
              <a:gd name="connsiteX0" fmla="*/ 4729 w 43256"/>
              <a:gd name="connsiteY0" fmla="*/ 26036 h 40108"/>
              <a:gd name="connsiteX1" fmla="*/ 2196 w 43256"/>
              <a:gd name="connsiteY1" fmla="*/ 25239 h 40108"/>
              <a:gd name="connsiteX2" fmla="*/ 12364 w 43256"/>
              <a:gd name="connsiteY2" fmla="*/ 33334 h 40108"/>
              <a:gd name="connsiteX3" fmla="*/ 5856 w 43256"/>
              <a:gd name="connsiteY3" fmla="*/ 35139 h 40108"/>
              <a:gd name="connsiteX4" fmla="*/ 20371 w 43256"/>
              <a:gd name="connsiteY4" fmla="*/ 33727 h 40108"/>
              <a:gd name="connsiteX5" fmla="*/ 12761 w 43256"/>
              <a:gd name="connsiteY5" fmla="*/ 38633 h 40108"/>
              <a:gd name="connsiteX6" fmla="*/ 28863 w 43256"/>
              <a:gd name="connsiteY6" fmla="*/ 34610 h 40108"/>
              <a:gd name="connsiteX7" fmla="*/ 28596 w 43256"/>
              <a:gd name="connsiteY7" fmla="*/ 36519 h 40108"/>
              <a:gd name="connsiteX8" fmla="*/ 34165 w 43256"/>
              <a:gd name="connsiteY8" fmla="*/ 22813 h 40108"/>
              <a:gd name="connsiteX9" fmla="*/ 37416 w 43256"/>
              <a:gd name="connsiteY9" fmla="*/ 29949 h 40108"/>
              <a:gd name="connsiteX10" fmla="*/ 41834 w 43256"/>
              <a:gd name="connsiteY10" fmla="*/ 15213 h 40108"/>
              <a:gd name="connsiteX11" fmla="*/ 40386 w 43256"/>
              <a:gd name="connsiteY11" fmla="*/ 17889 h 40108"/>
              <a:gd name="connsiteX12" fmla="*/ 38360 w 43256"/>
              <a:gd name="connsiteY12" fmla="*/ 5285 h 40108"/>
              <a:gd name="connsiteX13" fmla="*/ 38436 w 43256"/>
              <a:gd name="connsiteY13" fmla="*/ 6549 h 40108"/>
              <a:gd name="connsiteX14" fmla="*/ 29114 w 43256"/>
              <a:gd name="connsiteY14" fmla="*/ 3811 h 40108"/>
              <a:gd name="connsiteX15" fmla="*/ 29856 w 43256"/>
              <a:gd name="connsiteY15" fmla="*/ 2199 h 40108"/>
              <a:gd name="connsiteX16" fmla="*/ 22177 w 43256"/>
              <a:gd name="connsiteY16" fmla="*/ 4579 h 40108"/>
              <a:gd name="connsiteX17" fmla="*/ 22536 w 43256"/>
              <a:gd name="connsiteY17" fmla="*/ 3189 h 40108"/>
              <a:gd name="connsiteX18" fmla="*/ 14036 w 43256"/>
              <a:gd name="connsiteY18" fmla="*/ 5051 h 40108"/>
              <a:gd name="connsiteX19" fmla="*/ 15336 w 43256"/>
              <a:gd name="connsiteY19" fmla="*/ 6399 h 40108"/>
              <a:gd name="connsiteX20" fmla="*/ 4163 w 43256"/>
              <a:gd name="connsiteY20" fmla="*/ 15648 h 40108"/>
              <a:gd name="connsiteX21" fmla="*/ 3936 w 43256"/>
              <a:gd name="connsiteY21" fmla="*/ 14229 h 40108"/>
              <a:gd name="connsiteX0" fmla="*/ 3936 w 43256"/>
              <a:gd name="connsiteY0" fmla="*/ 14229 h 38676"/>
              <a:gd name="connsiteX1" fmla="*/ 5659 w 43256"/>
              <a:gd name="connsiteY1" fmla="*/ 6766 h 38676"/>
              <a:gd name="connsiteX2" fmla="*/ 14041 w 43256"/>
              <a:gd name="connsiteY2" fmla="*/ 5061 h 38676"/>
              <a:gd name="connsiteX3" fmla="*/ 22492 w 43256"/>
              <a:gd name="connsiteY3" fmla="*/ 3291 h 38676"/>
              <a:gd name="connsiteX4" fmla="*/ 25785 w 43256"/>
              <a:gd name="connsiteY4" fmla="*/ 59 h 38676"/>
              <a:gd name="connsiteX5" fmla="*/ 29869 w 43256"/>
              <a:gd name="connsiteY5" fmla="*/ 2340 h 38676"/>
              <a:gd name="connsiteX6" fmla="*/ 35499 w 43256"/>
              <a:gd name="connsiteY6" fmla="*/ 549 h 38676"/>
              <a:gd name="connsiteX7" fmla="*/ 38354 w 43256"/>
              <a:gd name="connsiteY7" fmla="*/ 5435 h 38676"/>
              <a:gd name="connsiteX8" fmla="*/ 42018 w 43256"/>
              <a:gd name="connsiteY8" fmla="*/ 10177 h 38676"/>
              <a:gd name="connsiteX9" fmla="*/ 41854 w 43256"/>
              <a:gd name="connsiteY9" fmla="*/ 15319 h 38676"/>
              <a:gd name="connsiteX10" fmla="*/ 43052 w 43256"/>
              <a:gd name="connsiteY10" fmla="*/ 23181 h 38676"/>
              <a:gd name="connsiteX11" fmla="*/ 37440 w 43256"/>
              <a:gd name="connsiteY11" fmla="*/ 30063 h 38676"/>
              <a:gd name="connsiteX12" fmla="*/ 35431 w 43256"/>
              <a:gd name="connsiteY12" fmla="*/ 35960 h 38676"/>
              <a:gd name="connsiteX13" fmla="*/ 28591 w 43256"/>
              <a:gd name="connsiteY13" fmla="*/ 36674 h 38676"/>
              <a:gd name="connsiteX14" fmla="*/ 24089 w 43256"/>
              <a:gd name="connsiteY14" fmla="*/ 35844 h 38676"/>
              <a:gd name="connsiteX15" fmla="*/ 18059 w 43256"/>
              <a:gd name="connsiteY15" fmla="*/ 32954 h 38676"/>
              <a:gd name="connsiteX16" fmla="*/ 13536 w 43256"/>
              <a:gd name="connsiteY16" fmla="*/ 33565 h 38676"/>
              <a:gd name="connsiteX17" fmla="*/ 5840 w 43256"/>
              <a:gd name="connsiteY17" fmla="*/ 35331 h 38676"/>
              <a:gd name="connsiteX18" fmla="*/ 1146 w 43256"/>
              <a:gd name="connsiteY18" fmla="*/ 31109 h 38676"/>
              <a:gd name="connsiteX19" fmla="*/ 2149 w 43256"/>
              <a:gd name="connsiteY19" fmla="*/ 25410 h 38676"/>
              <a:gd name="connsiteX20" fmla="*/ 31 w 43256"/>
              <a:gd name="connsiteY20" fmla="*/ 19563 h 38676"/>
              <a:gd name="connsiteX21" fmla="*/ 3899 w 43256"/>
              <a:gd name="connsiteY21" fmla="*/ 14366 h 38676"/>
              <a:gd name="connsiteX22" fmla="*/ 3936 w 43256"/>
              <a:gd name="connsiteY22" fmla="*/ 14229 h 38676"/>
              <a:gd name="connsiteX0" fmla="*/ 4729 w 43256"/>
              <a:gd name="connsiteY0" fmla="*/ 26036 h 38676"/>
              <a:gd name="connsiteX1" fmla="*/ 2196 w 43256"/>
              <a:gd name="connsiteY1" fmla="*/ 25239 h 38676"/>
              <a:gd name="connsiteX2" fmla="*/ 12364 w 43256"/>
              <a:gd name="connsiteY2" fmla="*/ 33334 h 38676"/>
              <a:gd name="connsiteX3" fmla="*/ 5856 w 43256"/>
              <a:gd name="connsiteY3" fmla="*/ 35139 h 38676"/>
              <a:gd name="connsiteX4" fmla="*/ 20371 w 43256"/>
              <a:gd name="connsiteY4" fmla="*/ 33727 h 38676"/>
              <a:gd name="connsiteX5" fmla="*/ 12761 w 43256"/>
              <a:gd name="connsiteY5" fmla="*/ 38633 h 38676"/>
              <a:gd name="connsiteX6" fmla="*/ 28863 w 43256"/>
              <a:gd name="connsiteY6" fmla="*/ 34610 h 38676"/>
              <a:gd name="connsiteX7" fmla="*/ 28596 w 43256"/>
              <a:gd name="connsiteY7" fmla="*/ 36519 h 38676"/>
              <a:gd name="connsiteX8" fmla="*/ 34165 w 43256"/>
              <a:gd name="connsiteY8" fmla="*/ 22813 h 38676"/>
              <a:gd name="connsiteX9" fmla="*/ 37416 w 43256"/>
              <a:gd name="connsiteY9" fmla="*/ 29949 h 38676"/>
              <a:gd name="connsiteX10" fmla="*/ 41834 w 43256"/>
              <a:gd name="connsiteY10" fmla="*/ 15213 h 38676"/>
              <a:gd name="connsiteX11" fmla="*/ 40386 w 43256"/>
              <a:gd name="connsiteY11" fmla="*/ 17889 h 38676"/>
              <a:gd name="connsiteX12" fmla="*/ 38360 w 43256"/>
              <a:gd name="connsiteY12" fmla="*/ 5285 h 38676"/>
              <a:gd name="connsiteX13" fmla="*/ 38436 w 43256"/>
              <a:gd name="connsiteY13" fmla="*/ 6549 h 38676"/>
              <a:gd name="connsiteX14" fmla="*/ 29114 w 43256"/>
              <a:gd name="connsiteY14" fmla="*/ 3811 h 38676"/>
              <a:gd name="connsiteX15" fmla="*/ 29856 w 43256"/>
              <a:gd name="connsiteY15" fmla="*/ 2199 h 38676"/>
              <a:gd name="connsiteX16" fmla="*/ 22177 w 43256"/>
              <a:gd name="connsiteY16" fmla="*/ 4579 h 38676"/>
              <a:gd name="connsiteX17" fmla="*/ 22536 w 43256"/>
              <a:gd name="connsiteY17" fmla="*/ 3189 h 38676"/>
              <a:gd name="connsiteX18" fmla="*/ 14036 w 43256"/>
              <a:gd name="connsiteY18" fmla="*/ 5051 h 38676"/>
              <a:gd name="connsiteX19" fmla="*/ 15336 w 43256"/>
              <a:gd name="connsiteY19" fmla="*/ 6399 h 38676"/>
              <a:gd name="connsiteX20" fmla="*/ 4163 w 43256"/>
              <a:gd name="connsiteY20" fmla="*/ 15648 h 38676"/>
              <a:gd name="connsiteX21" fmla="*/ 3936 w 43256"/>
              <a:gd name="connsiteY21" fmla="*/ 14229 h 38676"/>
              <a:gd name="connsiteX0" fmla="*/ 3936 w 43256"/>
              <a:gd name="connsiteY0" fmla="*/ 14229 h 38676"/>
              <a:gd name="connsiteX1" fmla="*/ 5659 w 43256"/>
              <a:gd name="connsiteY1" fmla="*/ 6766 h 38676"/>
              <a:gd name="connsiteX2" fmla="*/ 14041 w 43256"/>
              <a:gd name="connsiteY2" fmla="*/ 5061 h 38676"/>
              <a:gd name="connsiteX3" fmla="*/ 22492 w 43256"/>
              <a:gd name="connsiteY3" fmla="*/ 3291 h 38676"/>
              <a:gd name="connsiteX4" fmla="*/ 25785 w 43256"/>
              <a:gd name="connsiteY4" fmla="*/ 59 h 38676"/>
              <a:gd name="connsiteX5" fmla="*/ 29869 w 43256"/>
              <a:gd name="connsiteY5" fmla="*/ 2340 h 38676"/>
              <a:gd name="connsiteX6" fmla="*/ 35499 w 43256"/>
              <a:gd name="connsiteY6" fmla="*/ 549 h 38676"/>
              <a:gd name="connsiteX7" fmla="*/ 38354 w 43256"/>
              <a:gd name="connsiteY7" fmla="*/ 5435 h 38676"/>
              <a:gd name="connsiteX8" fmla="*/ 42018 w 43256"/>
              <a:gd name="connsiteY8" fmla="*/ 10177 h 38676"/>
              <a:gd name="connsiteX9" fmla="*/ 41854 w 43256"/>
              <a:gd name="connsiteY9" fmla="*/ 15319 h 38676"/>
              <a:gd name="connsiteX10" fmla="*/ 43052 w 43256"/>
              <a:gd name="connsiteY10" fmla="*/ 23181 h 38676"/>
              <a:gd name="connsiteX11" fmla="*/ 37440 w 43256"/>
              <a:gd name="connsiteY11" fmla="*/ 30063 h 38676"/>
              <a:gd name="connsiteX12" fmla="*/ 33117 w 43256"/>
              <a:gd name="connsiteY12" fmla="*/ 30738 h 38676"/>
              <a:gd name="connsiteX13" fmla="*/ 28591 w 43256"/>
              <a:gd name="connsiteY13" fmla="*/ 36674 h 38676"/>
              <a:gd name="connsiteX14" fmla="*/ 24089 w 43256"/>
              <a:gd name="connsiteY14" fmla="*/ 35844 h 38676"/>
              <a:gd name="connsiteX15" fmla="*/ 18059 w 43256"/>
              <a:gd name="connsiteY15" fmla="*/ 32954 h 38676"/>
              <a:gd name="connsiteX16" fmla="*/ 13536 w 43256"/>
              <a:gd name="connsiteY16" fmla="*/ 33565 h 38676"/>
              <a:gd name="connsiteX17" fmla="*/ 5840 w 43256"/>
              <a:gd name="connsiteY17" fmla="*/ 35331 h 38676"/>
              <a:gd name="connsiteX18" fmla="*/ 1146 w 43256"/>
              <a:gd name="connsiteY18" fmla="*/ 31109 h 38676"/>
              <a:gd name="connsiteX19" fmla="*/ 2149 w 43256"/>
              <a:gd name="connsiteY19" fmla="*/ 25410 h 38676"/>
              <a:gd name="connsiteX20" fmla="*/ 31 w 43256"/>
              <a:gd name="connsiteY20" fmla="*/ 19563 h 38676"/>
              <a:gd name="connsiteX21" fmla="*/ 3899 w 43256"/>
              <a:gd name="connsiteY21" fmla="*/ 14366 h 38676"/>
              <a:gd name="connsiteX22" fmla="*/ 3936 w 43256"/>
              <a:gd name="connsiteY22" fmla="*/ 14229 h 38676"/>
              <a:gd name="connsiteX0" fmla="*/ 4729 w 43256"/>
              <a:gd name="connsiteY0" fmla="*/ 26036 h 38676"/>
              <a:gd name="connsiteX1" fmla="*/ 2196 w 43256"/>
              <a:gd name="connsiteY1" fmla="*/ 25239 h 38676"/>
              <a:gd name="connsiteX2" fmla="*/ 12364 w 43256"/>
              <a:gd name="connsiteY2" fmla="*/ 33334 h 38676"/>
              <a:gd name="connsiteX3" fmla="*/ 5856 w 43256"/>
              <a:gd name="connsiteY3" fmla="*/ 35139 h 38676"/>
              <a:gd name="connsiteX4" fmla="*/ 20371 w 43256"/>
              <a:gd name="connsiteY4" fmla="*/ 33727 h 38676"/>
              <a:gd name="connsiteX5" fmla="*/ 12761 w 43256"/>
              <a:gd name="connsiteY5" fmla="*/ 38633 h 38676"/>
              <a:gd name="connsiteX6" fmla="*/ 28863 w 43256"/>
              <a:gd name="connsiteY6" fmla="*/ 34610 h 38676"/>
              <a:gd name="connsiteX7" fmla="*/ 28596 w 43256"/>
              <a:gd name="connsiteY7" fmla="*/ 36519 h 38676"/>
              <a:gd name="connsiteX8" fmla="*/ 34165 w 43256"/>
              <a:gd name="connsiteY8" fmla="*/ 22813 h 38676"/>
              <a:gd name="connsiteX9" fmla="*/ 37416 w 43256"/>
              <a:gd name="connsiteY9" fmla="*/ 29949 h 38676"/>
              <a:gd name="connsiteX10" fmla="*/ 41834 w 43256"/>
              <a:gd name="connsiteY10" fmla="*/ 15213 h 38676"/>
              <a:gd name="connsiteX11" fmla="*/ 40386 w 43256"/>
              <a:gd name="connsiteY11" fmla="*/ 17889 h 38676"/>
              <a:gd name="connsiteX12" fmla="*/ 38360 w 43256"/>
              <a:gd name="connsiteY12" fmla="*/ 5285 h 38676"/>
              <a:gd name="connsiteX13" fmla="*/ 38436 w 43256"/>
              <a:gd name="connsiteY13" fmla="*/ 6549 h 38676"/>
              <a:gd name="connsiteX14" fmla="*/ 29114 w 43256"/>
              <a:gd name="connsiteY14" fmla="*/ 3811 h 38676"/>
              <a:gd name="connsiteX15" fmla="*/ 29856 w 43256"/>
              <a:gd name="connsiteY15" fmla="*/ 2199 h 38676"/>
              <a:gd name="connsiteX16" fmla="*/ 22177 w 43256"/>
              <a:gd name="connsiteY16" fmla="*/ 4579 h 38676"/>
              <a:gd name="connsiteX17" fmla="*/ 22536 w 43256"/>
              <a:gd name="connsiteY17" fmla="*/ 3189 h 38676"/>
              <a:gd name="connsiteX18" fmla="*/ 14036 w 43256"/>
              <a:gd name="connsiteY18" fmla="*/ 5051 h 38676"/>
              <a:gd name="connsiteX19" fmla="*/ 15336 w 43256"/>
              <a:gd name="connsiteY19" fmla="*/ 6399 h 38676"/>
              <a:gd name="connsiteX20" fmla="*/ 4163 w 43256"/>
              <a:gd name="connsiteY20" fmla="*/ 15648 h 38676"/>
              <a:gd name="connsiteX21" fmla="*/ 3936 w 43256"/>
              <a:gd name="connsiteY21" fmla="*/ 14229 h 38676"/>
              <a:gd name="connsiteX0" fmla="*/ 3936 w 43256"/>
              <a:gd name="connsiteY0" fmla="*/ 14229 h 38676"/>
              <a:gd name="connsiteX1" fmla="*/ 5659 w 43256"/>
              <a:gd name="connsiteY1" fmla="*/ 6766 h 38676"/>
              <a:gd name="connsiteX2" fmla="*/ 14041 w 43256"/>
              <a:gd name="connsiteY2" fmla="*/ 5061 h 38676"/>
              <a:gd name="connsiteX3" fmla="*/ 22492 w 43256"/>
              <a:gd name="connsiteY3" fmla="*/ 3291 h 38676"/>
              <a:gd name="connsiteX4" fmla="*/ 25785 w 43256"/>
              <a:gd name="connsiteY4" fmla="*/ 59 h 38676"/>
              <a:gd name="connsiteX5" fmla="*/ 29869 w 43256"/>
              <a:gd name="connsiteY5" fmla="*/ 2340 h 38676"/>
              <a:gd name="connsiteX6" fmla="*/ 35499 w 43256"/>
              <a:gd name="connsiteY6" fmla="*/ 549 h 38676"/>
              <a:gd name="connsiteX7" fmla="*/ 38354 w 43256"/>
              <a:gd name="connsiteY7" fmla="*/ 5435 h 38676"/>
              <a:gd name="connsiteX8" fmla="*/ 42018 w 43256"/>
              <a:gd name="connsiteY8" fmla="*/ 10177 h 38676"/>
              <a:gd name="connsiteX9" fmla="*/ 41854 w 43256"/>
              <a:gd name="connsiteY9" fmla="*/ 15319 h 38676"/>
              <a:gd name="connsiteX10" fmla="*/ 43052 w 43256"/>
              <a:gd name="connsiteY10" fmla="*/ 23181 h 38676"/>
              <a:gd name="connsiteX11" fmla="*/ 37440 w 43256"/>
              <a:gd name="connsiteY11" fmla="*/ 30063 h 38676"/>
              <a:gd name="connsiteX12" fmla="*/ 33117 w 43256"/>
              <a:gd name="connsiteY12" fmla="*/ 30738 h 38676"/>
              <a:gd name="connsiteX13" fmla="*/ 28591 w 43256"/>
              <a:gd name="connsiteY13" fmla="*/ 36674 h 38676"/>
              <a:gd name="connsiteX14" fmla="*/ 24089 w 43256"/>
              <a:gd name="connsiteY14" fmla="*/ 35844 h 38676"/>
              <a:gd name="connsiteX15" fmla="*/ 18059 w 43256"/>
              <a:gd name="connsiteY15" fmla="*/ 32954 h 38676"/>
              <a:gd name="connsiteX16" fmla="*/ 13536 w 43256"/>
              <a:gd name="connsiteY16" fmla="*/ 33565 h 38676"/>
              <a:gd name="connsiteX17" fmla="*/ 5840 w 43256"/>
              <a:gd name="connsiteY17" fmla="*/ 35331 h 38676"/>
              <a:gd name="connsiteX18" fmla="*/ 1146 w 43256"/>
              <a:gd name="connsiteY18" fmla="*/ 31109 h 38676"/>
              <a:gd name="connsiteX19" fmla="*/ 2149 w 43256"/>
              <a:gd name="connsiteY19" fmla="*/ 25410 h 38676"/>
              <a:gd name="connsiteX20" fmla="*/ 31 w 43256"/>
              <a:gd name="connsiteY20" fmla="*/ 19563 h 38676"/>
              <a:gd name="connsiteX21" fmla="*/ 3899 w 43256"/>
              <a:gd name="connsiteY21" fmla="*/ 14366 h 38676"/>
              <a:gd name="connsiteX22" fmla="*/ 3936 w 43256"/>
              <a:gd name="connsiteY22" fmla="*/ 14229 h 38676"/>
              <a:gd name="connsiteX0" fmla="*/ 4729 w 43256"/>
              <a:gd name="connsiteY0" fmla="*/ 26036 h 38676"/>
              <a:gd name="connsiteX1" fmla="*/ 2196 w 43256"/>
              <a:gd name="connsiteY1" fmla="*/ 25239 h 38676"/>
              <a:gd name="connsiteX2" fmla="*/ 12364 w 43256"/>
              <a:gd name="connsiteY2" fmla="*/ 33334 h 38676"/>
              <a:gd name="connsiteX3" fmla="*/ 5856 w 43256"/>
              <a:gd name="connsiteY3" fmla="*/ 35139 h 38676"/>
              <a:gd name="connsiteX4" fmla="*/ 20371 w 43256"/>
              <a:gd name="connsiteY4" fmla="*/ 33727 h 38676"/>
              <a:gd name="connsiteX5" fmla="*/ 12761 w 43256"/>
              <a:gd name="connsiteY5" fmla="*/ 38633 h 38676"/>
              <a:gd name="connsiteX6" fmla="*/ 28863 w 43256"/>
              <a:gd name="connsiteY6" fmla="*/ 34610 h 38676"/>
              <a:gd name="connsiteX7" fmla="*/ 27439 w 43256"/>
              <a:gd name="connsiteY7" fmla="*/ 31297 h 38676"/>
              <a:gd name="connsiteX8" fmla="*/ 34165 w 43256"/>
              <a:gd name="connsiteY8" fmla="*/ 22813 h 38676"/>
              <a:gd name="connsiteX9" fmla="*/ 37416 w 43256"/>
              <a:gd name="connsiteY9" fmla="*/ 29949 h 38676"/>
              <a:gd name="connsiteX10" fmla="*/ 41834 w 43256"/>
              <a:gd name="connsiteY10" fmla="*/ 15213 h 38676"/>
              <a:gd name="connsiteX11" fmla="*/ 40386 w 43256"/>
              <a:gd name="connsiteY11" fmla="*/ 17889 h 38676"/>
              <a:gd name="connsiteX12" fmla="*/ 38360 w 43256"/>
              <a:gd name="connsiteY12" fmla="*/ 5285 h 38676"/>
              <a:gd name="connsiteX13" fmla="*/ 38436 w 43256"/>
              <a:gd name="connsiteY13" fmla="*/ 6549 h 38676"/>
              <a:gd name="connsiteX14" fmla="*/ 29114 w 43256"/>
              <a:gd name="connsiteY14" fmla="*/ 3811 h 38676"/>
              <a:gd name="connsiteX15" fmla="*/ 29856 w 43256"/>
              <a:gd name="connsiteY15" fmla="*/ 2199 h 38676"/>
              <a:gd name="connsiteX16" fmla="*/ 22177 w 43256"/>
              <a:gd name="connsiteY16" fmla="*/ 4579 h 38676"/>
              <a:gd name="connsiteX17" fmla="*/ 22536 w 43256"/>
              <a:gd name="connsiteY17" fmla="*/ 3189 h 38676"/>
              <a:gd name="connsiteX18" fmla="*/ 14036 w 43256"/>
              <a:gd name="connsiteY18" fmla="*/ 5051 h 38676"/>
              <a:gd name="connsiteX19" fmla="*/ 15336 w 43256"/>
              <a:gd name="connsiteY19" fmla="*/ 6399 h 38676"/>
              <a:gd name="connsiteX20" fmla="*/ 4163 w 43256"/>
              <a:gd name="connsiteY20" fmla="*/ 15648 h 38676"/>
              <a:gd name="connsiteX21" fmla="*/ 3936 w 43256"/>
              <a:gd name="connsiteY21" fmla="*/ 14229 h 38676"/>
              <a:gd name="connsiteX0" fmla="*/ 3936 w 43256"/>
              <a:gd name="connsiteY0" fmla="*/ 14229 h 38676"/>
              <a:gd name="connsiteX1" fmla="*/ 5659 w 43256"/>
              <a:gd name="connsiteY1" fmla="*/ 6766 h 38676"/>
              <a:gd name="connsiteX2" fmla="*/ 14041 w 43256"/>
              <a:gd name="connsiteY2" fmla="*/ 5061 h 38676"/>
              <a:gd name="connsiteX3" fmla="*/ 17393 w 43256"/>
              <a:gd name="connsiteY3" fmla="*/ 5556 h 38676"/>
              <a:gd name="connsiteX4" fmla="*/ 22492 w 43256"/>
              <a:gd name="connsiteY4" fmla="*/ 3291 h 38676"/>
              <a:gd name="connsiteX5" fmla="*/ 25785 w 43256"/>
              <a:gd name="connsiteY5" fmla="*/ 59 h 38676"/>
              <a:gd name="connsiteX6" fmla="*/ 29869 w 43256"/>
              <a:gd name="connsiteY6" fmla="*/ 2340 h 38676"/>
              <a:gd name="connsiteX7" fmla="*/ 35499 w 43256"/>
              <a:gd name="connsiteY7" fmla="*/ 549 h 38676"/>
              <a:gd name="connsiteX8" fmla="*/ 38354 w 43256"/>
              <a:gd name="connsiteY8" fmla="*/ 5435 h 38676"/>
              <a:gd name="connsiteX9" fmla="*/ 42018 w 43256"/>
              <a:gd name="connsiteY9" fmla="*/ 10177 h 38676"/>
              <a:gd name="connsiteX10" fmla="*/ 41854 w 43256"/>
              <a:gd name="connsiteY10" fmla="*/ 15319 h 38676"/>
              <a:gd name="connsiteX11" fmla="*/ 43052 w 43256"/>
              <a:gd name="connsiteY11" fmla="*/ 23181 h 38676"/>
              <a:gd name="connsiteX12" fmla="*/ 37440 w 43256"/>
              <a:gd name="connsiteY12" fmla="*/ 30063 h 38676"/>
              <a:gd name="connsiteX13" fmla="*/ 33117 w 43256"/>
              <a:gd name="connsiteY13" fmla="*/ 30738 h 38676"/>
              <a:gd name="connsiteX14" fmla="*/ 28591 w 43256"/>
              <a:gd name="connsiteY14" fmla="*/ 36674 h 38676"/>
              <a:gd name="connsiteX15" fmla="*/ 24089 w 43256"/>
              <a:gd name="connsiteY15" fmla="*/ 35844 h 38676"/>
              <a:gd name="connsiteX16" fmla="*/ 18059 w 43256"/>
              <a:gd name="connsiteY16" fmla="*/ 32954 h 38676"/>
              <a:gd name="connsiteX17" fmla="*/ 13536 w 43256"/>
              <a:gd name="connsiteY17" fmla="*/ 33565 h 38676"/>
              <a:gd name="connsiteX18" fmla="*/ 5840 w 43256"/>
              <a:gd name="connsiteY18" fmla="*/ 35331 h 38676"/>
              <a:gd name="connsiteX19" fmla="*/ 1146 w 43256"/>
              <a:gd name="connsiteY19" fmla="*/ 31109 h 38676"/>
              <a:gd name="connsiteX20" fmla="*/ 2149 w 43256"/>
              <a:gd name="connsiteY20" fmla="*/ 25410 h 38676"/>
              <a:gd name="connsiteX21" fmla="*/ 31 w 43256"/>
              <a:gd name="connsiteY21" fmla="*/ 19563 h 38676"/>
              <a:gd name="connsiteX22" fmla="*/ 3899 w 43256"/>
              <a:gd name="connsiteY22" fmla="*/ 14366 h 38676"/>
              <a:gd name="connsiteX23" fmla="*/ 3936 w 43256"/>
              <a:gd name="connsiteY23" fmla="*/ 14229 h 38676"/>
              <a:gd name="connsiteX0" fmla="*/ 4729 w 43256"/>
              <a:gd name="connsiteY0" fmla="*/ 26036 h 38676"/>
              <a:gd name="connsiteX1" fmla="*/ 2196 w 43256"/>
              <a:gd name="connsiteY1" fmla="*/ 25239 h 38676"/>
              <a:gd name="connsiteX2" fmla="*/ 12364 w 43256"/>
              <a:gd name="connsiteY2" fmla="*/ 33334 h 38676"/>
              <a:gd name="connsiteX3" fmla="*/ 5856 w 43256"/>
              <a:gd name="connsiteY3" fmla="*/ 35139 h 38676"/>
              <a:gd name="connsiteX4" fmla="*/ 20371 w 43256"/>
              <a:gd name="connsiteY4" fmla="*/ 33727 h 38676"/>
              <a:gd name="connsiteX5" fmla="*/ 12761 w 43256"/>
              <a:gd name="connsiteY5" fmla="*/ 38633 h 38676"/>
              <a:gd name="connsiteX6" fmla="*/ 28863 w 43256"/>
              <a:gd name="connsiteY6" fmla="*/ 34610 h 38676"/>
              <a:gd name="connsiteX7" fmla="*/ 27439 w 43256"/>
              <a:gd name="connsiteY7" fmla="*/ 31297 h 38676"/>
              <a:gd name="connsiteX8" fmla="*/ 34165 w 43256"/>
              <a:gd name="connsiteY8" fmla="*/ 22813 h 38676"/>
              <a:gd name="connsiteX9" fmla="*/ 37416 w 43256"/>
              <a:gd name="connsiteY9" fmla="*/ 29949 h 38676"/>
              <a:gd name="connsiteX10" fmla="*/ 41834 w 43256"/>
              <a:gd name="connsiteY10" fmla="*/ 15213 h 38676"/>
              <a:gd name="connsiteX11" fmla="*/ 40386 w 43256"/>
              <a:gd name="connsiteY11" fmla="*/ 17889 h 38676"/>
              <a:gd name="connsiteX12" fmla="*/ 38360 w 43256"/>
              <a:gd name="connsiteY12" fmla="*/ 5285 h 38676"/>
              <a:gd name="connsiteX13" fmla="*/ 38436 w 43256"/>
              <a:gd name="connsiteY13" fmla="*/ 6549 h 38676"/>
              <a:gd name="connsiteX14" fmla="*/ 29114 w 43256"/>
              <a:gd name="connsiteY14" fmla="*/ 3811 h 38676"/>
              <a:gd name="connsiteX15" fmla="*/ 29856 w 43256"/>
              <a:gd name="connsiteY15" fmla="*/ 2199 h 38676"/>
              <a:gd name="connsiteX16" fmla="*/ 22177 w 43256"/>
              <a:gd name="connsiteY16" fmla="*/ 4579 h 38676"/>
              <a:gd name="connsiteX17" fmla="*/ 22536 w 43256"/>
              <a:gd name="connsiteY17" fmla="*/ 3189 h 38676"/>
              <a:gd name="connsiteX18" fmla="*/ 14036 w 43256"/>
              <a:gd name="connsiteY18" fmla="*/ 5051 h 38676"/>
              <a:gd name="connsiteX19" fmla="*/ 15336 w 43256"/>
              <a:gd name="connsiteY19" fmla="*/ 6399 h 38676"/>
              <a:gd name="connsiteX20" fmla="*/ 4163 w 43256"/>
              <a:gd name="connsiteY20" fmla="*/ 15648 h 38676"/>
              <a:gd name="connsiteX21" fmla="*/ 3936 w 43256"/>
              <a:gd name="connsiteY21" fmla="*/ 14229 h 38676"/>
              <a:gd name="connsiteX0" fmla="*/ 3936 w 43256"/>
              <a:gd name="connsiteY0" fmla="*/ 14229 h 38676"/>
              <a:gd name="connsiteX1" fmla="*/ 5659 w 43256"/>
              <a:gd name="connsiteY1" fmla="*/ 6766 h 38676"/>
              <a:gd name="connsiteX2" fmla="*/ 10450 w 43256"/>
              <a:gd name="connsiteY2" fmla="*/ 9354 h 38676"/>
              <a:gd name="connsiteX3" fmla="*/ 14041 w 43256"/>
              <a:gd name="connsiteY3" fmla="*/ 5061 h 38676"/>
              <a:gd name="connsiteX4" fmla="*/ 17393 w 43256"/>
              <a:gd name="connsiteY4" fmla="*/ 5556 h 38676"/>
              <a:gd name="connsiteX5" fmla="*/ 22492 w 43256"/>
              <a:gd name="connsiteY5" fmla="*/ 3291 h 38676"/>
              <a:gd name="connsiteX6" fmla="*/ 25785 w 43256"/>
              <a:gd name="connsiteY6" fmla="*/ 59 h 38676"/>
              <a:gd name="connsiteX7" fmla="*/ 29869 w 43256"/>
              <a:gd name="connsiteY7" fmla="*/ 2340 h 38676"/>
              <a:gd name="connsiteX8" fmla="*/ 35499 w 43256"/>
              <a:gd name="connsiteY8" fmla="*/ 549 h 38676"/>
              <a:gd name="connsiteX9" fmla="*/ 38354 w 43256"/>
              <a:gd name="connsiteY9" fmla="*/ 5435 h 38676"/>
              <a:gd name="connsiteX10" fmla="*/ 42018 w 43256"/>
              <a:gd name="connsiteY10" fmla="*/ 10177 h 38676"/>
              <a:gd name="connsiteX11" fmla="*/ 41854 w 43256"/>
              <a:gd name="connsiteY11" fmla="*/ 15319 h 38676"/>
              <a:gd name="connsiteX12" fmla="*/ 43052 w 43256"/>
              <a:gd name="connsiteY12" fmla="*/ 23181 h 38676"/>
              <a:gd name="connsiteX13" fmla="*/ 37440 w 43256"/>
              <a:gd name="connsiteY13" fmla="*/ 30063 h 38676"/>
              <a:gd name="connsiteX14" fmla="*/ 33117 w 43256"/>
              <a:gd name="connsiteY14" fmla="*/ 30738 h 38676"/>
              <a:gd name="connsiteX15" fmla="*/ 28591 w 43256"/>
              <a:gd name="connsiteY15" fmla="*/ 36674 h 38676"/>
              <a:gd name="connsiteX16" fmla="*/ 24089 w 43256"/>
              <a:gd name="connsiteY16" fmla="*/ 35844 h 38676"/>
              <a:gd name="connsiteX17" fmla="*/ 18059 w 43256"/>
              <a:gd name="connsiteY17" fmla="*/ 32954 h 38676"/>
              <a:gd name="connsiteX18" fmla="*/ 13536 w 43256"/>
              <a:gd name="connsiteY18" fmla="*/ 33565 h 38676"/>
              <a:gd name="connsiteX19" fmla="*/ 5840 w 43256"/>
              <a:gd name="connsiteY19" fmla="*/ 35331 h 38676"/>
              <a:gd name="connsiteX20" fmla="*/ 1146 w 43256"/>
              <a:gd name="connsiteY20" fmla="*/ 31109 h 38676"/>
              <a:gd name="connsiteX21" fmla="*/ 2149 w 43256"/>
              <a:gd name="connsiteY21" fmla="*/ 25410 h 38676"/>
              <a:gd name="connsiteX22" fmla="*/ 31 w 43256"/>
              <a:gd name="connsiteY22" fmla="*/ 19563 h 38676"/>
              <a:gd name="connsiteX23" fmla="*/ 3899 w 43256"/>
              <a:gd name="connsiteY23" fmla="*/ 14366 h 38676"/>
              <a:gd name="connsiteX24" fmla="*/ 3936 w 43256"/>
              <a:gd name="connsiteY24" fmla="*/ 14229 h 38676"/>
              <a:gd name="connsiteX0" fmla="*/ 4729 w 43256"/>
              <a:gd name="connsiteY0" fmla="*/ 26036 h 38676"/>
              <a:gd name="connsiteX1" fmla="*/ 2196 w 43256"/>
              <a:gd name="connsiteY1" fmla="*/ 25239 h 38676"/>
              <a:gd name="connsiteX2" fmla="*/ 12364 w 43256"/>
              <a:gd name="connsiteY2" fmla="*/ 33334 h 38676"/>
              <a:gd name="connsiteX3" fmla="*/ 5856 w 43256"/>
              <a:gd name="connsiteY3" fmla="*/ 35139 h 38676"/>
              <a:gd name="connsiteX4" fmla="*/ 20371 w 43256"/>
              <a:gd name="connsiteY4" fmla="*/ 33727 h 38676"/>
              <a:gd name="connsiteX5" fmla="*/ 12761 w 43256"/>
              <a:gd name="connsiteY5" fmla="*/ 38633 h 38676"/>
              <a:gd name="connsiteX6" fmla="*/ 28863 w 43256"/>
              <a:gd name="connsiteY6" fmla="*/ 34610 h 38676"/>
              <a:gd name="connsiteX7" fmla="*/ 27439 w 43256"/>
              <a:gd name="connsiteY7" fmla="*/ 31297 h 38676"/>
              <a:gd name="connsiteX8" fmla="*/ 34165 w 43256"/>
              <a:gd name="connsiteY8" fmla="*/ 22813 h 38676"/>
              <a:gd name="connsiteX9" fmla="*/ 37416 w 43256"/>
              <a:gd name="connsiteY9" fmla="*/ 29949 h 38676"/>
              <a:gd name="connsiteX10" fmla="*/ 41834 w 43256"/>
              <a:gd name="connsiteY10" fmla="*/ 15213 h 38676"/>
              <a:gd name="connsiteX11" fmla="*/ 40386 w 43256"/>
              <a:gd name="connsiteY11" fmla="*/ 17889 h 38676"/>
              <a:gd name="connsiteX12" fmla="*/ 38360 w 43256"/>
              <a:gd name="connsiteY12" fmla="*/ 5285 h 38676"/>
              <a:gd name="connsiteX13" fmla="*/ 38436 w 43256"/>
              <a:gd name="connsiteY13" fmla="*/ 6549 h 38676"/>
              <a:gd name="connsiteX14" fmla="*/ 29114 w 43256"/>
              <a:gd name="connsiteY14" fmla="*/ 3811 h 38676"/>
              <a:gd name="connsiteX15" fmla="*/ 29856 w 43256"/>
              <a:gd name="connsiteY15" fmla="*/ 2199 h 38676"/>
              <a:gd name="connsiteX16" fmla="*/ 22177 w 43256"/>
              <a:gd name="connsiteY16" fmla="*/ 4579 h 38676"/>
              <a:gd name="connsiteX17" fmla="*/ 22536 w 43256"/>
              <a:gd name="connsiteY17" fmla="*/ 3189 h 38676"/>
              <a:gd name="connsiteX18" fmla="*/ 14036 w 43256"/>
              <a:gd name="connsiteY18" fmla="*/ 5051 h 38676"/>
              <a:gd name="connsiteX19" fmla="*/ 15336 w 43256"/>
              <a:gd name="connsiteY19" fmla="*/ 6399 h 38676"/>
              <a:gd name="connsiteX20" fmla="*/ 4163 w 43256"/>
              <a:gd name="connsiteY20" fmla="*/ 15648 h 38676"/>
              <a:gd name="connsiteX21" fmla="*/ 3936 w 43256"/>
              <a:gd name="connsiteY21" fmla="*/ 14229 h 38676"/>
              <a:gd name="connsiteX0" fmla="*/ 3936 w 43256"/>
              <a:gd name="connsiteY0" fmla="*/ 14229 h 38676"/>
              <a:gd name="connsiteX1" fmla="*/ 5659 w 43256"/>
              <a:gd name="connsiteY1" fmla="*/ 11988 h 38676"/>
              <a:gd name="connsiteX2" fmla="*/ 10450 w 43256"/>
              <a:gd name="connsiteY2" fmla="*/ 9354 h 38676"/>
              <a:gd name="connsiteX3" fmla="*/ 14041 w 43256"/>
              <a:gd name="connsiteY3" fmla="*/ 5061 h 38676"/>
              <a:gd name="connsiteX4" fmla="*/ 17393 w 43256"/>
              <a:gd name="connsiteY4" fmla="*/ 5556 h 38676"/>
              <a:gd name="connsiteX5" fmla="*/ 22492 w 43256"/>
              <a:gd name="connsiteY5" fmla="*/ 3291 h 38676"/>
              <a:gd name="connsiteX6" fmla="*/ 25785 w 43256"/>
              <a:gd name="connsiteY6" fmla="*/ 59 h 38676"/>
              <a:gd name="connsiteX7" fmla="*/ 29869 w 43256"/>
              <a:gd name="connsiteY7" fmla="*/ 2340 h 38676"/>
              <a:gd name="connsiteX8" fmla="*/ 35499 w 43256"/>
              <a:gd name="connsiteY8" fmla="*/ 549 h 38676"/>
              <a:gd name="connsiteX9" fmla="*/ 38354 w 43256"/>
              <a:gd name="connsiteY9" fmla="*/ 5435 h 38676"/>
              <a:gd name="connsiteX10" fmla="*/ 42018 w 43256"/>
              <a:gd name="connsiteY10" fmla="*/ 10177 h 38676"/>
              <a:gd name="connsiteX11" fmla="*/ 41854 w 43256"/>
              <a:gd name="connsiteY11" fmla="*/ 15319 h 38676"/>
              <a:gd name="connsiteX12" fmla="*/ 43052 w 43256"/>
              <a:gd name="connsiteY12" fmla="*/ 23181 h 38676"/>
              <a:gd name="connsiteX13" fmla="*/ 37440 w 43256"/>
              <a:gd name="connsiteY13" fmla="*/ 30063 h 38676"/>
              <a:gd name="connsiteX14" fmla="*/ 33117 w 43256"/>
              <a:gd name="connsiteY14" fmla="*/ 30738 h 38676"/>
              <a:gd name="connsiteX15" fmla="*/ 28591 w 43256"/>
              <a:gd name="connsiteY15" fmla="*/ 36674 h 38676"/>
              <a:gd name="connsiteX16" fmla="*/ 24089 w 43256"/>
              <a:gd name="connsiteY16" fmla="*/ 35844 h 38676"/>
              <a:gd name="connsiteX17" fmla="*/ 18059 w 43256"/>
              <a:gd name="connsiteY17" fmla="*/ 32954 h 38676"/>
              <a:gd name="connsiteX18" fmla="*/ 13536 w 43256"/>
              <a:gd name="connsiteY18" fmla="*/ 33565 h 38676"/>
              <a:gd name="connsiteX19" fmla="*/ 5840 w 43256"/>
              <a:gd name="connsiteY19" fmla="*/ 35331 h 38676"/>
              <a:gd name="connsiteX20" fmla="*/ 1146 w 43256"/>
              <a:gd name="connsiteY20" fmla="*/ 31109 h 38676"/>
              <a:gd name="connsiteX21" fmla="*/ 2149 w 43256"/>
              <a:gd name="connsiteY21" fmla="*/ 25410 h 38676"/>
              <a:gd name="connsiteX22" fmla="*/ 31 w 43256"/>
              <a:gd name="connsiteY22" fmla="*/ 19563 h 38676"/>
              <a:gd name="connsiteX23" fmla="*/ 3899 w 43256"/>
              <a:gd name="connsiteY23" fmla="*/ 14366 h 38676"/>
              <a:gd name="connsiteX24" fmla="*/ 3936 w 43256"/>
              <a:gd name="connsiteY24" fmla="*/ 14229 h 38676"/>
              <a:gd name="connsiteX0" fmla="*/ 4729 w 43256"/>
              <a:gd name="connsiteY0" fmla="*/ 26036 h 38676"/>
              <a:gd name="connsiteX1" fmla="*/ 2196 w 43256"/>
              <a:gd name="connsiteY1" fmla="*/ 25239 h 38676"/>
              <a:gd name="connsiteX2" fmla="*/ 12364 w 43256"/>
              <a:gd name="connsiteY2" fmla="*/ 33334 h 38676"/>
              <a:gd name="connsiteX3" fmla="*/ 5856 w 43256"/>
              <a:gd name="connsiteY3" fmla="*/ 35139 h 38676"/>
              <a:gd name="connsiteX4" fmla="*/ 20371 w 43256"/>
              <a:gd name="connsiteY4" fmla="*/ 33727 h 38676"/>
              <a:gd name="connsiteX5" fmla="*/ 12761 w 43256"/>
              <a:gd name="connsiteY5" fmla="*/ 38633 h 38676"/>
              <a:gd name="connsiteX6" fmla="*/ 28863 w 43256"/>
              <a:gd name="connsiteY6" fmla="*/ 34610 h 38676"/>
              <a:gd name="connsiteX7" fmla="*/ 27439 w 43256"/>
              <a:gd name="connsiteY7" fmla="*/ 31297 h 38676"/>
              <a:gd name="connsiteX8" fmla="*/ 34165 w 43256"/>
              <a:gd name="connsiteY8" fmla="*/ 22813 h 38676"/>
              <a:gd name="connsiteX9" fmla="*/ 37416 w 43256"/>
              <a:gd name="connsiteY9" fmla="*/ 29949 h 38676"/>
              <a:gd name="connsiteX10" fmla="*/ 41834 w 43256"/>
              <a:gd name="connsiteY10" fmla="*/ 15213 h 38676"/>
              <a:gd name="connsiteX11" fmla="*/ 40386 w 43256"/>
              <a:gd name="connsiteY11" fmla="*/ 17889 h 38676"/>
              <a:gd name="connsiteX12" fmla="*/ 38360 w 43256"/>
              <a:gd name="connsiteY12" fmla="*/ 5285 h 38676"/>
              <a:gd name="connsiteX13" fmla="*/ 38436 w 43256"/>
              <a:gd name="connsiteY13" fmla="*/ 6549 h 38676"/>
              <a:gd name="connsiteX14" fmla="*/ 29114 w 43256"/>
              <a:gd name="connsiteY14" fmla="*/ 3811 h 38676"/>
              <a:gd name="connsiteX15" fmla="*/ 29856 w 43256"/>
              <a:gd name="connsiteY15" fmla="*/ 2199 h 38676"/>
              <a:gd name="connsiteX16" fmla="*/ 22177 w 43256"/>
              <a:gd name="connsiteY16" fmla="*/ 4579 h 38676"/>
              <a:gd name="connsiteX17" fmla="*/ 22536 w 43256"/>
              <a:gd name="connsiteY17" fmla="*/ 3189 h 38676"/>
              <a:gd name="connsiteX18" fmla="*/ 14036 w 43256"/>
              <a:gd name="connsiteY18" fmla="*/ 5051 h 38676"/>
              <a:gd name="connsiteX19" fmla="*/ 15336 w 43256"/>
              <a:gd name="connsiteY19" fmla="*/ 6399 h 38676"/>
              <a:gd name="connsiteX20" fmla="*/ 4163 w 43256"/>
              <a:gd name="connsiteY20" fmla="*/ 15648 h 38676"/>
              <a:gd name="connsiteX21" fmla="*/ 3936 w 43256"/>
              <a:gd name="connsiteY21" fmla="*/ 14229 h 38676"/>
              <a:gd name="connsiteX0" fmla="*/ 2965 w 42285"/>
              <a:gd name="connsiteY0" fmla="*/ 14229 h 38676"/>
              <a:gd name="connsiteX1" fmla="*/ 4688 w 42285"/>
              <a:gd name="connsiteY1" fmla="*/ 11988 h 38676"/>
              <a:gd name="connsiteX2" fmla="*/ 9479 w 42285"/>
              <a:gd name="connsiteY2" fmla="*/ 9354 h 38676"/>
              <a:gd name="connsiteX3" fmla="*/ 13070 w 42285"/>
              <a:gd name="connsiteY3" fmla="*/ 5061 h 38676"/>
              <a:gd name="connsiteX4" fmla="*/ 16422 w 42285"/>
              <a:gd name="connsiteY4" fmla="*/ 5556 h 38676"/>
              <a:gd name="connsiteX5" fmla="*/ 21521 w 42285"/>
              <a:gd name="connsiteY5" fmla="*/ 3291 h 38676"/>
              <a:gd name="connsiteX6" fmla="*/ 24814 w 42285"/>
              <a:gd name="connsiteY6" fmla="*/ 59 h 38676"/>
              <a:gd name="connsiteX7" fmla="*/ 28898 w 42285"/>
              <a:gd name="connsiteY7" fmla="*/ 2340 h 38676"/>
              <a:gd name="connsiteX8" fmla="*/ 34528 w 42285"/>
              <a:gd name="connsiteY8" fmla="*/ 549 h 38676"/>
              <a:gd name="connsiteX9" fmla="*/ 37383 w 42285"/>
              <a:gd name="connsiteY9" fmla="*/ 5435 h 38676"/>
              <a:gd name="connsiteX10" fmla="*/ 41047 w 42285"/>
              <a:gd name="connsiteY10" fmla="*/ 10177 h 38676"/>
              <a:gd name="connsiteX11" fmla="*/ 40883 w 42285"/>
              <a:gd name="connsiteY11" fmla="*/ 15319 h 38676"/>
              <a:gd name="connsiteX12" fmla="*/ 42081 w 42285"/>
              <a:gd name="connsiteY12" fmla="*/ 23181 h 38676"/>
              <a:gd name="connsiteX13" fmla="*/ 36469 w 42285"/>
              <a:gd name="connsiteY13" fmla="*/ 30063 h 38676"/>
              <a:gd name="connsiteX14" fmla="*/ 32146 w 42285"/>
              <a:gd name="connsiteY14" fmla="*/ 30738 h 38676"/>
              <a:gd name="connsiteX15" fmla="*/ 27620 w 42285"/>
              <a:gd name="connsiteY15" fmla="*/ 36674 h 38676"/>
              <a:gd name="connsiteX16" fmla="*/ 23118 w 42285"/>
              <a:gd name="connsiteY16" fmla="*/ 35844 h 38676"/>
              <a:gd name="connsiteX17" fmla="*/ 17088 w 42285"/>
              <a:gd name="connsiteY17" fmla="*/ 32954 h 38676"/>
              <a:gd name="connsiteX18" fmla="*/ 12565 w 42285"/>
              <a:gd name="connsiteY18" fmla="*/ 33565 h 38676"/>
              <a:gd name="connsiteX19" fmla="*/ 4869 w 42285"/>
              <a:gd name="connsiteY19" fmla="*/ 35331 h 38676"/>
              <a:gd name="connsiteX20" fmla="*/ 175 w 42285"/>
              <a:gd name="connsiteY20" fmla="*/ 31109 h 38676"/>
              <a:gd name="connsiteX21" fmla="*/ 1178 w 42285"/>
              <a:gd name="connsiteY21" fmla="*/ 25410 h 38676"/>
              <a:gd name="connsiteX22" fmla="*/ 989 w 42285"/>
              <a:gd name="connsiteY22" fmla="*/ 20038 h 38676"/>
              <a:gd name="connsiteX23" fmla="*/ 2928 w 42285"/>
              <a:gd name="connsiteY23" fmla="*/ 14366 h 38676"/>
              <a:gd name="connsiteX24" fmla="*/ 2965 w 42285"/>
              <a:gd name="connsiteY24" fmla="*/ 14229 h 38676"/>
              <a:gd name="connsiteX0" fmla="*/ 3758 w 42285"/>
              <a:gd name="connsiteY0" fmla="*/ 26036 h 38676"/>
              <a:gd name="connsiteX1" fmla="*/ 1225 w 42285"/>
              <a:gd name="connsiteY1" fmla="*/ 25239 h 38676"/>
              <a:gd name="connsiteX2" fmla="*/ 11393 w 42285"/>
              <a:gd name="connsiteY2" fmla="*/ 33334 h 38676"/>
              <a:gd name="connsiteX3" fmla="*/ 4885 w 42285"/>
              <a:gd name="connsiteY3" fmla="*/ 35139 h 38676"/>
              <a:gd name="connsiteX4" fmla="*/ 19400 w 42285"/>
              <a:gd name="connsiteY4" fmla="*/ 33727 h 38676"/>
              <a:gd name="connsiteX5" fmla="*/ 11790 w 42285"/>
              <a:gd name="connsiteY5" fmla="*/ 38633 h 38676"/>
              <a:gd name="connsiteX6" fmla="*/ 27892 w 42285"/>
              <a:gd name="connsiteY6" fmla="*/ 34610 h 38676"/>
              <a:gd name="connsiteX7" fmla="*/ 26468 w 42285"/>
              <a:gd name="connsiteY7" fmla="*/ 31297 h 38676"/>
              <a:gd name="connsiteX8" fmla="*/ 33194 w 42285"/>
              <a:gd name="connsiteY8" fmla="*/ 22813 h 38676"/>
              <a:gd name="connsiteX9" fmla="*/ 36445 w 42285"/>
              <a:gd name="connsiteY9" fmla="*/ 29949 h 38676"/>
              <a:gd name="connsiteX10" fmla="*/ 40863 w 42285"/>
              <a:gd name="connsiteY10" fmla="*/ 15213 h 38676"/>
              <a:gd name="connsiteX11" fmla="*/ 39415 w 42285"/>
              <a:gd name="connsiteY11" fmla="*/ 17889 h 38676"/>
              <a:gd name="connsiteX12" fmla="*/ 37389 w 42285"/>
              <a:gd name="connsiteY12" fmla="*/ 5285 h 38676"/>
              <a:gd name="connsiteX13" fmla="*/ 37465 w 42285"/>
              <a:gd name="connsiteY13" fmla="*/ 6549 h 38676"/>
              <a:gd name="connsiteX14" fmla="*/ 28143 w 42285"/>
              <a:gd name="connsiteY14" fmla="*/ 3811 h 38676"/>
              <a:gd name="connsiteX15" fmla="*/ 28885 w 42285"/>
              <a:gd name="connsiteY15" fmla="*/ 2199 h 38676"/>
              <a:gd name="connsiteX16" fmla="*/ 21206 w 42285"/>
              <a:gd name="connsiteY16" fmla="*/ 4579 h 38676"/>
              <a:gd name="connsiteX17" fmla="*/ 21565 w 42285"/>
              <a:gd name="connsiteY17" fmla="*/ 3189 h 38676"/>
              <a:gd name="connsiteX18" fmla="*/ 13065 w 42285"/>
              <a:gd name="connsiteY18" fmla="*/ 5051 h 38676"/>
              <a:gd name="connsiteX19" fmla="*/ 14365 w 42285"/>
              <a:gd name="connsiteY19" fmla="*/ 6399 h 38676"/>
              <a:gd name="connsiteX20" fmla="*/ 3192 w 42285"/>
              <a:gd name="connsiteY20" fmla="*/ 15648 h 38676"/>
              <a:gd name="connsiteX21" fmla="*/ 2965 w 42285"/>
              <a:gd name="connsiteY21" fmla="*/ 14229 h 38676"/>
              <a:gd name="connsiteX0" fmla="*/ 6369 w 45689"/>
              <a:gd name="connsiteY0" fmla="*/ 14229 h 38676"/>
              <a:gd name="connsiteX1" fmla="*/ 8092 w 45689"/>
              <a:gd name="connsiteY1" fmla="*/ 11988 h 38676"/>
              <a:gd name="connsiteX2" fmla="*/ 12883 w 45689"/>
              <a:gd name="connsiteY2" fmla="*/ 9354 h 38676"/>
              <a:gd name="connsiteX3" fmla="*/ 16474 w 45689"/>
              <a:gd name="connsiteY3" fmla="*/ 5061 h 38676"/>
              <a:gd name="connsiteX4" fmla="*/ 19826 w 45689"/>
              <a:gd name="connsiteY4" fmla="*/ 5556 h 38676"/>
              <a:gd name="connsiteX5" fmla="*/ 24925 w 45689"/>
              <a:gd name="connsiteY5" fmla="*/ 3291 h 38676"/>
              <a:gd name="connsiteX6" fmla="*/ 28218 w 45689"/>
              <a:gd name="connsiteY6" fmla="*/ 59 h 38676"/>
              <a:gd name="connsiteX7" fmla="*/ 32302 w 45689"/>
              <a:gd name="connsiteY7" fmla="*/ 2340 h 38676"/>
              <a:gd name="connsiteX8" fmla="*/ 37932 w 45689"/>
              <a:gd name="connsiteY8" fmla="*/ 549 h 38676"/>
              <a:gd name="connsiteX9" fmla="*/ 40787 w 45689"/>
              <a:gd name="connsiteY9" fmla="*/ 5435 h 38676"/>
              <a:gd name="connsiteX10" fmla="*/ 44451 w 45689"/>
              <a:gd name="connsiteY10" fmla="*/ 10177 h 38676"/>
              <a:gd name="connsiteX11" fmla="*/ 44287 w 45689"/>
              <a:gd name="connsiteY11" fmla="*/ 15319 h 38676"/>
              <a:gd name="connsiteX12" fmla="*/ 45485 w 45689"/>
              <a:gd name="connsiteY12" fmla="*/ 23181 h 38676"/>
              <a:gd name="connsiteX13" fmla="*/ 39873 w 45689"/>
              <a:gd name="connsiteY13" fmla="*/ 30063 h 38676"/>
              <a:gd name="connsiteX14" fmla="*/ 35550 w 45689"/>
              <a:gd name="connsiteY14" fmla="*/ 30738 h 38676"/>
              <a:gd name="connsiteX15" fmla="*/ 31024 w 45689"/>
              <a:gd name="connsiteY15" fmla="*/ 36674 h 38676"/>
              <a:gd name="connsiteX16" fmla="*/ 26522 w 45689"/>
              <a:gd name="connsiteY16" fmla="*/ 35844 h 38676"/>
              <a:gd name="connsiteX17" fmla="*/ 20492 w 45689"/>
              <a:gd name="connsiteY17" fmla="*/ 32954 h 38676"/>
              <a:gd name="connsiteX18" fmla="*/ 15969 w 45689"/>
              <a:gd name="connsiteY18" fmla="*/ 33565 h 38676"/>
              <a:gd name="connsiteX19" fmla="*/ 8273 w 45689"/>
              <a:gd name="connsiteY19" fmla="*/ 35331 h 38676"/>
              <a:gd name="connsiteX20" fmla="*/ 3579 w 45689"/>
              <a:gd name="connsiteY20" fmla="*/ 31109 h 38676"/>
              <a:gd name="connsiteX21" fmla="*/ 4582 w 45689"/>
              <a:gd name="connsiteY21" fmla="*/ 25410 h 38676"/>
              <a:gd name="connsiteX22" fmla="*/ 4393 w 45689"/>
              <a:gd name="connsiteY22" fmla="*/ 20038 h 38676"/>
              <a:gd name="connsiteX23" fmla="*/ 6332 w 45689"/>
              <a:gd name="connsiteY23" fmla="*/ 14366 h 38676"/>
              <a:gd name="connsiteX24" fmla="*/ 6369 w 45689"/>
              <a:gd name="connsiteY24" fmla="*/ 14229 h 38676"/>
              <a:gd name="connsiteX0" fmla="*/ 7162 w 45689"/>
              <a:gd name="connsiteY0" fmla="*/ 26036 h 38676"/>
              <a:gd name="connsiteX1" fmla="*/ 0 w 45689"/>
              <a:gd name="connsiteY1" fmla="*/ 25239 h 38676"/>
              <a:gd name="connsiteX2" fmla="*/ 14797 w 45689"/>
              <a:gd name="connsiteY2" fmla="*/ 33334 h 38676"/>
              <a:gd name="connsiteX3" fmla="*/ 8289 w 45689"/>
              <a:gd name="connsiteY3" fmla="*/ 35139 h 38676"/>
              <a:gd name="connsiteX4" fmla="*/ 22804 w 45689"/>
              <a:gd name="connsiteY4" fmla="*/ 33727 h 38676"/>
              <a:gd name="connsiteX5" fmla="*/ 15194 w 45689"/>
              <a:gd name="connsiteY5" fmla="*/ 38633 h 38676"/>
              <a:gd name="connsiteX6" fmla="*/ 31296 w 45689"/>
              <a:gd name="connsiteY6" fmla="*/ 34610 h 38676"/>
              <a:gd name="connsiteX7" fmla="*/ 29872 w 45689"/>
              <a:gd name="connsiteY7" fmla="*/ 31297 h 38676"/>
              <a:gd name="connsiteX8" fmla="*/ 36598 w 45689"/>
              <a:gd name="connsiteY8" fmla="*/ 22813 h 38676"/>
              <a:gd name="connsiteX9" fmla="*/ 39849 w 45689"/>
              <a:gd name="connsiteY9" fmla="*/ 29949 h 38676"/>
              <a:gd name="connsiteX10" fmla="*/ 44267 w 45689"/>
              <a:gd name="connsiteY10" fmla="*/ 15213 h 38676"/>
              <a:gd name="connsiteX11" fmla="*/ 42819 w 45689"/>
              <a:gd name="connsiteY11" fmla="*/ 17889 h 38676"/>
              <a:gd name="connsiteX12" fmla="*/ 40793 w 45689"/>
              <a:gd name="connsiteY12" fmla="*/ 5285 h 38676"/>
              <a:gd name="connsiteX13" fmla="*/ 40869 w 45689"/>
              <a:gd name="connsiteY13" fmla="*/ 6549 h 38676"/>
              <a:gd name="connsiteX14" fmla="*/ 31547 w 45689"/>
              <a:gd name="connsiteY14" fmla="*/ 3811 h 38676"/>
              <a:gd name="connsiteX15" fmla="*/ 32289 w 45689"/>
              <a:gd name="connsiteY15" fmla="*/ 2199 h 38676"/>
              <a:gd name="connsiteX16" fmla="*/ 24610 w 45689"/>
              <a:gd name="connsiteY16" fmla="*/ 4579 h 38676"/>
              <a:gd name="connsiteX17" fmla="*/ 24969 w 45689"/>
              <a:gd name="connsiteY17" fmla="*/ 3189 h 38676"/>
              <a:gd name="connsiteX18" fmla="*/ 16469 w 45689"/>
              <a:gd name="connsiteY18" fmla="*/ 5051 h 38676"/>
              <a:gd name="connsiteX19" fmla="*/ 17769 w 45689"/>
              <a:gd name="connsiteY19" fmla="*/ 6399 h 38676"/>
              <a:gd name="connsiteX20" fmla="*/ 6596 w 45689"/>
              <a:gd name="connsiteY20" fmla="*/ 15648 h 38676"/>
              <a:gd name="connsiteX21" fmla="*/ 6369 w 45689"/>
              <a:gd name="connsiteY21" fmla="*/ 14229 h 38676"/>
              <a:gd name="connsiteX0" fmla="*/ 6369 w 45689"/>
              <a:gd name="connsiteY0" fmla="*/ 14229 h 38676"/>
              <a:gd name="connsiteX1" fmla="*/ 8092 w 45689"/>
              <a:gd name="connsiteY1" fmla="*/ 11988 h 38676"/>
              <a:gd name="connsiteX2" fmla="*/ 12883 w 45689"/>
              <a:gd name="connsiteY2" fmla="*/ 9354 h 38676"/>
              <a:gd name="connsiteX3" fmla="*/ 16474 w 45689"/>
              <a:gd name="connsiteY3" fmla="*/ 5061 h 38676"/>
              <a:gd name="connsiteX4" fmla="*/ 19826 w 45689"/>
              <a:gd name="connsiteY4" fmla="*/ 5556 h 38676"/>
              <a:gd name="connsiteX5" fmla="*/ 24925 w 45689"/>
              <a:gd name="connsiteY5" fmla="*/ 3291 h 38676"/>
              <a:gd name="connsiteX6" fmla="*/ 28218 w 45689"/>
              <a:gd name="connsiteY6" fmla="*/ 59 h 38676"/>
              <a:gd name="connsiteX7" fmla="*/ 32302 w 45689"/>
              <a:gd name="connsiteY7" fmla="*/ 2340 h 38676"/>
              <a:gd name="connsiteX8" fmla="*/ 37932 w 45689"/>
              <a:gd name="connsiteY8" fmla="*/ 549 h 38676"/>
              <a:gd name="connsiteX9" fmla="*/ 40787 w 45689"/>
              <a:gd name="connsiteY9" fmla="*/ 5435 h 38676"/>
              <a:gd name="connsiteX10" fmla="*/ 44451 w 45689"/>
              <a:gd name="connsiteY10" fmla="*/ 10177 h 38676"/>
              <a:gd name="connsiteX11" fmla="*/ 44287 w 45689"/>
              <a:gd name="connsiteY11" fmla="*/ 15319 h 38676"/>
              <a:gd name="connsiteX12" fmla="*/ 45485 w 45689"/>
              <a:gd name="connsiteY12" fmla="*/ 23181 h 38676"/>
              <a:gd name="connsiteX13" fmla="*/ 39873 w 45689"/>
              <a:gd name="connsiteY13" fmla="*/ 30063 h 38676"/>
              <a:gd name="connsiteX14" fmla="*/ 35550 w 45689"/>
              <a:gd name="connsiteY14" fmla="*/ 30738 h 38676"/>
              <a:gd name="connsiteX15" fmla="*/ 31024 w 45689"/>
              <a:gd name="connsiteY15" fmla="*/ 36674 h 38676"/>
              <a:gd name="connsiteX16" fmla="*/ 26522 w 45689"/>
              <a:gd name="connsiteY16" fmla="*/ 35844 h 38676"/>
              <a:gd name="connsiteX17" fmla="*/ 20492 w 45689"/>
              <a:gd name="connsiteY17" fmla="*/ 32954 h 38676"/>
              <a:gd name="connsiteX18" fmla="*/ 15969 w 45689"/>
              <a:gd name="connsiteY18" fmla="*/ 33565 h 38676"/>
              <a:gd name="connsiteX19" fmla="*/ 8273 w 45689"/>
              <a:gd name="connsiteY19" fmla="*/ 35331 h 38676"/>
              <a:gd name="connsiteX20" fmla="*/ 3579 w 45689"/>
              <a:gd name="connsiteY20" fmla="*/ 31109 h 38676"/>
              <a:gd name="connsiteX21" fmla="*/ 4582 w 45689"/>
              <a:gd name="connsiteY21" fmla="*/ 25410 h 38676"/>
              <a:gd name="connsiteX22" fmla="*/ 4393 w 45689"/>
              <a:gd name="connsiteY22" fmla="*/ 20038 h 38676"/>
              <a:gd name="connsiteX23" fmla="*/ 6332 w 45689"/>
              <a:gd name="connsiteY23" fmla="*/ 14366 h 38676"/>
              <a:gd name="connsiteX24" fmla="*/ 6369 w 45689"/>
              <a:gd name="connsiteY24" fmla="*/ 14229 h 38676"/>
              <a:gd name="connsiteX0" fmla="*/ 7162 w 45689"/>
              <a:gd name="connsiteY0" fmla="*/ 26036 h 38676"/>
              <a:gd name="connsiteX1" fmla="*/ 0 w 45689"/>
              <a:gd name="connsiteY1" fmla="*/ 25239 h 38676"/>
              <a:gd name="connsiteX2" fmla="*/ 14797 w 45689"/>
              <a:gd name="connsiteY2" fmla="*/ 35708 h 38676"/>
              <a:gd name="connsiteX3" fmla="*/ 8289 w 45689"/>
              <a:gd name="connsiteY3" fmla="*/ 35139 h 38676"/>
              <a:gd name="connsiteX4" fmla="*/ 22804 w 45689"/>
              <a:gd name="connsiteY4" fmla="*/ 33727 h 38676"/>
              <a:gd name="connsiteX5" fmla="*/ 15194 w 45689"/>
              <a:gd name="connsiteY5" fmla="*/ 38633 h 38676"/>
              <a:gd name="connsiteX6" fmla="*/ 31296 w 45689"/>
              <a:gd name="connsiteY6" fmla="*/ 34610 h 38676"/>
              <a:gd name="connsiteX7" fmla="*/ 29872 w 45689"/>
              <a:gd name="connsiteY7" fmla="*/ 31297 h 38676"/>
              <a:gd name="connsiteX8" fmla="*/ 36598 w 45689"/>
              <a:gd name="connsiteY8" fmla="*/ 22813 h 38676"/>
              <a:gd name="connsiteX9" fmla="*/ 39849 w 45689"/>
              <a:gd name="connsiteY9" fmla="*/ 29949 h 38676"/>
              <a:gd name="connsiteX10" fmla="*/ 44267 w 45689"/>
              <a:gd name="connsiteY10" fmla="*/ 15213 h 38676"/>
              <a:gd name="connsiteX11" fmla="*/ 42819 w 45689"/>
              <a:gd name="connsiteY11" fmla="*/ 17889 h 38676"/>
              <a:gd name="connsiteX12" fmla="*/ 40793 w 45689"/>
              <a:gd name="connsiteY12" fmla="*/ 5285 h 38676"/>
              <a:gd name="connsiteX13" fmla="*/ 40869 w 45689"/>
              <a:gd name="connsiteY13" fmla="*/ 6549 h 38676"/>
              <a:gd name="connsiteX14" fmla="*/ 31547 w 45689"/>
              <a:gd name="connsiteY14" fmla="*/ 3811 h 38676"/>
              <a:gd name="connsiteX15" fmla="*/ 32289 w 45689"/>
              <a:gd name="connsiteY15" fmla="*/ 2199 h 38676"/>
              <a:gd name="connsiteX16" fmla="*/ 24610 w 45689"/>
              <a:gd name="connsiteY16" fmla="*/ 4579 h 38676"/>
              <a:gd name="connsiteX17" fmla="*/ 24969 w 45689"/>
              <a:gd name="connsiteY17" fmla="*/ 3189 h 38676"/>
              <a:gd name="connsiteX18" fmla="*/ 16469 w 45689"/>
              <a:gd name="connsiteY18" fmla="*/ 5051 h 38676"/>
              <a:gd name="connsiteX19" fmla="*/ 17769 w 45689"/>
              <a:gd name="connsiteY19" fmla="*/ 6399 h 38676"/>
              <a:gd name="connsiteX20" fmla="*/ 6596 w 45689"/>
              <a:gd name="connsiteY20" fmla="*/ 15648 h 38676"/>
              <a:gd name="connsiteX21" fmla="*/ 6369 w 45689"/>
              <a:gd name="connsiteY21" fmla="*/ 14229 h 38676"/>
              <a:gd name="connsiteX0" fmla="*/ 6369 w 45689"/>
              <a:gd name="connsiteY0" fmla="*/ 14229 h 38676"/>
              <a:gd name="connsiteX1" fmla="*/ 8092 w 45689"/>
              <a:gd name="connsiteY1" fmla="*/ 11988 h 38676"/>
              <a:gd name="connsiteX2" fmla="*/ 12883 w 45689"/>
              <a:gd name="connsiteY2" fmla="*/ 9354 h 38676"/>
              <a:gd name="connsiteX3" fmla="*/ 16474 w 45689"/>
              <a:gd name="connsiteY3" fmla="*/ 5061 h 38676"/>
              <a:gd name="connsiteX4" fmla="*/ 19826 w 45689"/>
              <a:gd name="connsiteY4" fmla="*/ 5556 h 38676"/>
              <a:gd name="connsiteX5" fmla="*/ 24925 w 45689"/>
              <a:gd name="connsiteY5" fmla="*/ 3291 h 38676"/>
              <a:gd name="connsiteX6" fmla="*/ 28218 w 45689"/>
              <a:gd name="connsiteY6" fmla="*/ 59 h 38676"/>
              <a:gd name="connsiteX7" fmla="*/ 32302 w 45689"/>
              <a:gd name="connsiteY7" fmla="*/ 2340 h 38676"/>
              <a:gd name="connsiteX8" fmla="*/ 37932 w 45689"/>
              <a:gd name="connsiteY8" fmla="*/ 549 h 38676"/>
              <a:gd name="connsiteX9" fmla="*/ 40787 w 45689"/>
              <a:gd name="connsiteY9" fmla="*/ 5435 h 38676"/>
              <a:gd name="connsiteX10" fmla="*/ 44451 w 45689"/>
              <a:gd name="connsiteY10" fmla="*/ 10177 h 38676"/>
              <a:gd name="connsiteX11" fmla="*/ 44287 w 45689"/>
              <a:gd name="connsiteY11" fmla="*/ 15319 h 38676"/>
              <a:gd name="connsiteX12" fmla="*/ 45485 w 45689"/>
              <a:gd name="connsiteY12" fmla="*/ 23181 h 38676"/>
              <a:gd name="connsiteX13" fmla="*/ 39873 w 45689"/>
              <a:gd name="connsiteY13" fmla="*/ 30063 h 38676"/>
              <a:gd name="connsiteX14" fmla="*/ 35550 w 45689"/>
              <a:gd name="connsiteY14" fmla="*/ 30738 h 38676"/>
              <a:gd name="connsiteX15" fmla="*/ 31024 w 45689"/>
              <a:gd name="connsiteY15" fmla="*/ 36674 h 38676"/>
              <a:gd name="connsiteX16" fmla="*/ 26522 w 45689"/>
              <a:gd name="connsiteY16" fmla="*/ 35844 h 38676"/>
              <a:gd name="connsiteX17" fmla="*/ 20492 w 45689"/>
              <a:gd name="connsiteY17" fmla="*/ 36752 h 38676"/>
              <a:gd name="connsiteX18" fmla="*/ 15969 w 45689"/>
              <a:gd name="connsiteY18" fmla="*/ 33565 h 38676"/>
              <a:gd name="connsiteX19" fmla="*/ 8273 w 45689"/>
              <a:gd name="connsiteY19" fmla="*/ 35331 h 38676"/>
              <a:gd name="connsiteX20" fmla="*/ 3579 w 45689"/>
              <a:gd name="connsiteY20" fmla="*/ 31109 h 38676"/>
              <a:gd name="connsiteX21" fmla="*/ 4582 w 45689"/>
              <a:gd name="connsiteY21" fmla="*/ 25410 h 38676"/>
              <a:gd name="connsiteX22" fmla="*/ 4393 w 45689"/>
              <a:gd name="connsiteY22" fmla="*/ 20038 h 38676"/>
              <a:gd name="connsiteX23" fmla="*/ 6332 w 45689"/>
              <a:gd name="connsiteY23" fmla="*/ 14366 h 38676"/>
              <a:gd name="connsiteX24" fmla="*/ 6369 w 45689"/>
              <a:gd name="connsiteY24" fmla="*/ 14229 h 38676"/>
              <a:gd name="connsiteX0" fmla="*/ 7162 w 45689"/>
              <a:gd name="connsiteY0" fmla="*/ 26036 h 38676"/>
              <a:gd name="connsiteX1" fmla="*/ 0 w 45689"/>
              <a:gd name="connsiteY1" fmla="*/ 25239 h 38676"/>
              <a:gd name="connsiteX2" fmla="*/ 14797 w 45689"/>
              <a:gd name="connsiteY2" fmla="*/ 35708 h 38676"/>
              <a:gd name="connsiteX3" fmla="*/ 8289 w 45689"/>
              <a:gd name="connsiteY3" fmla="*/ 35139 h 38676"/>
              <a:gd name="connsiteX4" fmla="*/ 22804 w 45689"/>
              <a:gd name="connsiteY4" fmla="*/ 33727 h 38676"/>
              <a:gd name="connsiteX5" fmla="*/ 15194 w 45689"/>
              <a:gd name="connsiteY5" fmla="*/ 38633 h 38676"/>
              <a:gd name="connsiteX6" fmla="*/ 31296 w 45689"/>
              <a:gd name="connsiteY6" fmla="*/ 34610 h 38676"/>
              <a:gd name="connsiteX7" fmla="*/ 29872 w 45689"/>
              <a:gd name="connsiteY7" fmla="*/ 31297 h 38676"/>
              <a:gd name="connsiteX8" fmla="*/ 36598 w 45689"/>
              <a:gd name="connsiteY8" fmla="*/ 22813 h 38676"/>
              <a:gd name="connsiteX9" fmla="*/ 39849 w 45689"/>
              <a:gd name="connsiteY9" fmla="*/ 29949 h 38676"/>
              <a:gd name="connsiteX10" fmla="*/ 44267 w 45689"/>
              <a:gd name="connsiteY10" fmla="*/ 15213 h 38676"/>
              <a:gd name="connsiteX11" fmla="*/ 42819 w 45689"/>
              <a:gd name="connsiteY11" fmla="*/ 17889 h 38676"/>
              <a:gd name="connsiteX12" fmla="*/ 40793 w 45689"/>
              <a:gd name="connsiteY12" fmla="*/ 5285 h 38676"/>
              <a:gd name="connsiteX13" fmla="*/ 40869 w 45689"/>
              <a:gd name="connsiteY13" fmla="*/ 6549 h 38676"/>
              <a:gd name="connsiteX14" fmla="*/ 31547 w 45689"/>
              <a:gd name="connsiteY14" fmla="*/ 3811 h 38676"/>
              <a:gd name="connsiteX15" fmla="*/ 32289 w 45689"/>
              <a:gd name="connsiteY15" fmla="*/ 2199 h 38676"/>
              <a:gd name="connsiteX16" fmla="*/ 24610 w 45689"/>
              <a:gd name="connsiteY16" fmla="*/ 4579 h 38676"/>
              <a:gd name="connsiteX17" fmla="*/ 24969 w 45689"/>
              <a:gd name="connsiteY17" fmla="*/ 3189 h 38676"/>
              <a:gd name="connsiteX18" fmla="*/ 16469 w 45689"/>
              <a:gd name="connsiteY18" fmla="*/ 5051 h 38676"/>
              <a:gd name="connsiteX19" fmla="*/ 17769 w 45689"/>
              <a:gd name="connsiteY19" fmla="*/ 6399 h 38676"/>
              <a:gd name="connsiteX20" fmla="*/ 6596 w 45689"/>
              <a:gd name="connsiteY20" fmla="*/ 15648 h 38676"/>
              <a:gd name="connsiteX21" fmla="*/ 6369 w 45689"/>
              <a:gd name="connsiteY21" fmla="*/ 14229 h 38676"/>
              <a:gd name="connsiteX0" fmla="*/ 6369 w 45689"/>
              <a:gd name="connsiteY0" fmla="*/ 14229 h 39511"/>
              <a:gd name="connsiteX1" fmla="*/ 8092 w 45689"/>
              <a:gd name="connsiteY1" fmla="*/ 11988 h 39511"/>
              <a:gd name="connsiteX2" fmla="*/ 12883 w 45689"/>
              <a:gd name="connsiteY2" fmla="*/ 9354 h 39511"/>
              <a:gd name="connsiteX3" fmla="*/ 16474 w 45689"/>
              <a:gd name="connsiteY3" fmla="*/ 5061 h 39511"/>
              <a:gd name="connsiteX4" fmla="*/ 19826 w 45689"/>
              <a:gd name="connsiteY4" fmla="*/ 5556 h 39511"/>
              <a:gd name="connsiteX5" fmla="*/ 24925 w 45689"/>
              <a:gd name="connsiteY5" fmla="*/ 3291 h 39511"/>
              <a:gd name="connsiteX6" fmla="*/ 28218 w 45689"/>
              <a:gd name="connsiteY6" fmla="*/ 59 h 39511"/>
              <a:gd name="connsiteX7" fmla="*/ 32302 w 45689"/>
              <a:gd name="connsiteY7" fmla="*/ 2340 h 39511"/>
              <a:gd name="connsiteX8" fmla="*/ 37932 w 45689"/>
              <a:gd name="connsiteY8" fmla="*/ 549 h 39511"/>
              <a:gd name="connsiteX9" fmla="*/ 40787 w 45689"/>
              <a:gd name="connsiteY9" fmla="*/ 5435 h 39511"/>
              <a:gd name="connsiteX10" fmla="*/ 44451 w 45689"/>
              <a:gd name="connsiteY10" fmla="*/ 10177 h 39511"/>
              <a:gd name="connsiteX11" fmla="*/ 44287 w 45689"/>
              <a:gd name="connsiteY11" fmla="*/ 15319 h 39511"/>
              <a:gd name="connsiteX12" fmla="*/ 45485 w 45689"/>
              <a:gd name="connsiteY12" fmla="*/ 23181 h 39511"/>
              <a:gd name="connsiteX13" fmla="*/ 39873 w 45689"/>
              <a:gd name="connsiteY13" fmla="*/ 30063 h 39511"/>
              <a:gd name="connsiteX14" fmla="*/ 35550 w 45689"/>
              <a:gd name="connsiteY14" fmla="*/ 30738 h 39511"/>
              <a:gd name="connsiteX15" fmla="*/ 31024 w 45689"/>
              <a:gd name="connsiteY15" fmla="*/ 36674 h 39511"/>
              <a:gd name="connsiteX16" fmla="*/ 26522 w 45689"/>
              <a:gd name="connsiteY16" fmla="*/ 35844 h 39511"/>
              <a:gd name="connsiteX17" fmla="*/ 20492 w 45689"/>
              <a:gd name="connsiteY17" fmla="*/ 36752 h 39511"/>
              <a:gd name="connsiteX18" fmla="*/ 15969 w 45689"/>
              <a:gd name="connsiteY18" fmla="*/ 33565 h 39511"/>
              <a:gd name="connsiteX19" fmla="*/ 8273 w 45689"/>
              <a:gd name="connsiteY19" fmla="*/ 35331 h 39511"/>
              <a:gd name="connsiteX20" fmla="*/ 3579 w 45689"/>
              <a:gd name="connsiteY20" fmla="*/ 31109 h 39511"/>
              <a:gd name="connsiteX21" fmla="*/ 4582 w 45689"/>
              <a:gd name="connsiteY21" fmla="*/ 25410 h 39511"/>
              <a:gd name="connsiteX22" fmla="*/ 4393 w 45689"/>
              <a:gd name="connsiteY22" fmla="*/ 20038 h 39511"/>
              <a:gd name="connsiteX23" fmla="*/ 6332 w 45689"/>
              <a:gd name="connsiteY23" fmla="*/ 14366 h 39511"/>
              <a:gd name="connsiteX24" fmla="*/ 6369 w 45689"/>
              <a:gd name="connsiteY24" fmla="*/ 14229 h 39511"/>
              <a:gd name="connsiteX0" fmla="*/ 7162 w 45689"/>
              <a:gd name="connsiteY0" fmla="*/ 26036 h 39511"/>
              <a:gd name="connsiteX1" fmla="*/ 0 w 45689"/>
              <a:gd name="connsiteY1" fmla="*/ 25239 h 39511"/>
              <a:gd name="connsiteX2" fmla="*/ 14411 w 45689"/>
              <a:gd name="connsiteY2" fmla="*/ 39506 h 39511"/>
              <a:gd name="connsiteX3" fmla="*/ 8289 w 45689"/>
              <a:gd name="connsiteY3" fmla="*/ 35139 h 39511"/>
              <a:gd name="connsiteX4" fmla="*/ 22804 w 45689"/>
              <a:gd name="connsiteY4" fmla="*/ 33727 h 39511"/>
              <a:gd name="connsiteX5" fmla="*/ 15194 w 45689"/>
              <a:gd name="connsiteY5" fmla="*/ 38633 h 39511"/>
              <a:gd name="connsiteX6" fmla="*/ 31296 w 45689"/>
              <a:gd name="connsiteY6" fmla="*/ 34610 h 39511"/>
              <a:gd name="connsiteX7" fmla="*/ 29872 w 45689"/>
              <a:gd name="connsiteY7" fmla="*/ 31297 h 39511"/>
              <a:gd name="connsiteX8" fmla="*/ 36598 w 45689"/>
              <a:gd name="connsiteY8" fmla="*/ 22813 h 39511"/>
              <a:gd name="connsiteX9" fmla="*/ 39849 w 45689"/>
              <a:gd name="connsiteY9" fmla="*/ 29949 h 39511"/>
              <a:gd name="connsiteX10" fmla="*/ 44267 w 45689"/>
              <a:gd name="connsiteY10" fmla="*/ 15213 h 39511"/>
              <a:gd name="connsiteX11" fmla="*/ 42819 w 45689"/>
              <a:gd name="connsiteY11" fmla="*/ 17889 h 39511"/>
              <a:gd name="connsiteX12" fmla="*/ 40793 w 45689"/>
              <a:gd name="connsiteY12" fmla="*/ 5285 h 39511"/>
              <a:gd name="connsiteX13" fmla="*/ 40869 w 45689"/>
              <a:gd name="connsiteY13" fmla="*/ 6549 h 39511"/>
              <a:gd name="connsiteX14" fmla="*/ 31547 w 45689"/>
              <a:gd name="connsiteY14" fmla="*/ 3811 h 39511"/>
              <a:gd name="connsiteX15" fmla="*/ 32289 w 45689"/>
              <a:gd name="connsiteY15" fmla="*/ 2199 h 39511"/>
              <a:gd name="connsiteX16" fmla="*/ 24610 w 45689"/>
              <a:gd name="connsiteY16" fmla="*/ 4579 h 39511"/>
              <a:gd name="connsiteX17" fmla="*/ 24969 w 45689"/>
              <a:gd name="connsiteY17" fmla="*/ 3189 h 39511"/>
              <a:gd name="connsiteX18" fmla="*/ 16469 w 45689"/>
              <a:gd name="connsiteY18" fmla="*/ 5051 h 39511"/>
              <a:gd name="connsiteX19" fmla="*/ 17769 w 45689"/>
              <a:gd name="connsiteY19" fmla="*/ 6399 h 39511"/>
              <a:gd name="connsiteX20" fmla="*/ 6596 w 45689"/>
              <a:gd name="connsiteY20" fmla="*/ 15648 h 39511"/>
              <a:gd name="connsiteX21" fmla="*/ 6369 w 45689"/>
              <a:gd name="connsiteY21" fmla="*/ 14229 h 39511"/>
              <a:gd name="connsiteX0" fmla="*/ 6369 w 45689"/>
              <a:gd name="connsiteY0" fmla="*/ 14229 h 39511"/>
              <a:gd name="connsiteX1" fmla="*/ 8092 w 45689"/>
              <a:gd name="connsiteY1" fmla="*/ 11988 h 39511"/>
              <a:gd name="connsiteX2" fmla="*/ 12883 w 45689"/>
              <a:gd name="connsiteY2" fmla="*/ 9354 h 39511"/>
              <a:gd name="connsiteX3" fmla="*/ 16474 w 45689"/>
              <a:gd name="connsiteY3" fmla="*/ 5061 h 39511"/>
              <a:gd name="connsiteX4" fmla="*/ 19826 w 45689"/>
              <a:gd name="connsiteY4" fmla="*/ 5556 h 39511"/>
              <a:gd name="connsiteX5" fmla="*/ 24925 w 45689"/>
              <a:gd name="connsiteY5" fmla="*/ 3291 h 39511"/>
              <a:gd name="connsiteX6" fmla="*/ 28218 w 45689"/>
              <a:gd name="connsiteY6" fmla="*/ 59 h 39511"/>
              <a:gd name="connsiteX7" fmla="*/ 32302 w 45689"/>
              <a:gd name="connsiteY7" fmla="*/ 2340 h 39511"/>
              <a:gd name="connsiteX8" fmla="*/ 37932 w 45689"/>
              <a:gd name="connsiteY8" fmla="*/ 549 h 39511"/>
              <a:gd name="connsiteX9" fmla="*/ 40787 w 45689"/>
              <a:gd name="connsiteY9" fmla="*/ 5435 h 39511"/>
              <a:gd name="connsiteX10" fmla="*/ 44451 w 45689"/>
              <a:gd name="connsiteY10" fmla="*/ 10177 h 39511"/>
              <a:gd name="connsiteX11" fmla="*/ 44287 w 45689"/>
              <a:gd name="connsiteY11" fmla="*/ 15319 h 39511"/>
              <a:gd name="connsiteX12" fmla="*/ 45485 w 45689"/>
              <a:gd name="connsiteY12" fmla="*/ 23181 h 39511"/>
              <a:gd name="connsiteX13" fmla="*/ 39873 w 45689"/>
              <a:gd name="connsiteY13" fmla="*/ 30063 h 39511"/>
              <a:gd name="connsiteX14" fmla="*/ 35550 w 45689"/>
              <a:gd name="connsiteY14" fmla="*/ 30738 h 39511"/>
              <a:gd name="connsiteX15" fmla="*/ 31024 w 45689"/>
              <a:gd name="connsiteY15" fmla="*/ 36674 h 39511"/>
              <a:gd name="connsiteX16" fmla="*/ 26522 w 45689"/>
              <a:gd name="connsiteY16" fmla="*/ 35844 h 39511"/>
              <a:gd name="connsiteX17" fmla="*/ 20492 w 45689"/>
              <a:gd name="connsiteY17" fmla="*/ 36752 h 39511"/>
              <a:gd name="connsiteX18" fmla="*/ 15969 w 45689"/>
              <a:gd name="connsiteY18" fmla="*/ 33565 h 39511"/>
              <a:gd name="connsiteX19" fmla="*/ 13269 w 45689"/>
              <a:gd name="connsiteY19" fmla="*/ 36888 h 39511"/>
              <a:gd name="connsiteX20" fmla="*/ 8273 w 45689"/>
              <a:gd name="connsiteY20" fmla="*/ 35331 h 39511"/>
              <a:gd name="connsiteX21" fmla="*/ 3579 w 45689"/>
              <a:gd name="connsiteY21" fmla="*/ 31109 h 39511"/>
              <a:gd name="connsiteX22" fmla="*/ 4582 w 45689"/>
              <a:gd name="connsiteY22" fmla="*/ 25410 h 39511"/>
              <a:gd name="connsiteX23" fmla="*/ 4393 w 45689"/>
              <a:gd name="connsiteY23" fmla="*/ 20038 h 39511"/>
              <a:gd name="connsiteX24" fmla="*/ 6332 w 45689"/>
              <a:gd name="connsiteY24" fmla="*/ 14366 h 39511"/>
              <a:gd name="connsiteX25" fmla="*/ 6369 w 45689"/>
              <a:gd name="connsiteY25" fmla="*/ 14229 h 39511"/>
              <a:gd name="connsiteX0" fmla="*/ 7162 w 45689"/>
              <a:gd name="connsiteY0" fmla="*/ 26036 h 39511"/>
              <a:gd name="connsiteX1" fmla="*/ 0 w 45689"/>
              <a:gd name="connsiteY1" fmla="*/ 25239 h 39511"/>
              <a:gd name="connsiteX2" fmla="*/ 14411 w 45689"/>
              <a:gd name="connsiteY2" fmla="*/ 39506 h 39511"/>
              <a:gd name="connsiteX3" fmla="*/ 8289 w 45689"/>
              <a:gd name="connsiteY3" fmla="*/ 35139 h 39511"/>
              <a:gd name="connsiteX4" fmla="*/ 22804 w 45689"/>
              <a:gd name="connsiteY4" fmla="*/ 33727 h 39511"/>
              <a:gd name="connsiteX5" fmla="*/ 15194 w 45689"/>
              <a:gd name="connsiteY5" fmla="*/ 38633 h 39511"/>
              <a:gd name="connsiteX6" fmla="*/ 31296 w 45689"/>
              <a:gd name="connsiteY6" fmla="*/ 34610 h 39511"/>
              <a:gd name="connsiteX7" fmla="*/ 29872 w 45689"/>
              <a:gd name="connsiteY7" fmla="*/ 31297 h 39511"/>
              <a:gd name="connsiteX8" fmla="*/ 36598 w 45689"/>
              <a:gd name="connsiteY8" fmla="*/ 22813 h 39511"/>
              <a:gd name="connsiteX9" fmla="*/ 39849 w 45689"/>
              <a:gd name="connsiteY9" fmla="*/ 29949 h 39511"/>
              <a:gd name="connsiteX10" fmla="*/ 44267 w 45689"/>
              <a:gd name="connsiteY10" fmla="*/ 15213 h 39511"/>
              <a:gd name="connsiteX11" fmla="*/ 42819 w 45689"/>
              <a:gd name="connsiteY11" fmla="*/ 17889 h 39511"/>
              <a:gd name="connsiteX12" fmla="*/ 40793 w 45689"/>
              <a:gd name="connsiteY12" fmla="*/ 5285 h 39511"/>
              <a:gd name="connsiteX13" fmla="*/ 40869 w 45689"/>
              <a:gd name="connsiteY13" fmla="*/ 6549 h 39511"/>
              <a:gd name="connsiteX14" fmla="*/ 31547 w 45689"/>
              <a:gd name="connsiteY14" fmla="*/ 3811 h 39511"/>
              <a:gd name="connsiteX15" fmla="*/ 32289 w 45689"/>
              <a:gd name="connsiteY15" fmla="*/ 2199 h 39511"/>
              <a:gd name="connsiteX16" fmla="*/ 24610 w 45689"/>
              <a:gd name="connsiteY16" fmla="*/ 4579 h 39511"/>
              <a:gd name="connsiteX17" fmla="*/ 24969 w 45689"/>
              <a:gd name="connsiteY17" fmla="*/ 3189 h 39511"/>
              <a:gd name="connsiteX18" fmla="*/ 16469 w 45689"/>
              <a:gd name="connsiteY18" fmla="*/ 5051 h 39511"/>
              <a:gd name="connsiteX19" fmla="*/ 17769 w 45689"/>
              <a:gd name="connsiteY19" fmla="*/ 6399 h 39511"/>
              <a:gd name="connsiteX20" fmla="*/ 6596 w 45689"/>
              <a:gd name="connsiteY20" fmla="*/ 15648 h 39511"/>
              <a:gd name="connsiteX21" fmla="*/ 6369 w 45689"/>
              <a:gd name="connsiteY21" fmla="*/ 14229 h 39511"/>
              <a:gd name="connsiteX0" fmla="*/ 6369 w 45689"/>
              <a:gd name="connsiteY0" fmla="*/ 14229 h 39511"/>
              <a:gd name="connsiteX1" fmla="*/ 8092 w 45689"/>
              <a:gd name="connsiteY1" fmla="*/ 11988 h 39511"/>
              <a:gd name="connsiteX2" fmla="*/ 12883 w 45689"/>
              <a:gd name="connsiteY2" fmla="*/ 9354 h 39511"/>
              <a:gd name="connsiteX3" fmla="*/ 16474 w 45689"/>
              <a:gd name="connsiteY3" fmla="*/ 5061 h 39511"/>
              <a:gd name="connsiteX4" fmla="*/ 19826 w 45689"/>
              <a:gd name="connsiteY4" fmla="*/ 5556 h 39511"/>
              <a:gd name="connsiteX5" fmla="*/ 24925 w 45689"/>
              <a:gd name="connsiteY5" fmla="*/ 3291 h 39511"/>
              <a:gd name="connsiteX6" fmla="*/ 28218 w 45689"/>
              <a:gd name="connsiteY6" fmla="*/ 59 h 39511"/>
              <a:gd name="connsiteX7" fmla="*/ 32302 w 45689"/>
              <a:gd name="connsiteY7" fmla="*/ 2340 h 39511"/>
              <a:gd name="connsiteX8" fmla="*/ 37932 w 45689"/>
              <a:gd name="connsiteY8" fmla="*/ 549 h 39511"/>
              <a:gd name="connsiteX9" fmla="*/ 40787 w 45689"/>
              <a:gd name="connsiteY9" fmla="*/ 5435 h 39511"/>
              <a:gd name="connsiteX10" fmla="*/ 44451 w 45689"/>
              <a:gd name="connsiteY10" fmla="*/ 10177 h 39511"/>
              <a:gd name="connsiteX11" fmla="*/ 44287 w 45689"/>
              <a:gd name="connsiteY11" fmla="*/ 15319 h 39511"/>
              <a:gd name="connsiteX12" fmla="*/ 45485 w 45689"/>
              <a:gd name="connsiteY12" fmla="*/ 23181 h 39511"/>
              <a:gd name="connsiteX13" fmla="*/ 39873 w 45689"/>
              <a:gd name="connsiteY13" fmla="*/ 30063 h 39511"/>
              <a:gd name="connsiteX14" fmla="*/ 35550 w 45689"/>
              <a:gd name="connsiteY14" fmla="*/ 30738 h 39511"/>
              <a:gd name="connsiteX15" fmla="*/ 31024 w 45689"/>
              <a:gd name="connsiteY15" fmla="*/ 36674 h 39511"/>
              <a:gd name="connsiteX16" fmla="*/ 26522 w 45689"/>
              <a:gd name="connsiteY16" fmla="*/ 35844 h 39511"/>
              <a:gd name="connsiteX17" fmla="*/ 20492 w 45689"/>
              <a:gd name="connsiteY17" fmla="*/ 36752 h 39511"/>
              <a:gd name="connsiteX18" fmla="*/ 15198 w 45689"/>
              <a:gd name="connsiteY18" fmla="*/ 36888 h 39511"/>
              <a:gd name="connsiteX19" fmla="*/ 13269 w 45689"/>
              <a:gd name="connsiteY19" fmla="*/ 36888 h 39511"/>
              <a:gd name="connsiteX20" fmla="*/ 8273 w 45689"/>
              <a:gd name="connsiteY20" fmla="*/ 35331 h 39511"/>
              <a:gd name="connsiteX21" fmla="*/ 3579 w 45689"/>
              <a:gd name="connsiteY21" fmla="*/ 31109 h 39511"/>
              <a:gd name="connsiteX22" fmla="*/ 4582 w 45689"/>
              <a:gd name="connsiteY22" fmla="*/ 25410 h 39511"/>
              <a:gd name="connsiteX23" fmla="*/ 4393 w 45689"/>
              <a:gd name="connsiteY23" fmla="*/ 20038 h 39511"/>
              <a:gd name="connsiteX24" fmla="*/ 6332 w 45689"/>
              <a:gd name="connsiteY24" fmla="*/ 14366 h 39511"/>
              <a:gd name="connsiteX25" fmla="*/ 6369 w 45689"/>
              <a:gd name="connsiteY25" fmla="*/ 14229 h 39511"/>
              <a:gd name="connsiteX0" fmla="*/ 7162 w 45689"/>
              <a:gd name="connsiteY0" fmla="*/ 26036 h 39511"/>
              <a:gd name="connsiteX1" fmla="*/ 0 w 45689"/>
              <a:gd name="connsiteY1" fmla="*/ 25239 h 39511"/>
              <a:gd name="connsiteX2" fmla="*/ 14411 w 45689"/>
              <a:gd name="connsiteY2" fmla="*/ 39506 h 39511"/>
              <a:gd name="connsiteX3" fmla="*/ 8289 w 45689"/>
              <a:gd name="connsiteY3" fmla="*/ 35139 h 39511"/>
              <a:gd name="connsiteX4" fmla="*/ 22804 w 45689"/>
              <a:gd name="connsiteY4" fmla="*/ 33727 h 39511"/>
              <a:gd name="connsiteX5" fmla="*/ 15194 w 45689"/>
              <a:gd name="connsiteY5" fmla="*/ 38633 h 39511"/>
              <a:gd name="connsiteX6" fmla="*/ 31296 w 45689"/>
              <a:gd name="connsiteY6" fmla="*/ 34610 h 39511"/>
              <a:gd name="connsiteX7" fmla="*/ 29872 w 45689"/>
              <a:gd name="connsiteY7" fmla="*/ 31297 h 39511"/>
              <a:gd name="connsiteX8" fmla="*/ 36598 w 45689"/>
              <a:gd name="connsiteY8" fmla="*/ 22813 h 39511"/>
              <a:gd name="connsiteX9" fmla="*/ 39849 w 45689"/>
              <a:gd name="connsiteY9" fmla="*/ 29949 h 39511"/>
              <a:gd name="connsiteX10" fmla="*/ 44267 w 45689"/>
              <a:gd name="connsiteY10" fmla="*/ 15213 h 39511"/>
              <a:gd name="connsiteX11" fmla="*/ 42819 w 45689"/>
              <a:gd name="connsiteY11" fmla="*/ 17889 h 39511"/>
              <a:gd name="connsiteX12" fmla="*/ 40793 w 45689"/>
              <a:gd name="connsiteY12" fmla="*/ 5285 h 39511"/>
              <a:gd name="connsiteX13" fmla="*/ 40869 w 45689"/>
              <a:gd name="connsiteY13" fmla="*/ 6549 h 39511"/>
              <a:gd name="connsiteX14" fmla="*/ 31547 w 45689"/>
              <a:gd name="connsiteY14" fmla="*/ 3811 h 39511"/>
              <a:gd name="connsiteX15" fmla="*/ 32289 w 45689"/>
              <a:gd name="connsiteY15" fmla="*/ 2199 h 39511"/>
              <a:gd name="connsiteX16" fmla="*/ 24610 w 45689"/>
              <a:gd name="connsiteY16" fmla="*/ 4579 h 39511"/>
              <a:gd name="connsiteX17" fmla="*/ 24969 w 45689"/>
              <a:gd name="connsiteY17" fmla="*/ 3189 h 39511"/>
              <a:gd name="connsiteX18" fmla="*/ 16469 w 45689"/>
              <a:gd name="connsiteY18" fmla="*/ 5051 h 39511"/>
              <a:gd name="connsiteX19" fmla="*/ 17769 w 45689"/>
              <a:gd name="connsiteY19" fmla="*/ 6399 h 39511"/>
              <a:gd name="connsiteX20" fmla="*/ 6596 w 45689"/>
              <a:gd name="connsiteY20" fmla="*/ 15648 h 39511"/>
              <a:gd name="connsiteX21" fmla="*/ 6369 w 45689"/>
              <a:gd name="connsiteY21" fmla="*/ 14229 h 39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689" h="39511">
                <a:moveTo>
                  <a:pt x="6369" y="14229"/>
                </a:moveTo>
                <a:cubicBezTo>
                  <a:pt x="6098" y="11516"/>
                  <a:pt x="7006" y="12800"/>
                  <a:pt x="8092" y="11988"/>
                </a:cubicBezTo>
                <a:cubicBezTo>
                  <a:pt x="9178" y="11176"/>
                  <a:pt x="11486" y="9638"/>
                  <a:pt x="12883" y="9354"/>
                </a:cubicBezTo>
                <a:cubicBezTo>
                  <a:pt x="14280" y="9070"/>
                  <a:pt x="15124" y="4903"/>
                  <a:pt x="16474" y="5061"/>
                </a:cubicBezTo>
                <a:cubicBezTo>
                  <a:pt x="18301" y="4306"/>
                  <a:pt x="18418" y="5851"/>
                  <a:pt x="19826" y="5556"/>
                </a:cubicBezTo>
                <a:cubicBezTo>
                  <a:pt x="21234" y="5261"/>
                  <a:pt x="23398" y="3653"/>
                  <a:pt x="24925" y="3291"/>
                </a:cubicBezTo>
                <a:cubicBezTo>
                  <a:pt x="25566" y="1542"/>
                  <a:pt x="26797" y="333"/>
                  <a:pt x="28218" y="59"/>
                </a:cubicBezTo>
                <a:cubicBezTo>
                  <a:pt x="29782" y="-243"/>
                  <a:pt x="31344" y="629"/>
                  <a:pt x="32302" y="2340"/>
                </a:cubicBezTo>
                <a:cubicBezTo>
                  <a:pt x="33684" y="126"/>
                  <a:pt x="35970" y="-601"/>
                  <a:pt x="37932" y="549"/>
                </a:cubicBezTo>
                <a:cubicBezTo>
                  <a:pt x="39427" y="1425"/>
                  <a:pt x="40499" y="3259"/>
                  <a:pt x="40787" y="5435"/>
                </a:cubicBezTo>
                <a:cubicBezTo>
                  <a:pt x="42515" y="6077"/>
                  <a:pt x="43891" y="7857"/>
                  <a:pt x="44451" y="10177"/>
                </a:cubicBezTo>
                <a:cubicBezTo>
                  <a:pt x="44858" y="11861"/>
                  <a:pt x="44800" y="13690"/>
                  <a:pt x="44287" y="15319"/>
                </a:cubicBezTo>
                <a:cubicBezTo>
                  <a:pt x="45548" y="17553"/>
                  <a:pt x="45989" y="20449"/>
                  <a:pt x="45485" y="23181"/>
                </a:cubicBezTo>
                <a:cubicBezTo>
                  <a:pt x="44815" y="26813"/>
                  <a:pt x="42597" y="29533"/>
                  <a:pt x="39873" y="30063"/>
                </a:cubicBezTo>
                <a:cubicBezTo>
                  <a:pt x="39860" y="32330"/>
                  <a:pt x="36813" y="29258"/>
                  <a:pt x="35550" y="30738"/>
                </a:cubicBezTo>
                <a:cubicBezTo>
                  <a:pt x="33631" y="32987"/>
                  <a:pt x="33173" y="38498"/>
                  <a:pt x="31024" y="36674"/>
                </a:cubicBezTo>
                <a:cubicBezTo>
                  <a:pt x="30329" y="39807"/>
                  <a:pt x="28277" y="35831"/>
                  <a:pt x="26522" y="35844"/>
                </a:cubicBezTo>
                <a:cubicBezTo>
                  <a:pt x="24767" y="35857"/>
                  <a:pt x="22063" y="39959"/>
                  <a:pt x="20492" y="36752"/>
                </a:cubicBezTo>
                <a:cubicBezTo>
                  <a:pt x="18412" y="37717"/>
                  <a:pt x="16977" y="37520"/>
                  <a:pt x="15198" y="36888"/>
                </a:cubicBezTo>
                <a:cubicBezTo>
                  <a:pt x="13994" y="36594"/>
                  <a:pt x="14552" y="36594"/>
                  <a:pt x="13269" y="36888"/>
                </a:cubicBezTo>
                <a:cubicBezTo>
                  <a:pt x="11986" y="37182"/>
                  <a:pt x="9888" y="35978"/>
                  <a:pt x="8273" y="35331"/>
                </a:cubicBezTo>
                <a:cubicBezTo>
                  <a:pt x="6159" y="35668"/>
                  <a:pt x="4174" y="33883"/>
                  <a:pt x="3579" y="31109"/>
                </a:cubicBezTo>
                <a:cubicBezTo>
                  <a:pt x="3148" y="29102"/>
                  <a:pt x="3529" y="26936"/>
                  <a:pt x="4582" y="25410"/>
                </a:cubicBezTo>
                <a:cubicBezTo>
                  <a:pt x="3088" y="24213"/>
                  <a:pt x="4185" y="22391"/>
                  <a:pt x="4393" y="20038"/>
                </a:cubicBezTo>
                <a:cubicBezTo>
                  <a:pt x="4637" y="17283"/>
                  <a:pt x="4314" y="14650"/>
                  <a:pt x="6332" y="14366"/>
                </a:cubicBezTo>
                <a:cubicBezTo>
                  <a:pt x="6344" y="14320"/>
                  <a:pt x="6357" y="14275"/>
                  <a:pt x="6369" y="14229"/>
                </a:cubicBezTo>
                <a:close/>
              </a:path>
              <a:path w="45689" h="39511" fill="none" extrusionOk="0">
                <a:moveTo>
                  <a:pt x="7162" y="26036"/>
                </a:moveTo>
                <a:cubicBezTo>
                  <a:pt x="6278" y="26130"/>
                  <a:pt x="765" y="25852"/>
                  <a:pt x="0" y="25239"/>
                </a:cubicBezTo>
                <a:moveTo>
                  <a:pt x="14411" y="39506"/>
                </a:moveTo>
                <a:cubicBezTo>
                  <a:pt x="14056" y="39699"/>
                  <a:pt x="8669" y="35079"/>
                  <a:pt x="8289" y="35139"/>
                </a:cubicBezTo>
                <a:moveTo>
                  <a:pt x="22804" y="33727"/>
                </a:moveTo>
                <a:cubicBezTo>
                  <a:pt x="22537" y="33181"/>
                  <a:pt x="15371" y="39244"/>
                  <a:pt x="15194" y="38633"/>
                </a:cubicBezTo>
                <a:moveTo>
                  <a:pt x="31296" y="34610"/>
                </a:moveTo>
                <a:cubicBezTo>
                  <a:pt x="31257" y="35257"/>
                  <a:pt x="30010" y="30675"/>
                  <a:pt x="29872" y="31297"/>
                </a:cubicBezTo>
                <a:moveTo>
                  <a:pt x="36598" y="22813"/>
                </a:moveTo>
                <a:cubicBezTo>
                  <a:pt x="38602" y="24141"/>
                  <a:pt x="39867" y="26917"/>
                  <a:pt x="39849" y="29949"/>
                </a:cubicBezTo>
                <a:moveTo>
                  <a:pt x="44267" y="15213"/>
                </a:moveTo>
                <a:cubicBezTo>
                  <a:pt x="43942" y="16245"/>
                  <a:pt x="43447" y="17161"/>
                  <a:pt x="42819" y="17889"/>
                </a:cubicBezTo>
                <a:moveTo>
                  <a:pt x="40793" y="5285"/>
                </a:moveTo>
                <a:cubicBezTo>
                  <a:pt x="40848" y="5702"/>
                  <a:pt x="40874" y="6125"/>
                  <a:pt x="40869" y="6549"/>
                </a:cubicBezTo>
                <a:moveTo>
                  <a:pt x="31547" y="3811"/>
                </a:moveTo>
                <a:cubicBezTo>
                  <a:pt x="31736" y="3228"/>
                  <a:pt x="31985" y="2685"/>
                  <a:pt x="32289" y="2199"/>
                </a:cubicBezTo>
                <a:moveTo>
                  <a:pt x="24610" y="4579"/>
                </a:moveTo>
                <a:cubicBezTo>
                  <a:pt x="24687" y="4097"/>
                  <a:pt x="24808" y="3630"/>
                  <a:pt x="24969" y="3189"/>
                </a:cubicBezTo>
                <a:moveTo>
                  <a:pt x="16469" y="5051"/>
                </a:moveTo>
                <a:cubicBezTo>
                  <a:pt x="16941" y="5427"/>
                  <a:pt x="17377" y="5880"/>
                  <a:pt x="17769" y="6399"/>
                </a:cubicBezTo>
                <a:moveTo>
                  <a:pt x="6596" y="15648"/>
                </a:moveTo>
                <a:cubicBezTo>
                  <a:pt x="6493" y="15184"/>
                  <a:pt x="6417" y="14710"/>
                  <a:pt x="6369" y="14229"/>
                </a:cubicBezTo>
              </a:path>
            </a:pathLst>
          </a:cu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9" name="Облако 5"/>
          <p:cNvSpPr/>
          <p:nvPr/>
        </p:nvSpPr>
        <p:spPr>
          <a:xfrm rot="2909587">
            <a:off x="5573092" y="5373451"/>
            <a:ext cx="525491" cy="403876"/>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0633"/>
              <a:gd name="connsiteX1" fmla="*/ 5659 w 43256"/>
              <a:gd name="connsiteY1" fmla="*/ 6766 h 40633"/>
              <a:gd name="connsiteX2" fmla="*/ 14041 w 43256"/>
              <a:gd name="connsiteY2" fmla="*/ 5061 h 40633"/>
              <a:gd name="connsiteX3" fmla="*/ 22492 w 43256"/>
              <a:gd name="connsiteY3" fmla="*/ 3291 h 40633"/>
              <a:gd name="connsiteX4" fmla="*/ 25785 w 43256"/>
              <a:gd name="connsiteY4" fmla="*/ 59 h 40633"/>
              <a:gd name="connsiteX5" fmla="*/ 29869 w 43256"/>
              <a:gd name="connsiteY5" fmla="*/ 2340 h 40633"/>
              <a:gd name="connsiteX6" fmla="*/ 35499 w 43256"/>
              <a:gd name="connsiteY6" fmla="*/ 549 h 40633"/>
              <a:gd name="connsiteX7" fmla="*/ 38354 w 43256"/>
              <a:gd name="connsiteY7" fmla="*/ 5435 h 40633"/>
              <a:gd name="connsiteX8" fmla="*/ 42018 w 43256"/>
              <a:gd name="connsiteY8" fmla="*/ 10177 h 40633"/>
              <a:gd name="connsiteX9" fmla="*/ 41854 w 43256"/>
              <a:gd name="connsiteY9" fmla="*/ 15319 h 40633"/>
              <a:gd name="connsiteX10" fmla="*/ 43052 w 43256"/>
              <a:gd name="connsiteY10" fmla="*/ 23181 h 40633"/>
              <a:gd name="connsiteX11" fmla="*/ 37440 w 43256"/>
              <a:gd name="connsiteY11" fmla="*/ 30063 h 40633"/>
              <a:gd name="connsiteX12" fmla="*/ 35431 w 43256"/>
              <a:gd name="connsiteY12" fmla="*/ 35960 h 40633"/>
              <a:gd name="connsiteX13" fmla="*/ 28591 w 43256"/>
              <a:gd name="connsiteY13" fmla="*/ 36674 h 40633"/>
              <a:gd name="connsiteX14" fmla="*/ 24089 w 43256"/>
              <a:gd name="connsiteY14" fmla="*/ 35844 h 40633"/>
              <a:gd name="connsiteX15" fmla="*/ 16516 w 43256"/>
              <a:gd name="connsiteY15" fmla="*/ 39125 h 40633"/>
              <a:gd name="connsiteX16" fmla="*/ 5840 w 43256"/>
              <a:gd name="connsiteY16" fmla="*/ 35331 h 40633"/>
              <a:gd name="connsiteX17" fmla="*/ 1146 w 43256"/>
              <a:gd name="connsiteY17" fmla="*/ 31109 h 40633"/>
              <a:gd name="connsiteX18" fmla="*/ 2149 w 43256"/>
              <a:gd name="connsiteY18" fmla="*/ 25410 h 40633"/>
              <a:gd name="connsiteX19" fmla="*/ 31 w 43256"/>
              <a:gd name="connsiteY19" fmla="*/ 19563 h 40633"/>
              <a:gd name="connsiteX20" fmla="*/ 3899 w 43256"/>
              <a:gd name="connsiteY20" fmla="*/ 14366 h 40633"/>
              <a:gd name="connsiteX21" fmla="*/ 3936 w 43256"/>
              <a:gd name="connsiteY21" fmla="*/ 14229 h 40633"/>
              <a:gd name="connsiteX0" fmla="*/ 4729 w 43256"/>
              <a:gd name="connsiteY0" fmla="*/ 26036 h 40633"/>
              <a:gd name="connsiteX1" fmla="*/ 2196 w 43256"/>
              <a:gd name="connsiteY1" fmla="*/ 25239 h 40633"/>
              <a:gd name="connsiteX2" fmla="*/ 6964 w 43256"/>
              <a:gd name="connsiteY2" fmla="*/ 34758 h 40633"/>
              <a:gd name="connsiteX3" fmla="*/ 5856 w 43256"/>
              <a:gd name="connsiteY3" fmla="*/ 35139 h 40633"/>
              <a:gd name="connsiteX4" fmla="*/ 16514 w 43256"/>
              <a:gd name="connsiteY4" fmla="*/ 38949 h 40633"/>
              <a:gd name="connsiteX5" fmla="*/ 15846 w 43256"/>
              <a:gd name="connsiteY5" fmla="*/ 37209 h 40633"/>
              <a:gd name="connsiteX6" fmla="*/ 28863 w 43256"/>
              <a:gd name="connsiteY6" fmla="*/ 34610 h 40633"/>
              <a:gd name="connsiteX7" fmla="*/ 28596 w 43256"/>
              <a:gd name="connsiteY7" fmla="*/ 36519 h 40633"/>
              <a:gd name="connsiteX8" fmla="*/ 34165 w 43256"/>
              <a:gd name="connsiteY8" fmla="*/ 22813 h 40633"/>
              <a:gd name="connsiteX9" fmla="*/ 37416 w 43256"/>
              <a:gd name="connsiteY9" fmla="*/ 29949 h 40633"/>
              <a:gd name="connsiteX10" fmla="*/ 41834 w 43256"/>
              <a:gd name="connsiteY10" fmla="*/ 15213 h 40633"/>
              <a:gd name="connsiteX11" fmla="*/ 40386 w 43256"/>
              <a:gd name="connsiteY11" fmla="*/ 17889 h 40633"/>
              <a:gd name="connsiteX12" fmla="*/ 38360 w 43256"/>
              <a:gd name="connsiteY12" fmla="*/ 5285 h 40633"/>
              <a:gd name="connsiteX13" fmla="*/ 38436 w 43256"/>
              <a:gd name="connsiteY13" fmla="*/ 6549 h 40633"/>
              <a:gd name="connsiteX14" fmla="*/ 29114 w 43256"/>
              <a:gd name="connsiteY14" fmla="*/ 3811 h 40633"/>
              <a:gd name="connsiteX15" fmla="*/ 29856 w 43256"/>
              <a:gd name="connsiteY15" fmla="*/ 2199 h 40633"/>
              <a:gd name="connsiteX16" fmla="*/ 22177 w 43256"/>
              <a:gd name="connsiteY16" fmla="*/ 4579 h 40633"/>
              <a:gd name="connsiteX17" fmla="*/ 22536 w 43256"/>
              <a:gd name="connsiteY17" fmla="*/ 3189 h 40633"/>
              <a:gd name="connsiteX18" fmla="*/ 14036 w 43256"/>
              <a:gd name="connsiteY18" fmla="*/ 5051 h 40633"/>
              <a:gd name="connsiteX19" fmla="*/ 15336 w 43256"/>
              <a:gd name="connsiteY19" fmla="*/ 6399 h 40633"/>
              <a:gd name="connsiteX20" fmla="*/ 4163 w 43256"/>
              <a:gd name="connsiteY20" fmla="*/ 15648 h 40633"/>
              <a:gd name="connsiteX21" fmla="*/ 3936 w 43256"/>
              <a:gd name="connsiteY21" fmla="*/ 14229 h 40633"/>
              <a:gd name="connsiteX0" fmla="*/ 3936 w 43256"/>
              <a:gd name="connsiteY0" fmla="*/ 14229 h 40633"/>
              <a:gd name="connsiteX1" fmla="*/ 5659 w 43256"/>
              <a:gd name="connsiteY1" fmla="*/ 6766 h 40633"/>
              <a:gd name="connsiteX2" fmla="*/ 14041 w 43256"/>
              <a:gd name="connsiteY2" fmla="*/ 5061 h 40633"/>
              <a:gd name="connsiteX3" fmla="*/ 22492 w 43256"/>
              <a:gd name="connsiteY3" fmla="*/ 3291 h 40633"/>
              <a:gd name="connsiteX4" fmla="*/ 25785 w 43256"/>
              <a:gd name="connsiteY4" fmla="*/ 59 h 40633"/>
              <a:gd name="connsiteX5" fmla="*/ 29869 w 43256"/>
              <a:gd name="connsiteY5" fmla="*/ 2340 h 40633"/>
              <a:gd name="connsiteX6" fmla="*/ 35499 w 43256"/>
              <a:gd name="connsiteY6" fmla="*/ 549 h 40633"/>
              <a:gd name="connsiteX7" fmla="*/ 38354 w 43256"/>
              <a:gd name="connsiteY7" fmla="*/ 5435 h 40633"/>
              <a:gd name="connsiteX8" fmla="*/ 42018 w 43256"/>
              <a:gd name="connsiteY8" fmla="*/ 10177 h 40633"/>
              <a:gd name="connsiteX9" fmla="*/ 41854 w 43256"/>
              <a:gd name="connsiteY9" fmla="*/ 15319 h 40633"/>
              <a:gd name="connsiteX10" fmla="*/ 43052 w 43256"/>
              <a:gd name="connsiteY10" fmla="*/ 23181 h 40633"/>
              <a:gd name="connsiteX11" fmla="*/ 37440 w 43256"/>
              <a:gd name="connsiteY11" fmla="*/ 30063 h 40633"/>
              <a:gd name="connsiteX12" fmla="*/ 35431 w 43256"/>
              <a:gd name="connsiteY12" fmla="*/ 35960 h 40633"/>
              <a:gd name="connsiteX13" fmla="*/ 28591 w 43256"/>
              <a:gd name="connsiteY13" fmla="*/ 36674 h 40633"/>
              <a:gd name="connsiteX14" fmla="*/ 24089 w 43256"/>
              <a:gd name="connsiteY14" fmla="*/ 35844 h 40633"/>
              <a:gd name="connsiteX15" fmla="*/ 16516 w 43256"/>
              <a:gd name="connsiteY15" fmla="*/ 39125 h 40633"/>
              <a:gd name="connsiteX16" fmla="*/ 5840 w 43256"/>
              <a:gd name="connsiteY16" fmla="*/ 35331 h 40633"/>
              <a:gd name="connsiteX17" fmla="*/ 1146 w 43256"/>
              <a:gd name="connsiteY17" fmla="*/ 31109 h 40633"/>
              <a:gd name="connsiteX18" fmla="*/ 2149 w 43256"/>
              <a:gd name="connsiteY18" fmla="*/ 25410 h 40633"/>
              <a:gd name="connsiteX19" fmla="*/ 31 w 43256"/>
              <a:gd name="connsiteY19" fmla="*/ 19563 h 40633"/>
              <a:gd name="connsiteX20" fmla="*/ 3899 w 43256"/>
              <a:gd name="connsiteY20" fmla="*/ 14366 h 40633"/>
              <a:gd name="connsiteX21" fmla="*/ 3936 w 43256"/>
              <a:gd name="connsiteY21" fmla="*/ 14229 h 40633"/>
              <a:gd name="connsiteX0" fmla="*/ 4729 w 43256"/>
              <a:gd name="connsiteY0" fmla="*/ 26036 h 40633"/>
              <a:gd name="connsiteX1" fmla="*/ 2196 w 43256"/>
              <a:gd name="connsiteY1" fmla="*/ 25239 h 40633"/>
              <a:gd name="connsiteX2" fmla="*/ 6964 w 43256"/>
              <a:gd name="connsiteY2" fmla="*/ 34758 h 40633"/>
              <a:gd name="connsiteX3" fmla="*/ 5856 w 43256"/>
              <a:gd name="connsiteY3" fmla="*/ 35139 h 40633"/>
              <a:gd name="connsiteX4" fmla="*/ 16514 w 43256"/>
              <a:gd name="connsiteY4" fmla="*/ 38949 h 40633"/>
              <a:gd name="connsiteX5" fmla="*/ 12375 w 43256"/>
              <a:gd name="connsiteY5" fmla="*/ 30088 h 40633"/>
              <a:gd name="connsiteX6" fmla="*/ 28863 w 43256"/>
              <a:gd name="connsiteY6" fmla="*/ 34610 h 40633"/>
              <a:gd name="connsiteX7" fmla="*/ 28596 w 43256"/>
              <a:gd name="connsiteY7" fmla="*/ 36519 h 40633"/>
              <a:gd name="connsiteX8" fmla="*/ 34165 w 43256"/>
              <a:gd name="connsiteY8" fmla="*/ 22813 h 40633"/>
              <a:gd name="connsiteX9" fmla="*/ 37416 w 43256"/>
              <a:gd name="connsiteY9" fmla="*/ 29949 h 40633"/>
              <a:gd name="connsiteX10" fmla="*/ 41834 w 43256"/>
              <a:gd name="connsiteY10" fmla="*/ 15213 h 40633"/>
              <a:gd name="connsiteX11" fmla="*/ 40386 w 43256"/>
              <a:gd name="connsiteY11" fmla="*/ 17889 h 40633"/>
              <a:gd name="connsiteX12" fmla="*/ 38360 w 43256"/>
              <a:gd name="connsiteY12" fmla="*/ 5285 h 40633"/>
              <a:gd name="connsiteX13" fmla="*/ 38436 w 43256"/>
              <a:gd name="connsiteY13" fmla="*/ 6549 h 40633"/>
              <a:gd name="connsiteX14" fmla="*/ 29114 w 43256"/>
              <a:gd name="connsiteY14" fmla="*/ 3811 h 40633"/>
              <a:gd name="connsiteX15" fmla="*/ 29856 w 43256"/>
              <a:gd name="connsiteY15" fmla="*/ 2199 h 40633"/>
              <a:gd name="connsiteX16" fmla="*/ 22177 w 43256"/>
              <a:gd name="connsiteY16" fmla="*/ 4579 h 40633"/>
              <a:gd name="connsiteX17" fmla="*/ 22536 w 43256"/>
              <a:gd name="connsiteY17" fmla="*/ 3189 h 40633"/>
              <a:gd name="connsiteX18" fmla="*/ 14036 w 43256"/>
              <a:gd name="connsiteY18" fmla="*/ 5051 h 40633"/>
              <a:gd name="connsiteX19" fmla="*/ 15336 w 43256"/>
              <a:gd name="connsiteY19" fmla="*/ 6399 h 40633"/>
              <a:gd name="connsiteX20" fmla="*/ 4163 w 43256"/>
              <a:gd name="connsiteY20" fmla="*/ 15648 h 40633"/>
              <a:gd name="connsiteX21" fmla="*/ 3936 w 43256"/>
              <a:gd name="connsiteY21" fmla="*/ 14229 h 40633"/>
              <a:gd name="connsiteX0" fmla="*/ 3936 w 43256"/>
              <a:gd name="connsiteY0" fmla="*/ 14229 h 40633"/>
              <a:gd name="connsiteX1" fmla="*/ 5659 w 43256"/>
              <a:gd name="connsiteY1" fmla="*/ 6766 h 40633"/>
              <a:gd name="connsiteX2" fmla="*/ 14041 w 43256"/>
              <a:gd name="connsiteY2" fmla="*/ 5061 h 40633"/>
              <a:gd name="connsiteX3" fmla="*/ 22492 w 43256"/>
              <a:gd name="connsiteY3" fmla="*/ 3291 h 40633"/>
              <a:gd name="connsiteX4" fmla="*/ 25785 w 43256"/>
              <a:gd name="connsiteY4" fmla="*/ 59 h 40633"/>
              <a:gd name="connsiteX5" fmla="*/ 29869 w 43256"/>
              <a:gd name="connsiteY5" fmla="*/ 2340 h 40633"/>
              <a:gd name="connsiteX6" fmla="*/ 35499 w 43256"/>
              <a:gd name="connsiteY6" fmla="*/ 549 h 40633"/>
              <a:gd name="connsiteX7" fmla="*/ 38354 w 43256"/>
              <a:gd name="connsiteY7" fmla="*/ 5435 h 40633"/>
              <a:gd name="connsiteX8" fmla="*/ 42018 w 43256"/>
              <a:gd name="connsiteY8" fmla="*/ 10177 h 40633"/>
              <a:gd name="connsiteX9" fmla="*/ 41854 w 43256"/>
              <a:gd name="connsiteY9" fmla="*/ 15319 h 40633"/>
              <a:gd name="connsiteX10" fmla="*/ 43052 w 43256"/>
              <a:gd name="connsiteY10" fmla="*/ 23181 h 40633"/>
              <a:gd name="connsiteX11" fmla="*/ 37440 w 43256"/>
              <a:gd name="connsiteY11" fmla="*/ 30063 h 40633"/>
              <a:gd name="connsiteX12" fmla="*/ 35431 w 43256"/>
              <a:gd name="connsiteY12" fmla="*/ 35960 h 40633"/>
              <a:gd name="connsiteX13" fmla="*/ 28591 w 43256"/>
              <a:gd name="connsiteY13" fmla="*/ 36674 h 40633"/>
              <a:gd name="connsiteX14" fmla="*/ 24089 w 43256"/>
              <a:gd name="connsiteY14" fmla="*/ 35844 h 40633"/>
              <a:gd name="connsiteX15" fmla="*/ 16516 w 43256"/>
              <a:gd name="connsiteY15" fmla="*/ 39125 h 40633"/>
              <a:gd name="connsiteX16" fmla="*/ 5840 w 43256"/>
              <a:gd name="connsiteY16" fmla="*/ 35331 h 40633"/>
              <a:gd name="connsiteX17" fmla="*/ 1146 w 43256"/>
              <a:gd name="connsiteY17" fmla="*/ 31109 h 40633"/>
              <a:gd name="connsiteX18" fmla="*/ 2149 w 43256"/>
              <a:gd name="connsiteY18" fmla="*/ 25410 h 40633"/>
              <a:gd name="connsiteX19" fmla="*/ 31 w 43256"/>
              <a:gd name="connsiteY19" fmla="*/ 19563 h 40633"/>
              <a:gd name="connsiteX20" fmla="*/ 3899 w 43256"/>
              <a:gd name="connsiteY20" fmla="*/ 14366 h 40633"/>
              <a:gd name="connsiteX21" fmla="*/ 3936 w 43256"/>
              <a:gd name="connsiteY21" fmla="*/ 14229 h 40633"/>
              <a:gd name="connsiteX0" fmla="*/ 4729 w 43256"/>
              <a:gd name="connsiteY0" fmla="*/ 26036 h 40633"/>
              <a:gd name="connsiteX1" fmla="*/ 2196 w 43256"/>
              <a:gd name="connsiteY1" fmla="*/ 25239 h 40633"/>
              <a:gd name="connsiteX2" fmla="*/ 10821 w 43256"/>
              <a:gd name="connsiteY2" fmla="*/ 32384 h 40633"/>
              <a:gd name="connsiteX3" fmla="*/ 5856 w 43256"/>
              <a:gd name="connsiteY3" fmla="*/ 35139 h 40633"/>
              <a:gd name="connsiteX4" fmla="*/ 16514 w 43256"/>
              <a:gd name="connsiteY4" fmla="*/ 38949 h 40633"/>
              <a:gd name="connsiteX5" fmla="*/ 12375 w 43256"/>
              <a:gd name="connsiteY5" fmla="*/ 30088 h 40633"/>
              <a:gd name="connsiteX6" fmla="*/ 28863 w 43256"/>
              <a:gd name="connsiteY6" fmla="*/ 34610 h 40633"/>
              <a:gd name="connsiteX7" fmla="*/ 28596 w 43256"/>
              <a:gd name="connsiteY7" fmla="*/ 36519 h 40633"/>
              <a:gd name="connsiteX8" fmla="*/ 34165 w 43256"/>
              <a:gd name="connsiteY8" fmla="*/ 22813 h 40633"/>
              <a:gd name="connsiteX9" fmla="*/ 37416 w 43256"/>
              <a:gd name="connsiteY9" fmla="*/ 29949 h 40633"/>
              <a:gd name="connsiteX10" fmla="*/ 41834 w 43256"/>
              <a:gd name="connsiteY10" fmla="*/ 15213 h 40633"/>
              <a:gd name="connsiteX11" fmla="*/ 40386 w 43256"/>
              <a:gd name="connsiteY11" fmla="*/ 17889 h 40633"/>
              <a:gd name="connsiteX12" fmla="*/ 38360 w 43256"/>
              <a:gd name="connsiteY12" fmla="*/ 5285 h 40633"/>
              <a:gd name="connsiteX13" fmla="*/ 38436 w 43256"/>
              <a:gd name="connsiteY13" fmla="*/ 6549 h 40633"/>
              <a:gd name="connsiteX14" fmla="*/ 29114 w 43256"/>
              <a:gd name="connsiteY14" fmla="*/ 3811 h 40633"/>
              <a:gd name="connsiteX15" fmla="*/ 29856 w 43256"/>
              <a:gd name="connsiteY15" fmla="*/ 2199 h 40633"/>
              <a:gd name="connsiteX16" fmla="*/ 22177 w 43256"/>
              <a:gd name="connsiteY16" fmla="*/ 4579 h 40633"/>
              <a:gd name="connsiteX17" fmla="*/ 22536 w 43256"/>
              <a:gd name="connsiteY17" fmla="*/ 3189 h 40633"/>
              <a:gd name="connsiteX18" fmla="*/ 14036 w 43256"/>
              <a:gd name="connsiteY18" fmla="*/ 5051 h 40633"/>
              <a:gd name="connsiteX19" fmla="*/ 15336 w 43256"/>
              <a:gd name="connsiteY19" fmla="*/ 6399 h 40633"/>
              <a:gd name="connsiteX20" fmla="*/ 4163 w 43256"/>
              <a:gd name="connsiteY20" fmla="*/ 15648 h 40633"/>
              <a:gd name="connsiteX21" fmla="*/ 3936 w 43256"/>
              <a:gd name="connsiteY21" fmla="*/ 14229 h 40633"/>
              <a:gd name="connsiteX0" fmla="*/ 3936 w 43256"/>
              <a:gd name="connsiteY0" fmla="*/ 14229 h 40633"/>
              <a:gd name="connsiteX1" fmla="*/ 5659 w 43256"/>
              <a:gd name="connsiteY1" fmla="*/ 6766 h 40633"/>
              <a:gd name="connsiteX2" fmla="*/ 14041 w 43256"/>
              <a:gd name="connsiteY2" fmla="*/ 5061 h 40633"/>
              <a:gd name="connsiteX3" fmla="*/ 22492 w 43256"/>
              <a:gd name="connsiteY3" fmla="*/ 3291 h 40633"/>
              <a:gd name="connsiteX4" fmla="*/ 25785 w 43256"/>
              <a:gd name="connsiteY4" fmla="*/ 59 h 40633"/>
              <a:gd name="connsiteX5" fmla="*/ 29869 w 43256"/>
              <a:gd name="connsiteY5" fmla="*/ 2340 h 40633"/>
              <a:gd name="connsiteX6" fmla="*/ 35499 w 43256"/>
              <a:gd name="connsiteY6" fmla="*/ 549 h 40633"/>
              <a:gd name="connsiteX7" fmla="*/ 38354 w 43256"/>
              <a:gd name="connsiteY7" fmla="*/ 5435 h 40633"/>
              <a:gd name="connsiteX8" fmla="*/ 42018 w 43256"/>
              <a:gd name="connsiteY8" fmla="*/ 10177 h 40633"/>
              <a:gd name="connsiteX9" fmla="*/ 41854 w 43256"/>
              <a:gd name="connsiteY9" fmla="*/ 15319 h 40633"/>
              <a:gd name="connsiteX10" fmla="*/ 43052 w 43256"/>
              <a:gd name="connsiteY10" fmla="*/ 23181 h 40633"/>
              <a:gd name="connsiteX11" fmla="*/ 37440 w 43256"/>
              <a:gd name="connsiteY11" fmla="*/ 30063 h 40633"/>
              <a:gd name="connsiteX12" fmla="*/ 35431 w 43256"/>
              <a:gd name="connsiteY12" fmla="*/ 35960 h 40633"/>
              <a:gd name="connsiteX13" fmla="*/ 28591 w 43256"/>
              <a:gd name="connsiteY13" fmla="*/ 36674 h 40633"/>
              <a:gd name="connsiteX14" fmla="*/ 24089 w 43256"/>
              <a:gd name="connsiteY14" fmla="*/ 35844 h 40633"/>
              <a:gd name="connsiteX15" fmla="*/ 16516 w 43256"/>
              <a:gd name="connsiteY15" fmla="*/ 39125 h 40633"/>
              <a:gd name="connsiteX16" fmla="*/ 5840 w 43256"/>
              <a:gd name="connsiteY16" fmla="*/ 35331 h 40633"/>
              <a:gd name="connsiteX17" fmla="*/ 1146 w 43256"/>
              <a:gd name="connsiteY17" fmla="*/ 31109 h 40633"/>
              <a:gd name="connsiteX18" fmla="*/ 2149 w 43256"/>
              <a:gd name="connsiteY18" fmla="*/ 25410 h 40633"/>
              <a:gd name="connsiteX19" fmla="*/ 31 w 43256"/>
              <a:gd name="connsiteY19" fmla="*/ 19563 h 40633"/>
              <a:gd name="connsiteX20" fmla="*/ 3899 w 43256"/>
              <a:gd name="connsiteY20" fmla="*/ 14366 h 40633"/>
              <a:gd name="connsiteX21" fmla="*/ 3936 w 43256"/>
              <a:gd name="connsiteY21" fmla="*/ 14229 h 40633"/>
              <a:gd name="connsiteX0" fmla="*/ 4729 w 43256"/>
              <a:gd name="connsiteY0" fmla="*/ 26036 h 40633"/>
              <a:gd name="connsiteX1" fmla="*/ 2196 w 43256"/>
              <a:gd name="connsiteY1" fmla="*/ 25239 h 40633"/>
              <a:gd name="connsiteX2" fmla="*/ 10821 w 43256"/>
              <a:gd name="connsiteY2" fmla="*/ 32384 h 40633"/>
              <a:gd name="connsiteX3" fmla="*/ 5856 w 43256"/>
              <a:gd name="connsiteY3" fmla="*/ 35139 h 40633"/>
              <a:gd name="connsiteX4" fmla="*/ 16514 w 43256"/>
              <a:gd name="connsiteY4" fmla="*/ 38949 h 40633"/>
              <a:gd name="connsiteX5" fmla="*/ 12761 w 43256"/>
              <a:gd name="connsiteY5" fmla="*/ 38633 h 40633"/>
              <a:gd name="connsiteX6" fmla="*/ 28863 w 43256"/>
              <a:gd name="connsiteY6" fmla="*/ 34610 h 40633"/>
              <a:gd name="connsiteX7" fmla="*/ 28596 w 43256"/>
              <a:gd name="connsiteY7" fmla="*/ 36519 h 40633"/>
              <a:gd name="connsiteX8" fmla="*/ 34165 w 43256"/>
              <a:gd name="connsiteY8" fmla="*/ 22813 h 40633"/>
              <a:gd name="connsiteX9" fmla="*/ 37416 w 43256"/>
              <a:gd name="connsiteY9" fmla="*/ 29949 h 40633"/>
              <a:gd name="connsiteX10" fmla="*/ 41834 w 43256"/>
              <a:gd name="connsiteY10" fmla="*/ 15213 h 40633"/>
              <a:gd name="connsiteX11" fmla="*/ 40386 w 43256"/>
              <a:gd name="connsiteY11" fmla="*/ 17889 h 40633"/>
              <a:gd name="connsiteX12" fmla="*/ 38360 w 43256"/>
              <a:gd name="connsiteY12" fmla="*/ 5285 h 40633"/>
              <a:gd name="connsiteX13" fmla="*/ 38436 w 43256"/>
              <a:gd name="connsiteY13" fmla="*/ 6549 h 40633"/>
              <a:gd name="connsiteX14" fmla="*/ 29114 w 43256"/>
              <a:gd name="connsiteY14" fmla="*/ 3811 h 40633"/>
              <a:gd name="connsiteX15" fmla="*/ 29856 w 43256"/>
              <a:gd name="connsiteY15" fmla="*/ 2199 h 40633"/>
              <a:gd name="connsiteX16" fmla="*/ 22177 w 43256"/>
              <a:gd name="connsiteY16" fmla="*/ 4579 h 40633"/>
              <a:gd name="connsiteX17" fmla="*/ 22536 w 43256"/>
              <a:gd name="connsiteY17" fmla="*/ 3189 h 40633"/>
              <a:gd name="connsiteX18" fmla="*/ 14036 w 43256"/>
              <a:gd name="connsiteY18" fmla="*/ 5051 h 40633"/>
              <a:gd name="connsiteX19" fmla="*/ 15336 w 43256"/>
              <a:gd name="connsiteY19" fmla="*/ 6399 h 40633"/>
              <a:gd name="connsiteX20" fmla="*/ 4163 w 43256"/>
              <a:gd name="connsiteY20" fmla="*/ 15648 h 40633"/>
              <a:gd name="connsiteX21" fmla="*/ 3936 w 43256"/>
              <a:gd name="connsiteY21" fmla="*/ 14229 h 40633"/>
              <a:gd name="connsiteX0" fmla="*/ 3936 w 43256"/>
              <a:gd name="connsiteY0" fmla="*/ 14229 h 40633"/>
              <a:gd name="connsiteX1" fmla="*/ 5659 w 43256"/>
              <a:gd name="connsiteY1" fmla="*/ 6766 h 40633"/>
              <a:gd name="connsiteX2" fmla="*/ 14041 w 43256"/>
              <a:gd name="connsiteY2" fmla="*/ 5061 h 40633"/>
              <a:gd name="connsiteX3" fmla="*/ 22492 w 43256"/>
              <a:gd name="connsiteY3" fmla="*/ 3291 h 40633"/>
              <a:gd name="connsiteX4" fmla="*/ 25785 w 43256"/>
              <a:gd name="connsiteY4" fmla="*/ 59 h 40633"/>
              <a:gd name="connsiteX5" fmla="*/ 29869 w 43256"/>
              <a:gd name="connsiteY5" fmla="*/ 2340 h 40633"/>
              <a:gd name="connsiteX6" fmla="*/ 35499 w 43256"/>
              <a:gd name="connsiteY6" fmla="*/ 549 h 40633"/>
              <a:gd name="connsiteX7" fmla="*/ 38354 w 43256"/>
              <a:gd name="connsiteY7" fmla="*/ 5435 h 40633"/>
              <a:gd name="connsiteX8" fmla="*/ 42018 w 43256"/>
              <a:gd name="connsiteY8" fmla="*/ 10177 h 40633"/>
              <a:gd name="connsiteX9" fmla="*/ 41854 w 43256"/>
              <a:gd name="connsiteY9" fmla="*/ 15319 h 40633"/>
              <a:gd name="connsiteX10" fmla="*/ 43052 w 43256"/>
              <a:gd name="connsiteY10" fmla="*/ 23181 h 40633"/>
              <a:gd name="connsiteX11" fmla="*/ 37440 w 43256"/>
              <a:gd name="connsiteY11" fmla="*/ 30063 h 40633"/>
              <a:gd name="connsiteX12" fmla="*/ 35431 w 43256"/>
              <a:gd name="connsiteY12" fmla="*/ 35960 h 40633"/>
              <a:gd name="connsiteX13" fmla="*/ 28591 w 43256"/>
              <a:gd name="connsiteY13" fmla="*/ 36674 h 40633"/>
              <a:gd name="connsiteX14" fmla="*/ 24089 w 43256"/>
              <a:gd name="connsiteY14" fmla="*/ 35844 h 40633"/>
              <a:gd name="connsiteX15" fmla="*/ 16516 w 43256"/>
              <a:gd name="connsiteY15" fmla="*/ 39125 h 40633"/>
              <a:gd name="connsiteX16" fmla="*/ 5840 w 43256"/>
              <a:gd name="connsiteY16" fmla="*/ 35331 h 40633"/>
              <a:gd name="connsiteX17" fmla="*/ 1146 w 43256"/>
              <a:gd name="connsiteY17" fmla="*/ 31109 h 40633"/>
              <a:gd name="connsiteX18" fmla="*/ 2149 w 43256"/>
              <a:gd name="connsiteY18" fmla="*/ 25410 h 40633"/>
              <a:gd name="connsiteX19" fmla="*/ 31 w 43256"/>
              <a:gd name="connsiteY19" fmla="*/ 19563 h 40633"/>
              <a:gd name="connsiteX20" fmla="*/ 3899 w 43256"/>
              <a:gd name="connsiteY20" fmla="*/ 14366 h 40633"/>
              <a:gd name="connsiteX21" fmla="*/ 3936 w 43256"/>
              <a:gd name="connsiteY21" fmla="*/ 14229 h 40633"/>
              <a:gd name="connsiteX0" fmla="*/ 4729 w 43256"/>
              <a:gd name="connsiteY0" fmla="*/ 26036 h 40633"/>
              <a:gd name="connsiteX1" fmla="*/ 2196 w 43256"/>
              <a:gd name="connsiteY1" fmla="*/ 25239 h 40633"/>
              <a:gd name="connsiteX2" fmla="*/ 10821 w 43256"/>
              <a:gd name="connsiteY2" fmla="*/ 39505 h 40633"/>
              <a:gd name="connsiteX3" fmla="*/ 5856 w 43256"/>
              <a:gd name="connsiteY3" fmla="*/ 35139 h 40633"/>
              <a:gd name="connsiteX4" fmla="*/ 16514 w 43256"/>
              <a:gd name="connsiteY4" fmla="*/ 38949 h 40633"/>
              <a:gd name="connsiteX5" fmla="*/ 12761 w 43256"/>
              <a:gd name="connsiteY5" fmla="*/ 38633 h 40633"/>
              <a:gd name="connsiteX6" fmla="*/ 28863 w 43256"/>
              <a:gd name="connsiteY6" fmla="*/ 34610 h 40633"/>
              <a:gd name="connsiteX7" fmla="*/ 28596 w 43256"/>
              <a:gd name="connsiteY7" fmla="*/ 36519 h 40633"/>
              <a:gd name="connsiteX8" fmla="*/ 34165 w 43256"/>
              <a:gd name="connsiteY8" fmla="*/ 22813 h 40633"/>
              <a:gd name="connsiteX9" fmla="*/ 37416 w 43256"/>
              <a:gd name="connsiteY9" fmla="*/ 29949 h 40633"/>
              <a:gd name="connsiteX10" fmla="*/ 41834 w 43256"/>
              <a:gd name="connsiteY10" fmla="*/ 15213 h 40633"/>
              <a:gd name="connsiteX11" fmla="*/ 40386 w 43256"/>
              <a:gd name="connsiteY11" fmla="*/ 17889 h 40633"/>
              <a:gd name="connsiteX12" fmla="*/ 38360 w 43256"/>
              <a:gd name="connsiteY12" fmla="*/ 5285 h 40633"/>
              <a:gd name="connsiteX13" fmla="*/ 38436 w 43256"/>
              <a:gd name="connsiteY13" fmla="*/ 6549 h 40633"/>
              <a:gd name="connsiteX14" fmla="*/ 29114 w 43256"/>
              <a:gd name="connsiteY14" fmla="*/ 3811 h 40633"/>
              <a:gd name="connsiteX15" fmla="*/ 29856 w 43256"/>
              <a:gd name="connsiteY15" fmla="*/ 2199 h 40633"/>
              <a:gd name="connsiteX16" fmla="*/ 22177 w 43256"/>
              <a:gd name="connsiteY16" fmla="*/ 4579 h 40633"/>
              <a:gd name="connsiteX17" fmla="*/ 22536 w 43256"/>
              <a:gd name="connsiteY17" fmla="*/ 3189 h 40633"/>
              <a:gd name="connsiteX18" fmla="*/ 14036 w 43256"/>
              <a:gd name="connsiteY18" fmla="*/ 5051 h 40633"/>
              <a:gd name="connsiteX19" fmla="*/ 15336 w 43256"/>
              <a:gd name="connsiteY19" fmla="*/ 6399 h 40633"/>
              <a:gd name="connsiteX20" fmla="*/ 4163 w 43256"/>
              <a:gd name="connsiteY20" fmla="*/ 15648 h 40633"/>
              <a:gd name="connsiteX21" fmla="*/ 3936 w 43256"/>
              <a:gd name="connsiteY21" fmla="*/ 14229 h 40633"/>
              <a:gd name="connsiteX0" fmla="*/ 3936 w 43256"/>
              <a:gd name="connsiteY0" fmla="*/ 14229 h 40633"/>
              <a:gd name="connsiteX1" fmla="*/ 5659 w 43256"/>
              <a:gd name="connsiteY1" fmla="*/ 6766 h 40633"/>
              <a:gd name="connsiteX2" fmla="*/ 14041 w 43256"/>
              <a:gd name="connsiteY2" fmla="*/ 5061 h 40633"/>
              <a:gd name="connsiteX3" fmla="*/ 22492 w 43256"/>
              <a:gd name="connsiteY3" fmla="*/ 3291 h 40633"/>
              <a:gd name="connsiteX4" fmla="*/ 25785 w 43256"/>
              <a:gd name="connsiteY4" fmla="*/ 59 h 40633"/>
              <a:gd name="connsiteX5" fmla="*/ 29869 w 43256"/>
              <a:gd name="connsiteY5" fmla="*/ 2340 h 40633"/>
              <a:gd name="connsiteX6" fmla="*/ 35499 w 43256"/>
              <a:gd name="connsiteY6" fmla="*/ 549 h 40633"/>
              <a:gd name="connsiteX7" fmla="*/ 38354 w 43256"/>
              <a:gd name="connsiteY7" fmla="*/ 5435 h 40633"/>
              <a:gd name="connsiteX8" fmla="*/ 42018 w 43256"/>
              <a:gd name="connsiteY8" fmla="*/ 10177 h 40633"/>
              <a:gd name="connsiteX9" fmla="*/ 41854 w 43256"/>
              <a:gd name="connsiteY9" fmla="*/ 15319 h 40633"/>
              <a:gd name="connsiteX10" fmla="*/ 43052 w 43256"/>
              <a:gd name="connsiteY10" fmla="*/ 23181 h 40633"/>
              <a:gd name="connsiteX11" fmla="*/ 37440 w 43256"/>
              <a:gd name="connsiteY11" fmla="*/ 30063 h 40633"/>
              <a:gd name="connsiteX12" fmla="*/ 35431 w 43256"/>
              <a:gd name="connsiteY12" fmla="*/ 35960 h 40633"/>
              <a:gd name="connsiteX13" fmla="*/ 28591 w 43256"/>
              <a:gd name="connsiteY13" fmla="*/ 36674 h 40633"/>
              <a:gd name="connsiteX14" fmla="*/ 24089 w 43256"/>
              <a:gd name="connsiteY14" fmla="*/ 35844 h 40633"/>
              <a:gd name="connsiteX15" fmla="*/ 16516 w 43256"/>
              <a:gd name="connsiteY15" fmla="*/ 39125 h 40633"/>
              <a:gd name="connsiteX16" fmla="*/ 5840 w 43256"/>
              <a:gd name="connsiteY16" fmla="*/ 35331 h 40633"/>
              <a:gd name="connsiteX17" fmla="*/ 1146 w 43256"/>
              <a:gd name="connsiteY17" fmla="*/ 31109 h 40633"/>
              <a:gd name="connsiteX18" fmla="*/ 2149 w 43256"/>
              <a:gd name="connsiteY18" fmla="*/ 25410 h 40633"/>
              <a:gd name="connsiteX19" fmla="*/ 31 w 43256"/>
              <a:gd name="connsiteY19" fmla="*/ 19563 h 40633"/>
              <a:gd name="connsiteX20" fmla="*/ 3899 w 43256"/>
              <a:gd name="connsiteY20" fmla="*/ 14366 h 40633"/>
              <a:gd name="connsiteX21" fmla="*/ 3936 w 43256"/>
              <a:gd name="connsiteY21" fmla="*/ 14229 h 40633"/>
              <a:gd name="connsiteX0" fmla="*/ 4729 w 43256"/>
              <a:gd name="connsiteY0" fmla="*/ 26036 h 40633"/>
              <a:gd name="connsiteX1" fmla="*/ 2196 w 43256"/>
              <a:gd name="connsiteY1" fmla="*/ 25239 h 40633"/>
              <a:gd name="connsiteX2" fmla="*/ 12364 w 43256"/>
              <a:gd name="connsiteY2" fmla="*/ 33334 h 40633"/>
              <a:gd name="connsiteX3" fmla="*/ 5856 w 43256"/>
              <a:gd name="connsiteY3" fmla="*/ 35139 h 40633"/>
              <a:gd name="connsiteX4" fmla="*/ 16514 w 43256"/>
              <a:gd name="connsiteY4" fmla="*/ 38949 h 40633"/>
              <a:gd name="connsiteX5" fmla="*/ 12761 w 43256"/>
              <a:gd name="connsiteY5" fmla="*/ 38633 h 40633"/>
              <a:gd name="connsiteX6" fmla="*/ 28863 w 43256"/>
              <a:gd name="connsiteY6" fmla="*/ 34610 h 40633"/>
              <a:gd name="connsiteX7" fmla="*/ 28596 w 43256"/>
              <a:gd name="connsiteY7" fmla="*/ 36519 h 40633"/>
              <a:gd name="connsiteX8" fmla="*/ 34165 w 43256"/>
              <a:gd name="connsiteY8" fmla="*/ 22813 h 40633"/>
              <a:gd name="connsiteX9" fmla="*/ 37416 w 43256"/>
              <a:gd name="connsiteY9" fmla="*/ 29949 h 40633"/>
              <a:gd name="connsiteX10" fmla="*/ 41834 w 43256"/>
              <a:gd name="connsiteY10" fmla="*/ 15213 h 40633"/>
              <a:gd name="connsiteX11" fmla="*/ 40386 w 43256"/>
              <a:gd name="connsiteY11" fmla="*/ 17889 h 40633"/>
              <a:gd name="connsiteX12" fmla="*/ 38360 w 43256"/>
              <a:gd name="connsiteY12" fmla="*/ 5285 h 40633"/>
              <a:gd name="connsiteX13" fmla="*/ 38436 w 43256"/>
              <a:gd name="connsiteY13" fmla="*/ 6549 h 40633"/>
              <a:gd name="connsiteX14" fmla="*/ 29114 w 43256"/>
              <a:gd name="connsiteY14" fmla="*/ 3811 h 40633"/>
              <a:gd name="connsiteX15" fmla="*/ 29856 w 43256"/>
              <a:gd name="connsiteY15" fmla="*/ 2199 h 40633"/>
              <a:gd name="connsiteX16" fmla="*/ 22177 w 43256"/>
              <a:gd name="connsiteY16" fmla="*/ 4579 h 40633"/>
              <a:gd name="connsiteX17" fmla="*/ 22536 w 43256"/>
              <a:gd name="connsiteY17" fmla="*/ 3189 h 40633"/>
              <a:gd name="connsiteX18" fmla="*/ 14036 w 43256"/>
              <a:gd name="connsiteY18" fmla="*/ 5051 h 40633"/>
              <a:gd name="connsiteX19" fmla="*/ 15336 w 43256"/>
              <a:gd name="connsiteY19" fmla="*/ 6399 h 40633"/>
              <a:gd name="connsiteX20" fmla="*/ 4163 w 43256"/>
              <a:gd name="connsiteY20" fmla="*/ 15648 h 40633"/>
              <a:gd name="connsiteX21" fmla="*/ 3936 w 43256"/>
              <a:gd name="connsiteY21" fmla="*/ 14229 h 40633"/>
              <a:gd name="connsiteX0" fmla="*/ 3936 w 43256"/>
              <a:gd name="connsiteY0" fmla="*/ 14229 h 40108"/>
              <a:gd name="connsiteX1" fmla="*/ 5659 w 43256"/>
              <a:gd name="connsiteY1" fmla="*/ 6766 h 40108"/>
              <a:gd name="connsiteX2" fmla="*/ 14041 w 43256"/>
              <a:gd name="connsiteY2" fmla="*/ 5061 h 40108"/>
              <a:gd name="connsiteX3" fmla="*/ 22492 w 43256"/>
              <a:gd name="connsiteY3" fmla="*/ 3291 h 40108"/>
              <a:gd name="connsiteX4" fmla="*/ 25785 w 43256"/>
              <a:gd name="connsiteY4" fmla="*/ 59 h 40108"/>
              <a:gd name="connsiteX5" fmla="*/ 29869 w 43256"/>
              <a:gd name="connsiteY5" fmla="*/ 2340 h 40108"/>
              <a:gd name="connsiteX6" fmla="*/ 35499 w 43256"/>
              <a:gd name="connsiteY6" fmla="*/ 549 h 40108"/>
              <a:gd name="connsiteX7" fmla="*/ 38354 w 43256"/>
              <a:gd name="connsiteY7" fmla="*/ 5435 h 40108"/>
              <a:gd name="connsiteX8" fmla="*/ 42018 w 43256"/>
              <a:gd name="connsiteY8" fmla="*/ 10177 h 40108"/>
              <a:gd name="connsiteX9" fmla="*/ 41854 w 43256"/>
              <a:gd name="connsiteY9" fmla="*/ 15319 h 40108"/>
              <a:gd name="connsiteX10" fmla="*/ 43052 w 43256"/>
              <a:gd name="connsiteY10" fmla="*/ 23181 h 40108"/>
              <a:gd name="connsiteX11" fmla="*/ 37440 w 43256"/>
              <a:gd name="connsiteY11" fmla="*/ 30063 h 40108"/>
              <a:gd name="connsiteX12" fmla="*/ 35431 w 43256"/>
              <a:gd name="connsiteY12" fmla="*/ 35960 h 40108"/>
              <a:gd name="connsiteX13" fmla="*/ 28591 w 43256"/>
              <a:gd name="connsiteY13" fmla="*/ 36674 h 40108"/>
              <a:gd name="connsiteX14" fmla="*/ 24089 w 43256"/>
              <a:gd name="connsiteY14" fmla="*/ 35844 h 40108"/>
              <a:gd name="connsiteX15" fmla="*/ 16516 w 43256"/>
              <a:gd name="connsiteY15" fmla="*/ 39125 h 40108"/>
              <a:gd name="connsiteX16" fmla="*/ 13536 w 43256"/>
              <a:gd name="connsiteY16" fmla="*/ 33565 h 40108"/>
              <a:gd name="connsiteX17" fmla="*/ 5840 w 43256"/>
              <a:gd name="connsiteY17" fmla="*/ 35331 h 40108"/>
              <a:gd name="connsiteX18" fmla="*/ 1146 w 43256"/>
              <a:gd name="connsiteY18" fmla="*/ 31109 h 40108"/>
              <a:gd name="connsiteX19" fmla="*/ 2149 w 43256"/>
              <a:gd name="connsiteY19" fmla="*/ 25410 h 40108"/>
              <a:gd name="connsiteX20" fmla="*/ 31 w 43256"/>
              <a:gd name="connsiteY20" fmla="*/ 19563 h 40108"/>
              <a:gd name="connsiteX21" fmla="*/ 3899 w 43256"/>
              <a:gd name="connsiteY21" fmla="*/ 14366 h 40108"/>
              <a:gd name="connsiteX22" fmla="*/ 3936 w 43256"/>
              <a:gd name="connsiteY22" fmla="*/ 14229 h 40108"/>
              <a:gd name="connsiteX0" fmla="*/ 4729 w 43256"/>
              <a:gd name="connsiteY0" fmla="*/ 26036 h 40108"/>
              <a:gd name="connsiteX1" fmla="*/ 2196 w 43256"/>
              <a:gd name="connsiteY1" fmla="*/ 25239 h 40108"/>
              <a:gd name="connsiteX2" fmla="*/ 12364 w 43256"/>
              <a:gd name="connsiteY2" fmla="*/ 33334 h 40108"/>
              <a:gd name="connsiteX3" fmla="*/ 5856 w 43256"/>
              <a:gd name="connsiteY3" fmla="*/ 35139 h 40108"/>
              <a:gd name="connsiteX4" fmla="*/ 16514 w 43256"/>
              <a:gd name="connsiteY4" fmla="*/ 38949 h 40108"/>
              <a:gd name="connsiteX5" fmla="*/ 12761 w 43256"/>
              <a:gd name="connsiteY5" fmla="*/ 38633 h 40108"/>
              <a:gd name="connsiteX6" fmla="*/ 28863 w 43256"/>
              <a:gd name="connsiteY6" fmla="*/ 34610 h 40108"/>
              <a:gd name="connsiteX7" fmla="*/ 28596 w 43256"/>
              <a:gd name="connsiteY7" fmla="*/ 36519 h 40108"/>
              <a:gd name="connsiteX8" fmla="*/ 34165 w 43256"/>
              <a:gd name="connsiteY8" fmla="*/ 22813 h 40108"/>
              <a:gd name="connsiteX9" fmla="*/ 37416 w 43256"/>
              <a:gd name="connsiteY9" fmla="*/ 29949 h 40108"/>
              <a:gd name="connsiteX10" fmla="*/ 41834 w 43256"/>
              <a:gd name="connsiteY10" fmla="*/ 15213 h 40108"/>
              <a:gd name="connsiteX11" fmla="*/ 40386 w 43256"/>
              <a:gd name="connsiteY11" fmla="*/ 17889 h 40108"/>
              <a:gd name="connsiteX12" fmla="*/ 38360 w 43256"/>
              <a:gd name="connsiteY12" fmla="*/ 5285 h 40108"/>
              <a:gd name="connsiteX13" fmla="*/ 38436 w 43256"/>
              <a:gd name="connsiteY13" fmla="*/ 6549 h 40108"/>
              <a:gd name="connsiteX14" fmla="*/ 29114 w 43256"/>
              <a:gd name="connsiteY14" fmla="*/ 3811 h 40108"/>
              <a:gd name="connsiteX15" fmla="*/ 29856 w 43256"/>
              <a:gd name="connsiteY15" fmla="*/ 2199 h 40108"/>
              <a:gd name="connsiteX16" fmla="*/ 22177 w 43256"/>
              <a:gd name="connsiteY16" fmla="*/ 4579 h 40108"/>
              <a:gd name="connsiteX17" fmla="*/ 22536 w 43256"/>
              <a:gd name="connsiteY17" fmla="*/ 3189 h 40108"/>
              <a:gd name="connsiteX18" fmla="*/ 14036 w 43256"/>
              <a:gd name="connsiteY18" fmla="*/ 5051 h 40108"/>
              <a:gd name="connsiteX19" fmla="*/ 15336 w 43256"/>
              <a:gd name="connsiteY19" fmla="*/ 6399 h 40108"/>
              <a:gd name="connsiteX20" fmla="*/ 4163 w 43256"/>
              <a:gd name="connsiteY20" fmla="*/ 15648 h 40108"/>
              <a:gd name="connsiteX21" fmla="*/ 3936 w 43256"/>
              <a:gd name="connsiteY21" fmla="*/ 14229 h 40108"/>
              <a:gd name="connsiteX0" fmla="*/ 3936 w 43256"/>
              <a:gd name="connsiteY0" fmla="*/ 14229 h 40108"/>
              <a:gd name="connsiteX1" fmla="*/ 5659 w 43256"/>
              <a:gd name="connsiteY1" fmla="*/ 6766 h 40108"/>
              <a:gd name="connsiteX2" fmla="*/ 14041 w 43256"/>
              <a:gd name="connsiteY2" fmla="*/ 5061 h 40108"/>
              <a:gd name="connsiteX3" fmla="*/ 22492 w 43256"/>
              <a:gd name="connsiteY3" fmla="*/ 3291 h 40108"/>
              <a:gd name="connsiteX4" fmla="*/ 25785 w 43256"/>
              <a:gd name="connsiteY4" fmla="*/ 59 h 40108"/>
              <a:gd name="connsiteX5" fmla="*/ 29869 w 43256"/>
              <a:gd name="connsiteY5" fmla="*/ 2340 h 40108"/>
              <a:gd name="connsiteX6" fmla="*/ 35499 w 43256"/>
              <a:gd name="connsiteY6" fmla="*/ 549 h 40108"/>
              <a:gd name="connsiteX7" fmla="*/ 38354 w 43256"/>
              <a:gd name="connsiteY7" fmla="*/ 5435 h 40108"/>
              <a:gd name="connsiteX8" fmla="*/ 42018 w 43256"/>
              <a:gd name="connsiteY8" fmla="*/ 10177 h 40108"/>
              <a:gd name="connsiteX9" fmla="*/ 41854 w 43256"/>
              <a:gd name="connsiteY9" fmla="*/ 15319 h 40108"/>
              <a:gd name="connsiteX10" fmla="*/ 43052 w 43256"/>
              <a:gd name="connsiteY10" fmla="*/ 23181 h 40108"/>
              <a:gd name="connsiteX11" fmla="*/ 37440 w 43256"/>
              <a:gd name="connsiteY11" fmla="*/ 30063 h 40108"/>
              <a:gd name="connsiteX12" fmla="*/ 35431 w 43256"/>
              <a:gd name="connsiteY12" fmla="*/ 35960 h 40108"/>
              <a:gd name="connsiteX13" fmla="*/ 28591 w 43256"/>
              <a:gd name="connsiteY13" fmla="*/ 36674 h 40108"/>
              <a:gd name="connsiteX14" fmla="*/ 24089 w 43256"/>
              <a:gd name="connsiteY14" fmla="*/ 35844 h 40108"/>
              <a:gd name="connsiteX15" fmla="*/ 16516 w 43256"/>
              <a:gd name="connsiteY15" fmla="*/ 39125 h 40108"/>
              <a:gd name="connsiteX16" fmla="*/ 13536 w 43256"/>
              <a:gd name="connsiteY16" fmla="*/ 33565 h 40108"/>
              <a:gd name="connsiteX17" fmla="*/ 5840 w 43256"/>
              <a:gd name="connsiteY17" fmla="*/ 35331 h 40108"/>
              <a:gd name="connsiteX18" fmla="*/ 1146 w 43256"/>
              <a:gd name="connsiteY18" fmla="*/ 31109 h 40108"/>
              <a:gd name="connsiteX19" fmla="*/ 2149 w 43256"/>
              <a:gd name="connsiteY19" fmla="*/ 25410 h 40108"/>
              <a:gd name="connsiteX20" fmla="*/ 31 w 43256"/>
              <a:gd name="connsiteY20" fmla="*/ 19563 h 40108"/>
              <a:gd name="connsiteX21" fmla="*/ 3899 w 43256"/>
              <a:gd name="connsiteY21" fmla="*/ 14366 h 40108"/>
              <a:gd name="connsiteX22" fmla="*/ 3936 w 43256"/>
              <a:gd name="connsiteY22" fmla="*/ 14229 h 40108"/>
              <a:gd name="connsiteX0" fmla="*/ 4729 w 43256"/>
              <a:gd name="connsiteY0" fmla="*/ 26036 h 40108"/>
              <a:gd name="connsiteX1" fmla="*/ 2196 w 43256"/>
              <a:gd name="connsiteY1" fmla="*/ 25239 h 40108"/>
              <a:gd name="connsiteX2" fmla="*/ 12364 w 43256"/>
              <a:gd name="connsiteY2" fmla="*/ 33334 h 40108"/>
              <a:gd name="connsiteX3" fmla="*/ 5856 w 43256"/>
              <a:gd name="connsiteY3" fmla="*/ 35139 h 40108"/>
              <a:gd name="connsiteX4" fmla="*/ 20371 w 43256"/>
              <a:gd name="connsiteY4" fmla="*/ 33727 h 40108"/>
              <a:gd name="connsiteX5" fmla="*/ 12761 w 43256"/>
              <a:gd name="connsiteY5" fmla="*/ 38633 h 40108"/>
              <a:gd name="connsiteX6" fmla="*/ 28863 w 43256"/>
              <a:gd name="connsiteY6" fmla="*/ 34610 h 40108"/>
              <a:gd name="connsiteX7" fmla="*/ 28596 w 43256"/>
              <a:gd name="connsiteY7" fmla="*/ 36519 h 40108"/>
              <a:gd name="connsiteX8" fmla="*/ 34165 w 43256"/>
              <a:gd name="connsiteY8" fmla="*/ 22813 h 40108"/>
              <a:gd name="connsiteX9" fmla="*/ 37416 w 43256"/>
              <a:gd name="connsiteY9" fmla="*/ 29949 h 40108"/>
              <a:gd name="connsiteX10" fmla="*/ 41834 w 43256"/>
              <a:gd name="connsiteY10" fmla="*/ 15213 h 40108"/>
              <a:gd name="connsiteX11" fmla="*/ 40386 w 43256"/>
              <a:gd name="connsiteY11" fmla="*/ 17889 h 40108"/>
              <a:gd name="connsiteX12" fmla="*/ 38360 w 43256"/>
              <a:gd name="connsiteY12" fmla="*/ 5285 h 40108"/>
              <a:gd name="connsiteX13" fmla="*/ 38436 w 43256"/>
              <a:gd name="connsiteY13" fmla="*/ 6549 h 40108"/>
              <a:gd name="connsiteX14" fmla="*/ 29114 w 43256"/>
              <a:gd name="connsiteY14" fmla="*/ 3811 h 40108"/>
              <a:gd name="connsiteX15" fmla="*/ 29856 w 43256"/>
              <a:gd name="connsiteY15" fmla="*/ 2199 h 40108"/>
              <a:gd name="connsiteX16" fmla="*/ 22177 w 43256"/>
              <a:gd name="connsiteY16" fmla="*/ 4579 h 40108"/>
              <a:gd name="connsiteX17" fmla="*/ 22536 w 43256"/>
              <a:gd name="connsiteY17" fmla="*/ 3189 h 40108"/>
              <a:gd name="connsiteX18" fmla="*/ 14036 w 43256"/>
              <a:gd name="connsiteY18" fmla="*/ 5051 h 40108"/>
              <a:gd name="connsiteX19" fmla="*/ 15336 w 43256"/>
              <a:gd name="connsiteY19" fmla="*/ 6399 h 40108"/>
              <a:gd name="connsiteX20" fmla="*/ 4163 w 43256"/>
              <a:gd name="connsiteY20" fmla="*/ 15648 h 40108"/>
              <a:gd name="connsiteX21" fmla="*/ 3936 w 43256"/>
              <a:gd name="connsiteY21" fmla="*/ 14229 h 40108"/>
              <a:gd name="connsiteX0" fmla="*/ 3936 w 43256"/>
              <a:gd name="connsiteY0" fmla="*/ 14229 h 38676"/>
              <a:gd name="connsiteX1" fmla="*/ 5659 w 43256"/>
              <a:gd name="connsiteY1" fmla="*/ 6766 h 38676"/>
              <a:gd name="connsiteX2" fmla="*/ 14041 w 43256"/>
              <a:gd name="connsiteY2" fmla="*/ 5061 h 38676"/>
              <a:gd name="connsiteX3" fmla="*/ 22492 w 43256"/>
              <a:gd name="connsiteY3" fmla="*/ 3291 h 38676"/>
              <a:gd name="connsiteX4" fmla="*/ 25785 w 43256"/>
              <a:gd name="connsiteY4" fmla="*/ 59 h 38676"/>
              <a:gd name="connsiteX5" fmla="*/ 29869 w 43256"/>
              <a:gd name="connsiteY5" fmla="*/ 2340 h 38676"/>
              <a:gd name="connsiteX6" fmla="*/ 35499 w 43256"/>
              <a:gd name="connsiteY6" fmla="*/ 549 h 38676"/>
              <a:gd name="connsiteX7" fmla="*/ 38354 w 43256"/>
              <a:gd name="connsiteY7" fmla="*/ 5435 h 38676"/>
              <a:gd name="connsiteX8" fmla="*/ 42018 w 43256"/>
              <a:gd name="connsiteY8" fmla="*/ 10177 h 38676"/>
              <a:gd name="connsiteX9" fmla="*/ 41854 w 43256"/>
              <a:gd name="connsiteY9" fmla="*/ 15319 h 38676"/>
              <a:gd name="connsiteX10" fmla="*/ 43052 w 43256"/>
              <a:gd name="connsiteY10" fmla="*/ 23181 h 38676"/>
              <a:gd name="connsiteX11" fmla="*/ 37440 w 43256"/>
              <a:gd name="connsiteY11" fmla="*/ 30063 h 38676"/>
              <a:gd name="connsiteX12" fmla="*/ 35431 w 43256"/>
              <a:gd name="connsiteY12" fmla="*/ 35960 h 38676"/>
              <a:gd name="connsiteX13" fmla="*/ 28591 w 43256"/>
              <a:gd name="connsiteY13" fmla="*/ 36674 h 38676"/>
              <a:gd name="connsiteX14" fmla="*/ 24089 w 43256"/>
              <a:gd name="connsiteY14" fmla="*/ 35844 h 38676"/>
              <a:gd name="connsiteX15" fmla="*/ 18059 w 43256"/>
              <a:gd name="connsiteY15" fmla="*/ 32954 h 38676"/>
              <a:gd name="connsiteX16" fmla="*/ 13536 w 43256"/>
              <a:gd name="connsiteY16" fmla="*/ 33565 h 38676"/>
              <a:gd name="connsiteX17" fmla="*/ 5840 w 43256"/>
              <a:gd name="connsiteY17" fmla="*/ 35331 h 38676"/>
              <a:gd name="connsiteX18" fmla="*/ 1146 w 43256"/>
              <a:gd name="connsiteY18" fmla="*/ 31109 h 38676"/>
              <a:gd name="connsiteX19" fmla="*/ 2149 w 43256"/>
              <a:gd name="connsiteY19" fmla="*/ 25410 h 38676"/>
              <a:gd name="connsiteX20" fmla="*/ 31 w 43256"/>
              <a:gd name="connsiteY20" fmla="*/ 19563 h 38676"/>
              <a:gd name="connsiteX21" fmla="*/ 3899 w 43256"/>
              <a:gd name="connsiteY21" fmla="*/ 14366 h 38676"/>
              <a:gd name="connsiteX22" fmla="*/ 3936 w 43256"/>
              <a:gd name="connsiteY22" fmla="*/ 14229 h 38676"/>
              <a:gd name="connsiteX0" fmla="*/ 4729 w 43256"/>
              <a:gd name="connsiteY0" fmla="*/ 26036 h 38676"/>
              <a:gd name="connsiteX1" fmla="*/ 2196 w 43256"/>
              <a:gd name="connsiteY1" fmla="*/ 25239 h 38676"/>
              <a:gd name="connsiteX2" fmla="*/ 12364 w 43256"/>
              <a:gd name="connsiteY2" fmla="*/ 33334 h 38676"/>
              <a:gd name="connsiteX3" fmla="*/ 5856 w 43256"/>
              <a:gd name="connsiteY3" fmla="*/ 35139 h 38676"/>
              <a:gd name="connsiteX4" fmla="*/ 20371 w 43256"/>
              <a:gd name="connsiteY4" fmla="*/ 33727 h 38676"/>
              <a:gd name="connsiteX5" fmla="*/ 12761 w 43256"/>
              <a:gd name="connsiteY5" fmla="*/ 38633 h 38676"/>
              <a:gd name="connsiteX6" fmla="*/ 28863 w 43256"/>
              <a:gd name="connsiteY6" fmla="*/ 34610 h 38676"/>
              <a:gd name="connsiteX7" fmla="*/ 28596 w 43256"/>
              <a:gd name="connsiteY7" fmla="*/ 36519 h 38676"/>
              <a:gd name="connsiteX8" fmla="*/ 34165 w 43256"/>
              <a:gd name="connsiteY8" fmla="*/ 22813 h 38676"/>
              <a:gd name="connsiteX9" fmla="*/ 37416 w 43256"/>
              <a:gd name="connsiteY9" fmla="*/ 29949 h 38676"/>
              <a:gd name="connsiteX10" fmla="*/ 41834 w 43256"/>
              <a:gd name="connsiteY10" fmla="*/ 15213 h 38676"/>
              <a:gd name="connsiteX11" fmla="*/ 40386 w 43256"/>
              <a:gd name="connsiteY11" fmla="*/ 17889 h 38676"/>
              <a:gd name="connsiteX12" fmla="*/ 38360 w 43256"/>
              <a:gd name="connsiteY12" fmla="*/ 5285 h 38676"/>
              <a:gd name="connsiteX13" fmla="*/ 38436 w 43256"/>
              <a:gd name="connsiteY13" fmla="*/ 6549 h 38676"/>
              <a:gd name="connsiteX14" fmla="*/ 29114 w 43256"/>
              <a:gd name="connsiteY14" fmla="*/ 3811 h 38676"/>
              <a:gd name="connsiteX15" fmla="*/ 29856 w 43256"/>
              <a:gd name="connsiteY15" fmla="*/ 2199 h 38676"/>
              <a:gd name="connsiteX16" fmla="*/ 22177 w 43256"/>
              <a:gd name="connsiteY16" fmla="*/ 4579 h 38676"/>
              <a:gd name="connsiteX17" fmla="*/ 22536 w 43256"/>
              <a:gd name="connsiteY17" fmla="*/ 3189 h 38676"/>
              <a:gd name="connsiteX18" fmla="*/ 14036 w 43256"/>
              <a:gd name="connsiteY18" fmla="*/ 5051 h 38676"/>
              <a:gd name="connsiteX19" fmla="*/ 15336 w 43256"/>
              <a:gd name="connsiteY19" fmla="*/ 6399 h 38676"/>
              <a:gd name="connsiteX20" fmla="*/ 4163 w 43256"/>
              <a:gd name="connsiteY20" fmla="*/ 15648 h 38676"/>
              <a:gd name="connsiteX21" fmla="*/ 3936 w 43256"/>
              <a:gd name="connsiteY21" fmla="*/ 14229 h 38676"/>
              <a:gd name="connsiteX0" fmla="*/ 3936 w 43256"/>
              <a:gd name="connsiteY0" fmla="*/ 14229 h 38676"/>
              <a:gd name="connsiteX1" fmla="*/ 5659 w 43256"/>
              <a:gd name="connsiteY1" fmla="*/ 6766 h 38676"/>
              <a:gd name="connsiteX2" fmla="*/ 14041 w 43256"/>
              <a:gd name="connsiteY2" fmla="*/ 5061 h 38676"/>
              <a:gd name="connsiteX3" fmla="*/ 22492 w 43256"/>
              <a:gd name="connsiteY3" fmla="*/ 3291 h 38676"/>
              <a:gd name="connsiteX4" fmla="*/ 25785 w 43256"/>
              <a:gd name="connsiteY4" fmla="*/ 59 h 38676"/>
              <a:gd name="connsiteX5" fmla="*/ 29869 w 43256"/>
              <a:gd name="connsiteY5" fmla="*/ 2340 h 38676"/>
              <a:gd name="connsiteX6" fmla="*/ 35499 w 43256"/>
              <a:gd name="connsiteY6" fmla="*/ 549 h 38676"/>
              <a:gd name="connsiteX7" fmla="*/ 38354 w 43256"/>
              <a:gd name="connsiteY7" fmla="*/ 5435 h 38676"/>
              <a:gd name="connsiteX8" fmla="*/ 42018 w 43256"/>
              <a:gd name="connsiteY8" fmla="*/ 10177 h 38676"/>
              <a:gd name="connsiteX9" fmla="*/ 41854 w 43256"/>
              <a:gd name="connsiteY9" fmla="*/ 15319 h 38676"/>
              <a:gd name="connsiteX10" fmla="*/ 43052 w 43256"/>
              <a:gd name="connsiteY10" fmla="*/ 23181 h 38676"/>
              <a:gd name="connsiteX11" fmla="*/ 37440 w 43256"/>
              <a:gd name="connsiteY11" fmla="*/ 30063 h 38676"/>
              <a:gd name="connsiteX12" fmla="*/ 33117 w 43256"/>
              <a:gd name="connsiteY12" fmla="*/ 30738 h 38676"/>
              <a:gd name="connsiteX13" fmla="*/ 28591 w 43256"/>
              <a:gd name="connsiteY13" fmla="*/ 36674 h 38676"/>
              <a:gd name="connsiteX14" fmla="*/ 24089 w 43256"/>
              <a:gd name="connsiteY14" fmla="*/ 35844 h 38676"/>
              <a:gd name="connsiteX15" fmla="*/ 18059 w 43256"/>
              <a:gd name="connsiteY15" fmla="*/ 32954 h 38676"/>
              <a:gd name="connsiteX16" fmla="*/ 13536 w 43256"/>
              <a:gd name="connsiteY16" fmla="*/ 33565 h 38676"/>
              <a:gd name="connsiteX17" fmla="*/ 5840 w 43256"/>
              <a:gd name="connsiteY17" fmla="*/ 35331 h 38676"/>
              <a:gd name="connsiteX18" fmla="*/ 1146 w 43256"/>
              <a:gd name="connsiteY18" fmla="*/ 31109 h 38676"/>
              <a:gd name="connsiteX19" fmla="*/ 2149 w 43256"/>
              <a:gd name="connsiteY19" fmla="*/ 25410 h 38676"/>
              <a:gd name="connsiteX20" fmla="*/ 31 w 43256"/>
              <a:gd name="connsiteY20" fmla="*/ 19563 h 38676"/>
              <a:gd name="connsiteX21" fmla="*/ 3899 w 43256"/>
              <a:gd name="connsiteY21" fmla="*/ 14366 h 38676"/>
              <a:gd name="connsiteX22" fmla="*/ 3936 w 43256"/>
              <a:gd name="connsiteY22" fmla="*/ 14229 h 38676"/>
              <a:gd name="connsiteX0" fmla="*/ 4729 w 43256"/>
              <a:gd name="connsiteY0" fmla="*/ 26036 h 38676"/>
              <a:gd name="connsiteX1" fmla="*/ 2196 w 43256"/>
              <a:gd name="connsiteY1" fmla="*/ 25239 h 38676"/>
              <a:gd name="connsiteX2" fmla="*/ 12364 w 43256"/>
              <a:gd name="connsiteY2" fmla="*/ 33334 h 38676"/>
              <a:gd name="connsiteX3" fmla="*/ 5856 w 43256"/>
              <a:gd name="connsiteY3" fmla="*/ 35139 h 38676"/>
              <a:gd name="connsiteX4" fmla="*/ 20371 w 43256"/>
              <a:gd name="connsiteY4" fmla="*/ 33727 h 38676"/>
              <a:gd name="connsiteX5" fmla="*/ 12761 w 43256"/>
              <a:gd name="connsiteY5" fmla="*/ 38633 h 38676"/>
              <a:gd name="connsiteX6" fmla="*/ 28863 w 43256"/>
              <a:gd name="connsiteY6" fmla="*/ 34610 h 38676"/>
              <a:gd name="connsiteX7" fmla="*/ 28596 w 43256"/>
              <a:gd name="connsiteY7" fmla="*/ 36519 h 38676"/>
              <a:gd name="connsiteX8" fmla="*/ 34165 w 43256"/>
              <a:gd name="connsiteY8" fmla="*/ 22813 h 38676"/>
              <a:gd name="connsiteX9" fmla="*/ 37416 w 43256"/>
              <a:gd name="connsiteY9" fmla="*/ 29949 h 38676"/>
              <a:gd name="connsiteX10" fmla="*/ 41834 w 43256"/>
              <a:gd name="connsiteY10" fmla="*/ 15213 h 38676"/>
              <a:gd name="connsiteX11" fmla="*/ 40386 w 43256"/>
              <a:gd name="connsiteY11" fmla="*/ 17889 h 38676"/>
              <a:gd name="connsiteX12" fmla="*/ 38360 w 43256"/>
              <a:gd name="connsiteY12" fmla="*/ 5285 h 38676"/>
              <a:gd name="connsiteX13" fmla="*/ 38436 w 43256"/>
              <a:gd name="connsiteY13" fmla="*/ 6549 h 38676"/>
              <a:gd name="connsiteX14" fmla="*/ 29114 w 43256"/>
              <a:gd name="connsiteY14" fmla="*/ 3811 h 38676"/>
              <a:gd name="connsiteX15" fmla="*/ 29856 w 43256"/>
              <a:gd name="connsiteY15" fmla="*/ 2199 h 38676"/>
              <a:gd name="connsiteX16" fmla="*/ 22177 w 43256"/>
              <a:gd name="connsiteY16" fmla="*/ 4579 h 38676"/>
              <a:gd name="connsiteX17" fmla="*/ 22536 w 43256"/>
              <a:gd name="connsiteY17" fmla="*/ 3189 h 38676"/>
              <a:gd name="connsiteX18" fmla="*/ 14036 w 43256"/>
              <a:gd name="connsiteY18" fmla="*/ 5051 h 38676"/>
              <a:gd name="connsiteX19" fmla="*/ 15336 w 43256"/>
              <a:gd name="connsiteY19" fmla="*/ 6399 h 38676"/>
              <a:gd name="connsiteX20" fmla="*/ 4163 w 43256"/>
              <a:gd name="connsiteY20" fmla="*/ 15648 h 38676"/>
              <a:gd name="connsiteX21" fmla="*/ 3936 w 43256"/>
              <a:gd name="connsiteY21" fmla="*/ 14229 h 38676"/>
              <a:gd name="connsiteX0" fmla="*/ 3936 w 43256"/>
              <a:gd name="connsiteY0" fmla="*/ 14229 h 38676"/>
              <a:gd name="connsiteX1" fmla="*/ 5659 w 43256"/>
              <a:gd name="connsiteY1" fmla="*/ 6766 h 38676"/>
              <a:gd name="connsiteX2" fmla="*/ 14041 w 43256"/>
              <a:gd name="connsiteY2" fmla="*/ 5061 h 38676"/>
              <a:gd name="connsiteX3" fmla="*/ 22492 w 43256"/>
              <a:gd name="connsiteY3" fmla="*/ 3291 h 38676"/>
              <a:gd name="connsiteX4" fmla="*/ 25785 w 43256"/>
              <a:gd name="connsiteY4" fmla="*/ 59 h 38676"/>
              <a:gd name="connsiteX5" fmla="*/ 29869 w 43256"/>
              <a:gd name="connsiteY5" fmla="*/ 2340 h 38676"/>
              <a:gd name="connsiteX6" fmla="*/ 35499 w 43256"/>
              <a:gd name="connsiteY6" fmla="*/ 549 h 38676"/>
              <a:gd name="connsiteX7" fmla="*/ 38354 w 43256"/>
              <a:gd name="connsiteY7" fmla="*/ 5435 h 38676"/>
              <a:gd name="connsiteX8" fmla="*/ 42018 w 43256"/>
              <a:gd name="connsiteY8" fmla="*/ 10177 h 38676"/>
              <a:gd name="connsiteX9" fmla="*/ 41854 w 43256"/>
              <a:gd name="connsiteY9" fmla="*/ 15319 h 38676"/>
              <a:gd name="connsiteX10" fmla="*/ 43052 w 43256"/>
              <a:gd name="connsiteY10" fmla="*/ 23181 h 38676"/>
              <a:gd name="connsiteX11" fmla="*/ 37440 w 43256"/>
              <a:gd name="connsiteY11" fmla="*/ 30063 h 38676"/>
              <a:gd name="connsiteX12" fmla="*/ 33117 w 43256"/>
              <a:gd name="connsiteY12" fmla="*/ 30738 h 38676"/>
              <a:gd name="connsiteX13" fmla="*/ 28591 w 43256"/>
              <a:gd name="connsiteY13" fmla="*/ 36674 h 38676"/>
              <a:gd name="connsiteX14" fmla="*/ 24089 w 43256"/>
              <a:gd name="connsiteY14" fmla="*/ 35844 h 38676"/>
              <a:gd name="connsiteX15" fmla="*/ 18059 w 43256"/>
              <a:gd name="connsiteY15" fmla="*/ 32954 h 38676"/>
              <a:gd name="connsiteX16" fmla="*/ 13536 w 43256"/>
              <a:gd name="connsiteY16" fmla="*/ 33565 h 38676"/>
              <a:gd name="connsiteX17" fmla="*/ 5840 w 43256"/>
              <a:gd name="connsiteY17" fmla="*/ 35331 h 38676"/>
              <a:gd name="connsiteX18" fmla="*/ 1146 w 43256"/>
              <a:gd name="connsiteY18" fmla="*/ 31109 h 38676"/>
              <a:gd name="connsiteX19" fmla="*/ 2149 w 43256"/>
              <a:gd name="connsiteY19" fmla="*/ 25410 h 38676"/>
              <a:gd name="connsiteX20" fmla="*/ 31 w 43256"/>
              <a:gd name="connsiteY20" fmla="*/ 19563 h 38676"/>
              <a:gd name="connsiteX21" fmla="*/ 3899 w 43256"/>
              <a:gd name="connsiteY21" fmla="*/ 14366 h 38676"/>
              <a:gd name="connsiteX22" fmla="*/ 3936 w 43256"/>
              <a:gd name="connsiteY22" fmla="*/ 14229 h 38676"/>
              <a:gd name="connsiteX0" fmla="*/ 4729 w 43256"/>
              <a:gd name="connsiteY0" fmla="*/ 26036 h 38676"/>
              <a:gd name="connsiteX1" fmla="*/ 2196 w 43256"/>
              <a:gd name="connsiteY1" fmla="*/ 25239 h 38676"/>
              <a:gd name="connsiteX2" fmla="*/ 12364 w 43256"/>
              <a:gd name="connsiteY2" fmla="*/ 33334 h 38676"/>
              <a:gd name="connsiteX3" fmla="*/ 5856 w 43256"/>
              <a:gd name="connsiteY3" fmla="*/ 35139 h 38676"/>
              <a:gd name="connsiteX4" fmla="*/ 20371 w 43256"/>
              <a:gd name="connsiteY4" fmla="*/ 33727 h 38676"/>
              <a:gd name="connsiteX5" fmla="*/ 12761 w 43256"/>
              <a:gd name="connsiteY5" fmla="*/ 38633 h 38676"/>
              <a:gd name="connsiteX6" fmla="*/ 28863 w 43256"/>
              <a:gd name="connsiteY6" fmla="*/ 34610 h 38676"/>
              <a:gd name="connsiteX7" fmla="*/ 27439 w 43256"/>
              <a:gd name="connsiteY7" fmla="*/ 31297 h 38676"/>
              <a:gd name="connsiteX8" fmla="*/ 34165 w 43256"/>
              <a:gd name="connsiteY8" fmla="*/ 22813 h 38676"/>
              <a:gd name="connsiteX9" fmla="*/ 37416 w 43256"/>
              <a:gd name="connsiteY9" fmla="*/ 29949 h 38676"/>
              <a:gd name="connsiteX10" fmla="*/ 41834 w 43256"/>
              <a:gd name="connsiteY10" fmla="*/ 15213 h 38676"/>
              <a:gd name="connsiteX11" fmla="*/ 40386 w 43256"/>
              <a:gd name="connsiteY11" fmla="*/ 17889 h 38676"/>
              <a:gd name="connsiteX12" fmla="*/ 38360 w 43256"/>
              <a:gd name="connsiteY12" fmla="*/ 5285 h 38676"/>
              <a:gd name="connsiteX13" fmla="*/ 38436 w 43256"/>
              <a:gd name="connsiteY13" fmla="*/ 6549 h 38676"/>
              <a:gd name="connsiteX14" fmla="*/ 29114 w 43256"/>
              <a:gd name="connsiteY14" fmla="*/ 3811 h 38676"/>
              <a:gd name="connsiteX15" fmla="*/ 29856 w 43256"/>
              <a:gd name="connsiteY15" fmla="*/ 2199 h 38676"/>
              <a:gd name="connsiteX16" fmla="*/ 22177 w 43256"/>
              <a:gd name="connsiteY16" fmla="*/ 4579 h 38676"/>
              <a:gd name="connsiteX17" fmla="*/ 22536 w 43256"/>
              <a:gd name="connsiteY17" fmla="*/ 3189 h 38676"/>
              <a:gd name="connsiteX18" fmla="*/ 14036 w 43256"/>
              <a:gd name="connsiteY18" fmla="*/ 5051 h 38676"/>
              <a:gd name="connsiteX19" fmla="*/ 15336 w 43256"/>
              <a:gd name="connsiteY19" fmla="*/ 6399 h 38676"/>
              <a:gd name="connsiteX20" fmla="*/ 4163 w 43256"/>
              <a:gd name="connsiteY20" fmla="*/ 15648 h 38676"/>
              <a:gd name="connsiteX21" fmla="*/ 3936 w 43256"/>
              <a:gd name="connsiteY21" fmla="*/ 14229 h 38676"/>
              <a:gd name="connsiteX0" fmla="*/ 3936 w 43256"/>
              <a:gd name="connsiteY0" fmla="*/ 14229 h 38676"/>
              <a:gd name="connsiteX1" fmla="*/ 5659 w 43256"/>
              <a:gd name="connsiteY1" fmla="*/ 6766 h 38676"/>
              <a:gd name="connsiteX2" fmla="*/ 14041 w 43256"/>
              <a:gd name="connsiteY2" fmla="*/ 5061 h 38676"/>
              <a:gd name="connsiteX3" fmla="*/ 17393 w 43256"/>
              <a:gd name="connsiteY3" fmla="*/ 5556 h 38676"/>
              <a:gd name="connsiteX4" fmla="*/ 22492 w 43256"/>
              <a:gd name="connsiteY4" fmla="*/ 3291 h 38676"/>
              <a:gd name="connsiteX5" fmla="*/ 25785 w 43256"/>
              <a:gd name="connsiteY5" fmla="*/ 59 h 38676"/>
              <a:gd name="connsiteX6" fmla="*/ 29869 w 43256"/>
              <a:gd name="connsiteY6" fmla="*/ 2340 h 38676"/>
              <a:gd name="connsiteX7" fmla="*/ 35499 w 43256"/>
              <a:gd name="connsiteY7" fmla="*/ 549 h 38676"/>
              <a:gd name="connsiteX8" fmla="*/ 38354 w 43256"/>
              <a:gd name="connsiteY8" fmla="*/ 5435 h 38676"/>
              <a:gd name="connsiteX9" fmla="*/ 42018 w 43256"/>
              <a:gd name="connsiteY9" fmla="*/ 10177 h 38676"/>
              <a:gd name="connsiteX10" fmla="*/ 41854 w 43256"/>
              <a:gd name="connsiteY10" fmla="*/ 15319 h 38676"/>
              <a:gd name="connsiteX11" fmla="*/ 43052 w 43256"/>
              <a:gd name="connsiteY11" fmla="*/ 23181 h 38676"/>
              <a:gd name="connsiteX12" fmla="*/ 37440 w 43256"/>
              <a:gd name="connsiteY12" fmla="*/ 30063 h 38676"/>
              <a:gd name="connsiteX13" fmla="*/ 33117 w 43256"/>
              <a:gd name="connsiteY13" fmla="*/ 30738 h 38676"/>
              <a:gd name="connsiteX14" fmla="*/ 28591 w 43256"/>
              <a:gd name="connsiteY14" fmla="*/ 36674 h 38676"/>
              <a:gd name="connsiteX15" fmla="*/ 24089 w 43256"/>
              <a:gd name="connsiteY15" fmla="*/ 35844 h 38676"/>
              <a:gd name="connsiteX16" fmla="*/ 18059 w 43256"/>
              <a:gd name="connsiteY16" fmla="*/ 32954 h 38676"/>
              <a:gd name="connsiteX17" fmla="*/ 13536 w 43256"/>
              <a:gd name="connsiteY17" fmla="*/ 33565 h 38676"/>
              <a:gd name="connsiteX18" fmla="*/ 5840 w 43256"/>
              <a:gd name="connsiteY18" fmla="*/ 35331 h 38676"/>
              <a:gd name="connsiteX19" fmla="*/ 1146 w 43256"/>
              <a:gd name="connsiteY19" fmla="*/ 31109 h 38676"/>
              <a:gd name="connsiteX20" fmla="*/ 2149 w 43256"/>
              <a:gd name="connsiteY20" fmla="*/ 25410 h 38676"/>
              <a:gd name="connsiteX21" fmla="*/ 31 w 43256"/>
              <a:gd name="connsiteY21" fmla="*/ 19563 h 38676"/>
              <a:gd name="connsiteX22" fmla="*/ 3899 w 43256"/>
              <a:gd name="connsiteY22" fmla="*/ 14366 h 38676"/>
              <a:gd name="connsiteX23" fmla="*/ 3936 w 43256"/>
              <a:gd name="connsiteY23" fmla="*/ 14229 h 38676"/>
              <a:gd name="connsiteX0" fmla="*/ 4729 w 43256"/>
              <a:gd name="connsiteY0" fmla="*/ 26036 h 38676"/>
              <a:gd name="connsiteX1" fmla="*/ 2196 w 43256"/>
              <a:gd name="connsiteY1" fmla="*/ 25239 h 38676"/>
              <a:gd name="connsiteX2" fmla="*/ 12364 w 43256"/>
              <a:gd name="connsiteY2" fmla="*/ 33334 h 38676"/>
              <a:gd name="connsiteX3" fmla="*/ 5856 w 43256"/>
              <a:gd name="connsiteY3" fmla="*/ 35139 h 38676"/>
              <a:gd name="connsiteX4" fmla="*/ 20371 w 43256"/>
              <a:gd name="connsiteY4" fmla="*/ 33727 h 38676"/>
              <a:gd name="connsiteX5" fmla="*/ 12761 w 43256"/>
              <a:gd name="connsiteY5" fmla="*/ 38633 h 38676"/>
              <a:gd name="connsiteX6" fmla="*/ 28863 w 43256"/>
              <a:gd name="connsiteY6" fmla="*/ 34610 h 38676"/>
              <a:gd name="connsiteX7" fmla="*/ 27439 w 43256"/>
              <a:gd name="connsiteY7" fmla="*/ 31297 h 38676"/>
              <a:gd name="connsiteX8" fmla="*/ 34165 w 43256"/>
              <a:gd name="connsiteY8" fmla="*/ 22813 h 38676"/>
              <a:gd name="connsiteX9" fmla="*/ 37416 w 43256"/>
              <a:gd name="connsiteY9" fmla="*/ 29949 h 38676"/>
              <a:gd name="connsiteX10" fmla="*/ 41834 w 43256"/>
              <a:gd name="connsiteY10" fmla="*/ 15213 h 38676"/>
              <a:gd name="connsiteX11" fmla="*/ 40386 w 43256"/>
              <a:gd name="connsiteY11" fmla="*/ 17889 h 38676"/>
              <a:gd name="connsiteX12" fmla="*/ 38360 w 43256"/>
              <a:gd name="connsiteY12" fmla="*/ 5285 h 38676"/>
              <a:gd name="connsiteX13" fmla="*/ 38436 w 43256"/>
              <a:gd name="connsiteY13" fmla="*/ 6549 h 38676"/>
              <a:gd name="connsiteX14" fmla="*/ 29114 w 43256"/>
              <a:gd name="connsiteY14" fmla="*/ 3811 h 38676"/>
              <a:gd name="connsiteX15" fmla="*/ 29856 w 43256"/>
              <a:gd name="connsiteY15" fmla="*/ 2199 h 38676"/>
              <a:gd name="connsiteX16" fmla="*/ 22177 w 43256"/>
              <a:gd name="connsiteY16" fmla="*/ 4579 h 38676"/>
              <a:gd name="connsiteX17" fmla="*/ 22536 w 43256"/>
              <a:gd name="connsiteY17" fmla="*/ 3189 h 38676"/>
              <a:gd name="connsiteX18" fmla="*/ 14036 w 43256"/>
              <a:gd name="connsiteY18" fmla="*/ 5051 h 38676"/>
              <a:gd name="connsiteX19" fmla="*/ 15336 w 43256"/>
              <a:gd name="connsiteY19" fmla="*/ 6399 h 38676"/>
              <a:gd name="connsiteX20" fmla="*/ 4163 w 43256"/>
              <a:gd name="connsiteY20" fmla="*/ 15648 h 38676"/>
              <a:gd name="connsiteX21" fmla="*/ 3936 w 43256"/>
              <a:gd name="connsiteY21" fmla="*/ 14229 h 38676"/>
              <a:gd name="connsiteX0" fmla="*/ 3936 w 43256"/>
              <a:gd name="connsiteY0" fmla="*/ 14229 h 38676"/>
              <a:gd name="connsiteX1" fmla="*/ 5659 w 43256"/>
              <a:gd name="connsiteY1" fmla="*/ 6766 h 38676"/>
              <a:gd name="connsiteX2" fmla="*/ 10450 w 43256"/>
              <a:gd name="connsiteY2" fmla="*/ 9354 h 38676"/>
              <a:gd name="connsiteX3" fmla="*/ 14041 w 43256"/>
              <a:gd name="connsiteY3" fmla="*/ 5061 h 38676"/>
              <a:gd name="connsiteX4" fmla="*/ 17393 w 43256"/>
              <a:gd name="connsiteY4" fmla="*/ 5556 h 38676"/>
              <a:gd name="connsiteX5" fmla="*/ 22492 w 43256"/>
              <a:gd name="connsiteY5" fmla="*/ 3291 h 38676"/>
              <a:gd name="connsiteX6" fmla="*/ 25785 w 43256"/>
              <a:gd name="connsiteY6" fmla="*/ 59 h 38676"/>
              <a:gd name="connsiteX7" fmla="*/ 29869 w 43256"/>
              <a:gd name="connsiteY7" fmla="*/ 2340 h 38676"/>
              <a:gd name="connsiteX8" fmla="*/ 35499 w 43256"/>
              <a:gd name="connsiteY8" fmla="*/ 549 h 38676"/>
              <a:gd name="connsiteX9" fmla="*/ 38354 w 43256"/>
              <a:gd name="connsiteY9" fmla="*/ 5435 h 38676"/>
              <a:gd name="connsiteX10" fmla="*/ 42018 w 43256"/>
              <a:gd name="connsiteY10" fmla="*/ 10177 h 38676"/>
              <a:gd name="connsiteX11" fmla="*/ 41854 w 43256"/>
              <a:gd name="connsiteY11" fmla="*/ 15319 h 38676"/>
              <a:gd name="connsiteX12" fmla="*/ 43052 w 43256"/>
              <a:gd name="connsiteY12" fmla="*/ 23181 h 38676"/>
              <a:gd name="connsiteX13" fmla="*/ 37440 w 43256"/>
              <a:gd name="connsiteY13" fmla="*/ 30063 h 38676"/>
              <a:gd name="connsiteX14" fmla="*/ 33117 w 43256"/>
              <a:gd name="connsiteY14" fmla="*/ 30738 h 38676"/>
              <a:gd name="connsiteX15" fmla="*/ 28591 w 43256"/>
              <a:gd name="connsiteY15" fmla="*/ 36674 h 38676"/>
              <a:gd name="connsiteX16" fmla="*/ 24089 w 43256"/>
              <a:gd name="connsiteY16" fmla="*/ 35844 h 38676"/>
              <a:gd name="connsiteX17" fmla="*/ 18059 w 43256"/>
              <a:gd name="connsiteY17" fmla="*/ 32954 h 38676"/>
              <a:gd name="connsiteX18" fmla="*/ 13536 w 43256"/>
              <a:gd name="connsiteY18" fmla="*/ 33565 h 38676"/>
              <a:gd name="connsiteX19" fmla="*/ 5840 w 43256"/>
              <a:gd name="connsiteY19" fmla="*/ 35331 h 38676"/>
              <a:gd name="connsiteX20" fmla="*/ 1146 w 43256"/>
              <a:gd name="connsiteY20" fmla="*/ 31109 h 38676"/>
              <a:gd name="connsiteX21" fmla="*/ 2149 w 43256"/>
              <a:gd name="connsiteY21" fmla="*/ 25410 h 38676"/>
              <a:gd name="connsiteX22" fmla="*/ 31 w 43256"/>
              <a:gd name="connsiteY22" fmla="*/ 19563 h 38676"/>
              <a:gd name="connsiteX23" fmla="*/ 3899 w 43256"/>
              <a:gd name="connsiteY23" fmla="*/ 14366 h 38676"/>
              <a:gd name="connsiteX24" fmla="*/ 3936 w 43256"/>
              <a:gd name="connsiteY24" fmla="*/ 14229 h 38676"/>
              <a:gd name="connsiteX0" fmla="*/ 4729 w 43256"/>
              <a:gd name="connsiteY0" fmla="*/ 26036 h 38676"/>
              <a:gd name="connsiteX1" fmla="*/ 2196 w 43256"/>
              <a:gd name="connsiteY1" fmla="*/ 25239 h 38676"/>
              <a:gd name="connsiteX2" fmla="*/ 12364 w 43256"/>
              <a:gd name="connsiteY2" fmla="*/ 33334 h 38676"/>
              <a:gd name="connsiteX3" fmla="*/ 5856 w 43256"/>
              <a:gd name="connsiteY3" fmla="*/ 35139 h 38676"/>
              <a:gd name="connsiteX4" fmla="*/ 20371 w 43256"/>
              <a:gd name="connsiteY4" fmla="*/ 33727 h 38676"/>
              <a:gd name="connsiteX5" fmla="*/ 12761 w 43256"/>
              <a:gd name="connsiteY5" fmla="*/ 38633 h 38676"/>
              <a:gd name="connsiteX6" fmla="*/ 28863 w 43256"/>
              <a:gd name="connsiteY6" fmla="*/ 34610 h 38676"/>
              <a:gd name="connsiteX7" fmla="*/ 27439 w 43256"/>
              <a:gd name="connsiteY7" fmla="*/ 31297 h 38676"/>
              <a:gd name="connsiteX8" fmla="*/ 34165 w 43256"/>
              <a:gd name="connsiteY8" fmla="*/ 22813 h 38676"/>
              <a:gd name="connsiteX9" fmla="*/ 37416 w 43256"/>
              <a:gd name="connsiteY9" fmla="*/ 29949 h 38676"/>
              <a:gd name="connsiteX10" fmla="*/ 41834 w 43256"/>
              <a:gd name="connsiteY10" fmla="*/ 15213 h 38676"/>
              <a:gd name="connsiteX11" fmla="*/ 40386 w 43256"/>
              <a:gd name="connsiteY11" fmla="*/ 17889 h 38676"/>
              <a:gd name="connsiteX12" fmla="*/ 38360 w 43256"/>
              <a:gd name="connsiteY12" fmla="*/ 5285 h 38676"/>
              <a:gd name="connsiteX13" fmla="*/ 38436 w 43256"/>
              <a:gd name="connsiteY13" fmla="*/ 6549 h 38676"/>
              <a:gd name="connsiteX14" fmla="*/ 29114 w 43256"/>
              <a:gd name="connsiteY14" fmla="*/ 3811 h 38676"/>
              <a:gd name="connsiteX15" fmla="*/ 29856 w 43256"/>
              <a:gd name="connsiteY15" fmla="*/ 2199 h 38676"/>
              <a:gd name="connsiteX16" fmla="*/ 22177 w 43256"/>
              <a:gd name="connsiteY16" fmla="*/ 4579 h 38676"/>
              <a:gd name="connsiteX17" fmla="*/ 22536 w 43256"/>
              <a:gd name="connsiteY17" fmla="*/ 3189 h 38676"/>
              <a:gd name="connsiteX18" fmla="*/ 14036 w 43256"/>
              <a:gd name="connsiteY18" fmla="*/ 5051 h 38676"/>
              <a:gd name="connsiteX19" fmla="*/ 15336 w 43256"/>
              <a:gd name="connsiteY19" fmla="*/ 6399 h 38676"/>
              <a:gd name="connsiteX20" fmla="*/ 4163 w 43256"/>
              <a:gd name="connsiteY20" fmla="*/ 15648 h 38676"/>
              <a:gd name="connsiteX21" fmla="*/ 3936 w 43256"/>
              <a:gd name="connsiteY21" fmla="*/ 14229 h 38676"/>
              <a:gd name="connsiteX0" fmla="*/ 3936 w 43256"/>
              <a:gd name="connsiteY0" fmla="*/ 14229 h 38676"/>
              <a:gd name="connsiteX1" fmla="*/ 5659 w 43256"/>
              <a:gd name="connsiteY1" fmla="*/ 11988 h 38676"/>
              <a:gd name="connsiteX2" fmla="*/ 10450 w 43256"/>
              <a:gd name="connsiteY2" fmla="*/ 9354 h 38676"/>
              <a:gd name="connsiteX3" fmla="*/ 14041 w 43256"/>
              <a:gd name="connsiteY3" fmla="*/ 5061 h 38676"/>
              <a:gd name="connsiteX4" fmla="*/ 17393 w 43256"/>
              <a:gd name="connsiteY4" fmla="*/ 5556 h 38676"/>
              <a:gd name="connsiteX5" fmla="*/ 22492 w 43256"/>
              <a:gd name="connsiteY5" fmla="*/ 3291 h 38676"/>
              <a:gd name="connsiteX6" fmla="*/ 25785 w 43256"/>
              <a:gd name="connsiteY6" fmla="*/ 59 h 38676"/>
              <a:gd name="connsiteX7" fmla="*/ 29869 w 43256"/>
              <a:gd name="connsiteY7" fmla="*/ 2340 h 38676"/>
              <a:gd name="connsiteX8" fmla="*/ 35499 w 43256"/>
              <a:gd name="connsiteY8" fmla="*/ 549 h 38676"/>
              <a:gd name="connsiteX9" fmla="*/ 38354 w 43256"/>
              <a:gd name="connsiteY9" fmla="*/ 5435 h 38676"/>
              <a:gd name="connsiteX10" fmla="*/ 42018 w 43256"/>
              <a:gd name="connsiteY10" fmla="*/ 10177 h 38676"/>
              <a:gd name="connsiteX11" fmla="*/ 41854 w 43256"/>
              <a:gd name="connsiteY11" fmla="*/ 15319 h 38676"/>
              <a:gd name="connsiteX12" fmla="*/ 43052 w 43256"/>
              <a:gd name="connsiteY12" fmla="*/ 23181 h 38676"/>
              <a:gd name="connsiteX13" fmla="*/ 37440 w 43256"/>
              <a:gd name="connsiteY13" fmla="*/ 30063 h 38676"/>
              <a:gd name="connsiteX14" fmla="*/ 33117 w 43256"/>
              <a:gd name="connsiteY14" fmla="*/ 30738 h 38676"/>
              <a:gd name="connsiteX15" fmla="*/ 28591 w 43256"/>
              <a:gd name="connsiteY15" fmla="*/ 36674 h 38676"/>
              <a:gd name="connsiteX16" fmla="*/ 24089 w 43256"/>
              <a:gd name="connsiteY16" fmla="*/ 35844 h 38676"/>
              <a:gd name="connsiteX17" fmla="*/ 18059 w 43256"/>
              <a:gd name="connsiteY17" fmla="*/ 32954 h 38676"/>
              <a:gd name="connsiteX18" fmla="*/ 13536 w 43256"/>
              <a:gd name="connsiteY18" fmla="*/ 33565 h 38676"/>
              <a:gd name="connsiteX19" fmla="*/ 5840 w 43256"/>
              <a:gd name="connsiteY19" fmla="*/ 35331 h 38676"/>
              <a:gd name="connsiteX20" fmla="*/ 1146 w 43256"/>
              <a:gd name="connsiteY20" fmla="*/ 31109 h 38676"/>
              <a:gd name="connsiteX21" fmla="*/ 2149 w 43256"/>
              <a:gd name="connsiteY21" fmla="*/ 25410 h 38676"/>
              <a:gd name="connsiteX22" fmla="*/ 31 w 43256"/>
              <a:gd name="connsiteY22" fmla="*/ 19563 h 38676"/>
              <a:gd name="connsiteX23" fmla="*/ 3899 w 43256"/>
              <a:gd name="connsiteY23" fmla="*/ 14366 h 38676"/>
              <a:gd name="connsiteX24" fmla="*/ 3936 w 43256"/>
              <a:gd name="connsiteY24" fmla="*/ 14229 h 38676"/>
              <a:gd name="connsiteX0" fmla="*/ 4729 w 43256"/>
              <a:gd name="connsiteY0" fmla="*/ 26036 h 38676"/>
              <a:gd name="connsiteX1" fmla="*/ 2196 w 43256"/>
              <a:gd name="connsiteY1" fmla="*/ 25239 h 38676"/>
              <a:gd name="connsiteX2" fmla="*/ 12364 w 43256"/>
              <a:gd name="connsiteY2" fmla="*/ 33334 h 38676"/>
              <a:gd name="connsiteX3" fmla="*/ 5856 w 43256"/>
              <a:gd name="connsiteY3" fmla="*/ 35139 h 38676"/>
              <a:gd name="connsiteX4" fmla="*/ 20371 w 43256"/>
              <a:gd name="connsiteY4" fmla="*/ 33727 h 38676"/>
              <a:gd name="connsiteX5" fmla="*/ 12761 w 43256"/>
              <a:gd name="connsiteY5" fmla="*/ 38633 h 38676"/>
              <a:gd name="connsiteX6" fmla="*/ 28863 w 43256"/>
              <a:gd name="connsiteY6" fmla="*/ 34610 h 38676"/>
              <a:gd name="connsiteX7" fmla="*/ 27439 w 43256"/>
              <a:gd name="connsiteY7" fmla="*/ 31297 h 38676"/>
              <a:gd name="connsiteX8" fmla="*/ 34165 w 43256"/>
              <a:gd name="connsiteY8" fmla="*/ 22813 h 38676"/>
              <a:gd name="connsiteX9" fmla="*/ 37416 w 43256"/>
              <a:gd name="connsiteY9" fmla="*/ 29949 h 38676"/>
              <a:gd name="connsiteX10" fmla="*/ 41834 w 43256"/>
              <a:gd name="connsiteY10" fmla="*/ 15213 h 38676"/>
              <a:gd name="connsiteX11" fmla="*/ 40386 w 43256"/>
              <a:gd name="connsiteY11" fmla="*/ 17889 h 38676"/>
              <a:gd name="connsiteX12" fmla="*/ 38360 w 43256"/>
              <a:gd name="connsiteY12" fmla="*/ 5285 h 38676"/>
              <a:gd name="connsiteX13" fmla="*/ 38436 w 43256"/>
              <a:gd name="connsiteY13" fmla="*/ 6549 h 38676"/>
              <a:gd name="connsiteX14" fmla="*/ 29114 w 43256"/>
              <a:gd name="connsiteY14" fmla="*/ 3811 h 38676"/>
              <a:gd name="connsiteX15" fmla="*/ 29856 w 43256"/>
              <a:gd name="connsiteY15" fmla="*/ 2199 h 38676"/>
              <a:gd name="connsiteX16" fmla="*/ 22177 w 43256"/>
              <a:gd name="connsiteY16" fmla="*/ 4579 h 38676"/>
              <a:gd name="connsiteX17" fmla="*/ 22536 w 43256"/>
              <a:gd name="connsiteY17" fmla="*/ 3189 h 38676"/>
              <a:gd name="connsiteX18" fmla="*/ 14036 w 43256"/>
              <a:gd name="connsiteY18" fmla="*/ 5051 h 38676"/>
              <a:gd name="connsiteX19" fmla="*/ 15336 w 43256"/>
              <a:gd name="connsiteY19" fmla="*/ 6399 h 38676"/>
              <a:gd name="connsiteX20" fmla="*/ 4163 w 43256"/>
              <a:gd name="connsiteY20" fmla="*/ 15648 h 38676"/>
              <a:gd name="connsiteX21" fmla="*/ 3936 w 43256"/>
              <a:gd name="connsiteY21" fmla="*/ 14229 h 38676"/>
              <a:gd name="connsiteX0" fmla="*/ 2965 w 42285"/>
              <a:gd name="connsiteY0" fmla="*/ 14229 h 38676"/>
              <a:gd name="connsiteX1" fmla="*/ 4688 w 42285"/>
              <a:gd name="connsiteY1" fmla="*/ 11988 h 38676"/>
              <a:gd name="connsiteX2" fmla="*/ 9479 w 42285"/>
              <a:gd name="connsiteY2" fmla="*/ 9354 h 38676"/>
              <a:gd name="connsiteX3" fmla="*/ 13070 w 42285"/>
              <a:gd name="connsiteY3" fmla="*/ 5061 h 38676"/>
              <a:gd name="connsiteX4" fmla="*/ 16422 w 42285"/>
              <a:gd name="connsiteY4" fmla="*/ 5556 h 38676"/>
              <a:gd name="connsiteX5" fmla="*/ 21521 w 42285"/>
              <a:gd name="connsiteY5" fmla="*/ 3291 h 38676"/>
              <a:gd name="connsiteX6" fmla="*/ 24814 w 42285"/>
              <a:gd name="connsiteY6" fmla="*/ 59 h 38676"/>
              <a:gd name="connsiteX7" fmla="*/ 28898 w 42285"/>
              <a:gd name="connsiteY7" fmla="*/ 2340 h 38676"/>
              <a:gd name="connsiteX8" fmla="*/ 34528 w 42285"/>
              <a:gd name="connsiteY8" fmla="*/ 549 h 38676"/>
              <a:gd name="connsiteX9" fmla="*/ 37383 w 42285"/>
              <a:gd name="connsiteY9" fmla="*/ 5435 h 38676"/>
              <a:gd name="connsiteX10" fmla="*/ 41047 w 42285"/>
              <a:gd name="connsiteY10" fmla="*/ 10177 h 38676"/>
              <a:gd name="connsiteX11" fmla="*/ 40883 w 42285"/>
              <a:gd name="connsiteY11" fmla="*/ 15319 h 38676"/>
              <a:gd name="connsiteX12" fmla="*/ 42081 w 42285"/>
              <a:gd name="connsiteY12" fmla="*/ 23181 h 38676"/>
              <a:gd name="connsiteX13" fmla="*/ 36469 w 42285"/>
              <a:gd name="connsiteY13" fmla="*/ 30063 h 38676"/>
              <a:gd name="connsiteX14" fmla="*/ 32146 w 42285"/>
              <a:gd name="connsiteY14" fmla="*/ 30738 h 38676"/>
              <a:gd name="connsiteX15" fmla="*/ 27620 w 42285"/>
              <a:gd name="connsiteY15" fmla="*/ 36674 h 38676"/>
              <a:gd name="connsiteX16" fmla="*/ 23118 w 42285"/>
              <a:gd name="connsiteY16" fmla="*/ 35844 h 38676"/>
              <a:gd name="connsiteX17" fmla="*/ 17088 w 42285"/>
              <a:gd name="connsiteY17" fmla="*/ 32954 h 38676"/>
              <a:gd name="connsiteX18" fmla="*/ 12565 w 42285"/>
              <a:gd name="connsiteY18" fmla="*/ 33565 h 38676"/>
              <a:gd name="connsiteX19" fmla="*/ 4869 w 42285"/>
              <a:gd name="connsiteY19" fmla="*/ 35331 h 38676"/>
              <a:gd name="connsiteX20" fmla="*/ 175 w 42285"/>
              <a:gd name="connsiteY20" fmla="*/ 31109 h 38676"/>
              <a:gd name="connsiteX21" fmla="*/ 1178 w 42285"/>
              <a:gd name="connsiteY21" fmla="*/ 25410 h 38676"/>
              <a:gd name="connsiteX22" fmla="*/ 989 w 42285"/>
              <a:gd name="connsiteY22" fmla="*/ 20038 h 38676"/>
              <a:gd name="connsiteX23" fmla="*/ 2928 w 42285"/>
              <a:gd name="connsiteY23" fmla="*/ 14366 h 38676"/>
              <a:gd name="connsiteX24" fmla="*/ 2965 w 42285"/>
              <a:gd name="connsiteY24" fmla="*/ 14229 h 38676"/>
              <a:gd name="connsiteX0" fmla="*/ 3758 w 42285"/>
              <a:gd name="connsiteY0" fmla="*/ 26036 h 38676"/>
              <a:gd name="connsiteX1" fmla="*/ 1225 w 42285"/>
              <a:gd name="connsiteY1" fmla="*/ 25239 h 38676"/>
              <a:gd name="connsiteX2" fmla="*/ 11393 w 42285"/>
              <a:gd name="connsiteY2" fmla="*/ 33334 h 38676"/>
              <a:gd name="connsiteX3" fmla="*/ 4885 w 42285"/>
              <a:gd name="connsiteY3" fmla="*/ 35139 h 38676"/>
              <a:gd name="connsiteX4" fmla="*/ 19400 w 42285"/>
              <a:gd name="connsiteY4" fmla="*/ 33727 h 38676"/>
              <a:gd name="connsiteX5" fmla="*/ 11790 w 42285"/>
              <a:gd name="connsiteY5" fmla="*/ 38633 h 38676"/>
              <a:gd name="connsiteX6" fmla="*/ 27892 w 42285"/>
              <a:gd name="connsiteY6" fmla="*/ 34610 h 38676"/>
              <a:gd name="connsiteX7" fmla="*/ 26468 w 42285"/>
              <a:gd name="connsiteY7" fmla="*/ 31297 h 38676"/>
              <a:gd name="connsiteX8" fmla="*/ 33194 w 42285"/>
              <a:gd name="connsiteY8" fmla="*/ 22813 h 38676"/>
              <a:gd name="connsiteX9" fmla="*/ 36445 w 42285"/>
              <a:gd name="connsiteY9" fmla="*/ 29949 h 38676"/>
              <a:gd name="connsiteX10" fmla="*/ 40863 w 42285"/>
              <a:gd name="connsiteY10" fmla="*/ 15213 h 38676"/>
              <a:gd name="connsiteX11" fmla="*/ 39415 w 42285"/>
              <a:gd name="connsiteY11" fmla="*/ 17889 h 38676"/>
              <a:gd name="connsiteX12" fmla="*/ 37389 w 42285"/>
              <a:gd name="connsiteY12" fmla="*/ 5285 h 38676"/>
              <a:gd name="connsiteX13" fmla="*/ 37465 w 42285"/>
              <a:gd name="connsiteY13" fmla="*/ 6549 h 38676"/>
              <a:gd name="connsiteX14" fmla="*/ 28143 w 42285"/>
              <a:gd name="connsiteY14" fmla="*/ 3811 h 38676"/>
              <a:gd name="connsiteX15" fmla="*/ 28885 w 42285"/>
              <a:gd name="connsiteY15" fmla="*/ 2199 h 38676"/>
              <a:gd name="connsiteX16" fmla="*/ 21206 w 42285"/>
              <a:gd name="connsiteY16" fmla="*/ 4579 h 38676"/>
              <a:gd name="connsiteX17" fmla="*/ 21565 w 42285"/>
              <a:gd name="connsiteY17" fmla="*/ 3189 h 38676"/>
              <a:gd name="connsiteX18" fmla="*/ 13065 w 42285"/>
              <a:gd name="connsiteY18" fmla="*/ 5051 h 38676"/>
              <a:gd name="connsiteX19" fmla="*/ 14365 w 42285"/>
              <a:gd name="connsiteY19" fmla="*/ 6399 h 38676"/>
              <a:gd name="connsiteX20" fmla="*/ 3192 w 42285"/>
              <a:gd name="connsiteY20" fmla="*/ 15648 h 38676"/>
              <a:gd name="connsiteX21" fmla="*/ 2965 w 42285"/>
              <a:gd name="connsiteY21" fmla="*/ 14229 h 38676"/>
              <a:gd name="connsiteX0" fmla="*/ 6369 w 45689"/>
              <a:gd name="connsiteY0" fmla="*/ 14229 h 38676"/>
              <a:gd name="connsiteX1" fmla="*/ 8092 w 45689"/>
              <a:gd name="connsiteY1" fmla="*/ 11988 h 38676"/>
              <a:gd name="connsiteX2" fmla="*/ 12883 w 45689"/>
              <a:gd name="connsiteY2" fmla="*/ 9354 h 38676"/>
              <a:gd name="connsiteX3" fmla="*/ 16474 w 45689"/>
              <a:gd name="connsiteY3" fmla="*/ 5061 h 38676"/>
              <a:gd name="connsiteX4" fmla="*/ 19826 w 45689"/>
              <a:gd name="connsiteY4" fmla="*/ 5556 h 38676"/>
              <a:gd name="connsiteX5" fmla="*/ 24925 w 45689"/>
              <a:gd name="connsiteY5" fmla="*/ 3291 h 38676"/>
              <a:gd name="connsiteX6" fmla="*/ 28218 w 45689"/>
              <a:gd name="connsiteY6" fmla="*/ 59 h 38676"/>
              <a:gd name="connsiteX7" fmla="*/ 32302 w 45689"/>
              <a:gd name="connsiteY7" fmla="*/ 2340 h 38676"/>
              <a:gd name="connsiteX8" fmla="*/ 37932 w 45689"/>
              <a:gd name="connsiteY8" fmla="*/ 549 h 38676"/>
              <a:gd name="connsiteX9" fmla="*/ 40787 w 45689"/>
              <a:gd name="connsiteY9" fmla="*/ 5435 h 38676"/>
              <a:gd name="connsiteX10" fmla="*/ 44451 w 45689"/>
              <a:gd name="connsiteY10" fmla="*/ 10177 h 38676"/>
              <a:gd name="connsiteX11" fmla="*/ 44287 w 45689"/>
              <a:gd name="connsiteY11" fmla="*/ 15319 h 38676"/>
              <a:gd name="connsiteX12" fmla="*/ 45485 w 45689"/>
              <a:gd name="connsiteY12" fmla="*/ 23181 h 38676"/>
              <a:gd name="connsiteX13" fmla="*/ 39873 w 45689"/>
              <a:gd name="connsiteY13" fmla="*/ 30063 h 38676"/>
              <a:gd name="connsiteX14" fmla="*/ 35550 w 45689"/>
              <a:gd name="connsiteY14" fmla="*/ 30738 h 38676"/>
              <a:gd name="connsiteX15" fmla="*/ 31024 w 45689"/>
              <a:gd name="connsiteY15" fmla="*/ 36674 h 38676"/>
              <a:gd name="connsiteX16" fmla="*/ 26522 w 45689"/>
              <a:gd name="connsiteY16" fmla="*/ 35844 h 38676"/>
              <a:gd name="connsiteX17" fmla="*/ 20492 w 45689"/>
              <a:gd name="connsiteY17" fmla="*/ 32954 h 38676"/>
              <a:gd name="connsiteX18" fmla="*/ 15969 w 45689"/>
              <a:gd name="connsiteY18" fmla="*/ 33565 h 38676"/>
              <a:gd name="connsiteX19" fmla="*/ 8273 w 45689"/>
              <a:gd name="connsiteY19" fmla="*/ 35331 h 38676"/>
              <a:gd name="connsiteX20" fmla="*/ 3579 w 45689"/>
              <a:gd name="connsiteY20" fmla="*/ 31109 h 38676"/>
              <a:gd name="connsiteX21" fmla="*/ 4582 w 45689"/>
              <a:gd name="connsiteY21" fmla="*/ 25410 h 38676"/>
              <a:gd name="connsiteX22" fmla="*/ 4393 w 45689"/>
              <a:gd name="connsiteY22" fmla="*/ 20038 h 38676"/>
              <a:gd name="connsiteX23" fmla="*/ 6332 w 45689"/>
              <a:gd name="connsiteY23" fmla="*/ 14366 h 38676"/>
              <a:gd name="connsiteX24" fmla="*/ 6369 w 45689"/>
              <a:gd name="connsiteY24" fmla="*/ 14229 h 38676"/>
              <a:gd name="connsiteX0" fmla="*/ 7162 w 45689"/>
              <a:gd name="connsiteY0" fmla="*/ 26036 h 38676"/>
              <a:gd name="connsiteX1" fmla="*/ 0 w 45689"/>
              <a:gd name="connsiteY1" fmla="*/ 25239 h 38676"/>
              <a:gd name="connsiteX2" fmla="*/ 14797 w 45689"/>
              <a:gd name="connsiteY2" fmla="*/ 33334 h 38676"/>
              <a:gd name="connsiteX3" fmla="*/ 8289 w 45689"/>
              <a:gd name="connsiteY3" fmla="*/ 35139 h 38676"/>
              <a:gd name="connsiteX4" fmla="*/ 22804 w 45689"/>
              <a:gd name="connsiteY4" fmla="*/ 33727 h 38676"/>
              <a:gd name="connsiteX5" fmla="*/ 15194 w 45689"/>
              <a:gd name="connsiteY5" fmla="*/ 38633 h 38676"/>
              <a:gd name="connsiteX6" fmla="*/ 31296 w 45689"/>
              <a:gd name="connsiteY6" fmla="*/ 34610 h 38676"/>
              <a:gd name="connsiteX7" fmla="*/ 29872 w 45689"/>
              <a:gd name="connsiteY7" fmla="*/ 31297 h 38676"/>
              <a:gd name="connsiteX8" fmla="*/ 36598 w 45689"/>
              <a:gd name="connsiteY8" fmla="*/ 22813 h 38676"/>
              <a:gd name="connsiteX9" fmla="*/ 39849 w 45689"/>
              <a:gd name="connsiteY9" fmla="*/ 29949 h 38676"/>
              <a:gd name="connsiteX10" fmla="*/ 44267 w 45689"/>
              <a:gd name="connsiteY10" fmla="*/ 15213 h 38676"/>
              <a:gd name="connsiteX11" fmla="*/ 42819 w 45689"/>
              <a:gd name="connsiteY11" fmla="*/ 17889 h 38676"/>
              <a:gd name="connsiteX12" fmla="*/ 40793 w 45689"/>
              <a:gd name="connsiteY12" fmla="*/ 5285 h 38676"/>
              <a:gd name="connsiteX13" fmla="*/ 40869 w 45689"/>
              <a:gd name="connsiteY13" fmla="*/ 6549 h 38676"/>
              <a:gd name="connsiteX14" fmla="*/ 31547 w 45689"/>
              <a:gd name="connsiteY14" fmla="*/ 3811 h 38676"/>
              <a:gd name="connsiteX15" fmla="*/ 32289 w 45689"/>
              <a:gd name="connsiteY15" fmla="*/ 2199 h 38676"/>
              <a:gd name="connsiteX16" fmla="*/ 24610 w 45689"/>
              <a:gd name="connsiteY16" fmla="*/ 4579 h 38676"/>
              <a:gd name="connsiteX17" fmla="*/ 24969 w 45689"/>
              <a:gd name="connsiteY17" fmla="*/ 3189 h 38676"/>
              <a:gd name="connsiteX18" fmla="*/ 16469 w 45689"/>
              <a:gd name="connsiteY18" fmla="*/ 5051 h 38676"/>
              <a:gd name="connsiteX19" fmla="*/ 17769 w 45689"/>
              <a:gd name="connsiteY19" fmla="*/ 6399 h 38676"/>
              <a:gd name="connsiteX20" fmla="*/ 6596 w 45689"/>
              <a:gd name="connsiteY20" fmla="*/ 15648 h 38676"/>
              <a:gd name="connsiteX21" fmla="*/ 6369 w 45689"/>
              <a:gd name="connsiteY21" fmla="*/ 14229 h 38676"/>
              <a:gd name="connsiteX0" fmla="*/ 6369 w 45689"/>
              <a:gd name="connsiteY0" fmla="*/ 14229 h 38676"/>
              <a:gd name="connsiteX1" fmla="*/ 8092 w 45689"/>
              <a:gd name="connsiteY1" fmla="*/ 11988 h 38676"/>
              <a:gd name="connsiteX2" fmla="*/ 12883 w 45689"/>
              <a:gd name="connsiteY2" fmla="*/ 9354 h 38676"/>
              <a:gd name="connsiteX3" fmla="*/ 16474 w 45689"/>
              <a:gd name="connsiteY3" fmla="*/ 5061 h 38676"/>
              <a:gd name="connsiteX4" fmla="*/ 19826 w 45689"/>
              <a:gd name="connsiteY4" fmla="*/ 5556 h 38676"/>
              <a:gd name="connsiteX5" fmla="*/ 24925 w 45689"/>
              <a:gd name="connsiteY5" fmla="*/ 3291 h 38676"/>
              <a:gd name="connsiteX6" fmla="*/ 28218 w 45689"/>
              <a:gd name="connsiteY6" fmla="*/ 59 h 38676"/>
              <a:gd name="connsiteX7" fmla="*/ 32302 w 45689"/>
              <a:gd name="connsiteY7" fmla="*/ 2340 h 38676"/>
              <a:gd name="connsiteX8" fmla="*/ 37932 w 45689"/>
              <a:gd name="connsiteY8" fmla="*/ 549 h 38676"/>
              <a:gd name="connsiteX9" fmla="*/ 40787 w 45689"/>
              <a:gd name="connsiteY9" fmla="*/ 5435 h 38676"/>
              <a:gd name="connsiteX10" fmla="*/ 44451 w 45689"/>
              <a:gd name="connsiteY10" fmla="*/ 10177 h 38676"/>
              <a:gd name="connsiteX11" fmla="*/ 44287 w 45689"/>
              <a:gd name="connsiteY11" fmla="*/ 15319 h 38676"/>
              <a:gd name="connsiteX12" fmla="*/ 45485 w 45689"/>
              <a:gd name="connsiteY12" fmla="*/ 23181 h 38676"/>
              <a:gd name="connsiteX13" fmla="*/ 39873 w 45689"/>
              <a:gd name="connsiteY13" fmla="*/ 30063 h 38676"/>
              <a:gd name="connsiteX14" fmla="*/ 35550 w 45689"/>
              <a:gd name="connsiteY14" fmla="*/ 30738 h 38676"/>
              <a:gd name="connsiteX15" fmla="*/ 31024 w 45689"/>
              <a:gd name="connsiteY15" fmla="*/ 36674 h 38676"/>
              <a:gd name="connsiteX16" fmla="*/ 26522 w 45689"/>
              <a:gd name="connsiteY16" fmla="*/ 35844 h 38676"/>
              <a:gd name="connsiteX17" fmla="*/ 20492 w 45689"/>
              <a:gd name="connsiteY17" fmla="*/ 32954 h 38676"/>
              <a:gd name="connsiteX18" fmla="*/ 15969 w 45689"/>
              <a:gd name="connsiteY18" fmla="*/ 33565 h 38676"/>
              <a:gd name="connsiteX19" fmla="*/ 8273 w 45689"/>
              <a:gd name="connsiteY19" fmla="*/ 35331 h 38676"/>
              <a:gd name="connsiteX20" fmla="*/ 3579 w 45689"/>
              <a:gd name="connsiteY20" fmla="*/ 31109 h 38676"/>
              <a:gd name="connsiteX21" fmla="*/ 4582 w 45689"/>
              <a:gd name="connsiteY21" fmla="*/ 25410 h 38676"/>
              <a:gd name="connsiteX22" fmla="*/ 4393 w 45689"/>
              <a:gd name="connsiteY22" fmla="*/ 20038 h 38676"/>
              <a:gd name="connsiteX23" fmla="*/ 6332 w 45689"/>
              <a:gd name="connsiteY23" fmla="*/ 14366 h 38676"/>
              <a:gd name="connsiteX24" fmla="*/ 6369 w 45689"/>
              <a:gd name="connsiteY24" fmla="*/ 14229 h 38676"/>
              <a:gd name="connsiteX0" fmla="*/ 7162 w 45689"/>
              <a:gd name="connsiteY0" fmla="*/ 26036 h 38676"/>
              <a:gd name="connsiteX1" fmla="*/ 0 w 45689"/>
              <a:gd name="connsiteY1" fmla="*/ 25239 h 38676"/>
              <a:gd name="connsiteX2" fmla="*/ 14797 w 45689"/>
              <a:gd name="connsiteY2" fmla="*/ 35708 h 38676"/>
              <a:gd name="connsiteX3" fmla="*/ 8289 w 45689"/>
              <a:gd name="connsiteY3" fmla="*/ 35139 h 38676"/>
              <a:gd name="connsiteX4" fmla="*/ 22804 w 45689"/>
              <a:gd name="connsiteY4" fmla="*/ 33727 h 38676"/>
              <a:gd name="connsiteX5" fmla="*/ 15194 w 45689"/>
              <a:gd name="connsiteY5" fmla="*/ 38633 h 38676"/>
              <a:gd name="connsiteX6" fmla="*/ 31296 w 45689"/>
              <a:gd name="connsiteY6" fmla="*/ 34610 h 38676"/>
              <a:gd name="connsiteX7" fmla="*/ 29872 w 45689"/>
              <a:gd name="connsiteY7" fmla="*/ 31297 h 38676"/>
              <a:gd name="connsiteX8" fmla="*/ 36598 w 45689"/>
              <a:gd name="connsiteY8" fmla="*/ 22813 h 38676"/>
              <a:gd name="connsiteX9" fmla="*/ 39849 w 45689"/>
              <a:gd name="connsiteY9" fmla="*/ 29949 h 38676"/>
              <a:gd name="connsiteX10" fmla="*/ 44267 w 45689"/>
              <a:gd name="connsiteY10" fmla="*/ 15213 h 38676"/>
              <a:gd name="connsiteX11" fmla="*/ 42819 w 45689"/>
              <a:gd name="connsiteY11" fmla="*/ 17889 h 38676"/>
              <a:gd name="connsiteX12" fmla="*/ 40793 w 45689"/>
              <a:gd name="connsiteY12" fmla="*/ 5285 h 38676"/>
              <a:gd name="connsiteX13" fmla="*/ 40869 w 45689"/>
              <a:gd name="connsiteY13" fmla="*/ 6549 h 38676"/>
              <a:gd name="connsiteX14" fmla="*/ 31547 w 45689"/>
              <a:gd name="connsiteY14" fmla="*/ 3811 h 38676"/>
              <a:gd name="connsiteX15" fmla="*/ 32289 w 45689"/>
              <a:gd name="connsiteY15" fmla="*/ 2199 h 38676"/>
              <a:gd name="connsiteX16" fmla="*/ 24610 w 45689"/>
              <a:gd name="connsiteY16" fmla="*/ 4579 h 38676"/>
              <a:gd name="connsiteX17" fmla="*/ 24969 w 45689"/>
              <a:gd name="connsiteY17" fmla="*/ 3189 h 38676"/>
              <a:gd name="connsiteX18" fmla="*/ 16469 w 45689"/>
              <a:gd name="connsiteY18" fmla="*/ 5051 h 38676"/>
              <a:gd name="connsiteX19" fmla="*/ 17769 w 45689"/>
              <a:gd name="connsiteY19" fmla="*/ 6399 h 38676"/>
              <a:gd name="connsiteX20" fmla="*/ 6596 w 45689"/>
              <a:gd name="connsiteY20" fmla="*/ 15648 h 38676"/>
              <a:gd name="connsiteX21" fmla="*/ 6369 w 45689"/>
              <a:gd name="connsiteY21" fmla="*/ 14229 h 38676"/>
              <a:gd name="connsiteX0" fmla="*/ 6369 w 45689"/>
              <a:gd name="connsiteY0" fmla="*/ 14229 h 38676"/>
              <a:gd name="connsiteX1" fmla="*/ 8092 w 45689"/>
              <a:gd name="connsiteY1" fmla="*/ 11988 h 38676"/>
              <a:gd name="connsiteX2" fmla="*/ 12883 w 45689"/>
              <a:gd name="connsiteY2" fmla="*/ 9354 h 38676"/>
              <a:gd name="connsiteX3" fmla="*/ 16474 w 45689"/>
              <a:gd name="connsiteY3" fmla="*/ 5061 h 38676"/>
              <a:gd name="connsiteX4" fmla="*/ 19826 w 45689"/>
              <a:gd name="connsiteY4" fmla="*/ 5556 h 38676"/>
              <a:gd name="connsiteX5" fmla="*/ 24925 w 45689"/>
              <a:gd name="connsiteY5" fmla="*/ 3291 h 38676"/>
              <a:gd name="connsiteX6" fmla="*/ 28218 w 45689"/>
              <a:gd name="connsiteY6" fmla="*/ 59 h 38676"/>
              <a:gd name="connsiteX7" fmla="*/ 32302 w 45689"/>
              <a:gd name="connsiteY7" fmla="*/ 2340 h 38676"/>
              <a:gd name="connsiteX8" fmla="*/ 37932 w 45689"/>
              <a:gd name="connsiteY8" fmla="*/ 549 h 38676"/>
              <a:gd name="connsiteX9" fmla="*/ 40787 w 45689"/>
              <a:gd name="connsiteY9" fmla="*/ 5435 h 38676"/>
              <a:gd name="connsiteX10" fmla="*/ 44451 w 45689"/>
              <a:gd name="connsiteY10" fmla="*/ 10177 h 38676"/>
              <a:gd name="connsiteX11" fmla="*/ 44287 w 45689"/>
              <a:gd name="connsiteY11" fmla="*/ 15319 h 38676"/>
              <a:gd name="connsiteX12" fmla="*/ 45485 w 45689"/>
              <a:gd name="connsiteY12" fmla="*/ 23181 h 38676"/>
              <a:gd name="connsiteX13" fmla="*/ 39873 w 45689"/>
              <a:gd name="connsiteY13" fmla="*/ 30063 h 38676"/>
              <a:gd name="connsiteX14" fmla="*/ 35550 w 45689"/>
              <a:gd name="connsiteY14" fmla="*/ 30738 h 38676"/>
              <a:gd name="connsiteX15" fmla="*/ 31024 w 45689"/>
              <a:gd name="connsiteY15" fmla="*/ 36674 h 38676"/>
              <a:gd name="connsiteX16" fmla="*/ 26522 w 45689"/>
              <a:gd name="connsiteY16" fmla="*/ 35844 h 38676"/>
              <a:gd name="connsiteX17" fmla="*/ 20492 w 45689"/>
              <a:gd name="connsiteY17" fmla="*/ 36752 h 38676"/>
              <a:gd name="connsiteX18" fmla="*/ 15969 w 45689"/>
              <a:gd name="connsiteY18" fmla="*/ 33565 h 38676"/>
              <a:gd name="connsiteX19" fmla="*/ 8273 w 45689"/>
              <a:gd name="connsiteY19" fmla="*/ 35331 h 38676"/>
              <a:gd name="connsiteX20" fmla="*/ 3579 w 45689"/>
              <a:gd name="connsiteY20" fmla="*/ 31109 h 38676"/>
              <a:gd name="connsiteX21" fmla="*/ 4582 w 45689"/>
              <a:gd name="connsiteY21" fmla="*/ 25410 h 38676"/>
              <a:gd name="connsiteX22" fmla="*/ 4393 w 45689"/>
              <a:gd name="connsiteY22" fmla="*/ 20038 h 38676"/>
              <a:gd name="connsiteX23" fmla="*/ 6332 w 45689"/>
              <a:gd name="connsiteY23" fmla="*/ 14366 h 38676"/>
              <a:gd name="connsiteX24" fmla="*/ 6369 w 45689"/>
              <a:gd name="connsiteY24" fmla="*/ 14229 h 38676"/>
              <a:gd name="connsiteX0" fmla="*/ 7162 w 45689"/>
              <a:gd name="connsiteY0" fmla="*/ 26036 h 38676"/>
              <a:gd name="connsiteX1" fmla="*/ 0 w 45689"/>
              <a:gd name="connsiteY1" fmla="*/ 25239 h 38676"/>
              <a:gd name="connsiteX2" fmla="*/ 14797 w 45689"/>
              <a:gd name="connsiteY2" fmla="*/ 35708 h 38676"/>
              <a:gd name="connsiteX3" fmla="*/ 8289 w 45689"/>
              <a:gd name="connsiteY3" fmla="*/ 35139 h 38676"/>
              <a:gd name="connsiteX4" fmla="*/ 22804 w 45689"/>
              <a:gd name="connsiteY4" fmla="*/ 33727 h 38676"/>
              <a:gd name="connsiteX5" fmla="*/ 15194 w 45689"/>
              <a:gd name="connsiteY5" fmla="*/ 38633 h 38676"/>
              <a:gd name="connsiteX6" fmla="*/ 31296 w 45689"/>
              <a:gd name="connsiteY6" fmla="*/ 34610 h 38676"/>
              <a:gd name="connsiteX7" fmla="*/ 29872 w 45689"/>
              <a:gd name="connsiteY7" fmla="*/ 31297 h 38676"/>
              <a:gd name="connsiteX8" fmla="*/ 36598 w 45689"/>
              <a:gd name="connsiteY8" fmla="*/ 22813 h 38676"/>
              <a:gd name="connsiteX9" fmla="*/ 39849 w 45689"/>
              <a:gd name="connsiteY9" fmla="*/ 29949 h 38676"/>
              <a:gd name="connsiteX10" fmla="*/ 44267 w 45689"/>
              <a:gd name="connsiteY10" fmla="*/ 15213 h 38676"/>
              <a:gd name="connsiteX11" fmla="*/ 42819 w 45689"/>
              <a:gd name="connsiteY11" fmla="*/ 17889 h 38676"/>
              <a:gd name="connsiteX12" fmla="*/ 40793 w 45689"/>
              <a:gd name="connsiteY12" fmla="*/ 5285 h 38676"/>
              <a:gd name="connsiteX13" fmla="*/ 40869 w 45689"/>
              <a:gd name="connsiteY13" fmla="*/ 6549 h 38676"/>
              <a:gd name="connsiteX14" fmla="*/ 31547 w 45689"/>
              <a:gd name="connsiteY14" fmla="*/ 3811 h 38676"/>
              <a:gd name="connsiteX15" fmla="*/ 32289 w 45689"/>
              <a:gd name="connsiteY15" fmla="*/ 2199 h 38676"/>
              <a:gd name="connsiteX16" fmla="*/ 24610 w 45689"/>
              <a:gd name="connsiteY16" fmla="*/ 4579 h 38676"/>
              <a:gd name="connsiteX17" fmla="*/ 24969 w 45689"/>
              <a:gd name="connsiteY17" fmla="*/ 3189 h 38676"/>
              <a:gd name="connsiteX18" fmla="*/ 16469 w 45689"/>
              <a:gd name="connsiteY18" fmla="*/ 5051 h 38676"/>
              <a:gd name="connsiteX19" fmla="*/ 17769 w 45689"/>
              <a:gd name="connsiteY19" fmla="*/ 6399 h 38676"/>
              <a:gd name="connsiteX20" fmla="*/ 6596 w 45689"/>
              <a:gd name="connsiteY20" fmla="*/ 15648 h 38676"/>
              <a:gd name="connsiteX21" fmla="*/ 6369 w 45689"/>
              <a:gd name="connsiteY21" fmla="*/ 14229 h 38676"/>
              <a:gd name="connsiteX0" fmla="*/ 6369 w 45689"/>
              <a:gd name="connsiteY0" fmla="*/ 14229 h 39511"/>
              <a:gd name="connsiteX1" fmla="*/ 8092 w 45689"/>
              <a:gd name="connsiteY1" fmla="*/ 11988 h 39511"/>
              <a:gd name="connsiteX2" fmla="*/ 12883 w 45689"/>
              <a:gd name="connsiteY2" fmla="*/ 9354 h 39511"/>
              <a:gd name="connsiteX3" fmla="*/ 16474 w 45689"/>
              <a:gd name="connsiteY3" fmla="*/ 5061 h 39511"/>
              <a:gd name="connsiteX4" fmla="*/ 19826 w 45689"/>
              <a:gd name="connsiteY4" fmla="*/ 5556 h 39511"/>
              <a:gd name="connsiteX5" fmla="*/ 24925 w 45689"/>
              <a:gd name="connsiteY5" fmla="*/ 3291 h 39511"/>
              <a:gd name="connsiteX6" fmla="*/ 28218 w 45689"/>
              <a:gd name="connsiteY6" fmla="*/ 59 h 39511"/>
              <a:gd name="connsiteX7" fmla="*/ 32302 w 45689"/>
              <a:gd name="connsiteY7" fmla="*/ 2340 h 39511"/>
              <a:gd name="connsiteX8" fmla="*/ 37932 w 45689"/>
              <a:gd name="connsiteY8" fmla="*/ 549 h 39511"/>
              <a:gd name="connsiteX9" fmla="*/ 40787 w 45689"/>
              <a:gd name="connsiteY9" fmla="*/ 5435 h 39511"/>
              <a:gd name="connsiteX10" fmla="*/ 44451 w 45689"/>
              <a:gd name="connsiteY10" fmla="*/ 10177 h 39511"/>
              <a:gd name="connsiteX11" fmla="*/ 44287 w 45689"/>
              <a:gd name="connsiteY11" fmla="*/ 15319 h 39511"/>
              <a:gd name="connsiteX12" fmla="*/ 45485 w 45689"/>
              <a:gd name="connsiteY12" fmla="*/ 23181 h 39511"/>
              <a:gd name="connsiteX13" fmla="*/ 39873 w 45689"/>
              <a:gd name="connsiteY13" fmla="*/ 30063 h 39511"/>
              <a:gd name="connsiteX14" fmla="*/ 35550 w 45689"/>
              <a:gd name="connsiteY14" fmla="*/ 30738 h 39511"/>
              <a:gd name="connsiteX15" fmla="*/ 31024 w 45689"/>
              <a:gd name="connsiteY15" fmla="*/ 36674 h 39511"/>
              <a:gd name="connsiteX16" fmla="*/ 26522 w 45689"/>
              <a:gd name="connsiteY16" fmla="*/ 35844 h 39511"/>
              <a:gd name="connsiteX17" fmla="*/ 20492 w 45689"/>
              <a:gd name="connsiteY17" fmla="*/ 36752 h 39511"/>
              <a:gd name="connsiteX18" fmla="*/ 15969 w 45689"/>
              <a:gd name="connsiteY18" fmla="*/ 33565 h 39511"/>
              <a:gd name="connsiteX19" fmla="*/ 8273 w 45689"/>
              <a:gd name="connsiteY19" fmla="*/ 35331 h 39511"/>
              <a:gd name="connsiteX20" fmla="*/ 3579 w 45689"/>
              <a:gd name="connsiteY20" fmla="*/ 31109 h 39511"/>
              <a:gd name="connsiteX21" fmla="*/ 4582 w 45689"/>
              <a:gd name="connsiteY21" fmla="*/ 25410 h 39511"/>
              <a:gd name="connsiteX22" fmla="*/ 4393 w 45689"/>
              <a:gd name="connsiteY22" fmla="*/ 20038 h 39511"/>
              <a:gd name="connsiteX23" fmla="*/ 6332 w 45689"/>
              <a:gd name="connsiteY23" fmla="*/ 14366 h 39511"/>
              <a:gd name="connsiteX24" fmla="*/ 6369 w 45689"/>
              <a:gd name="connsiteY24" fmla="*/ 14229 h 39511"/>
              <a:gd name="connsiteX0" fmla="*/ 7162 w 45689"/>
              <a:gd name="connsiteY0" fmla="*/ 26036 h 39511"/>
              <a:gd name="connsiteX1" fmla="*/ 0 w 45689"/>
              <a:gd name="connsiteY1" fmla="*/ 25239 h 39511"/>
              <a:gd name="connsiteX2" fmla="*/ 14411 w 45689"/>
              <a:gd name="connsiteY2" fmla="*/ 39506 h 39511"/>
              <a:gd name="connsiteX3" fmla="*/ 8289 w 45689"/>
              <a:gd name="connsiteY3" fmla="*/ 35139 h 39511"/>
              <a:gd name="connsiteX4" fmla="*/ 22804 w 45689"/>
              <a:gd name="connsiteY4" fmla="*/ 33727 h 39511"/>
              <a:gd name="connsiteX5" fmla="*/ 15194 w 45689"/>
              <a:gd name="connsiteY5" fmla="*/ 38633 h 39511"/>
              <a:gd name="connsiteX6" fmla="*/ 31296 w 45689"/>
              <a:gd name="connsiteY6" fmla="*/ 34610 h 39511"/>
              <a:gd name="connsiteX7" fmla="*/ 29872 w 45689"/>
              <a:gd name="connsiteY7" fmla="*/ 31297 h 39511"/>
              <a:gd name="connsiteX8" fmla="*/ 36598 w 45689"/>
              <a:gd name="connsiteY8" fmla="*/ 22813 h 39511"/>
              <a:gd name="connsiteX9" fmla="*/ 39849 w 45689"/>
              <a:gd name="connsiteY9" fmla="*/ 29949 h 39511"/>
              <a:gd name="connsiteX10" fmla="*/ 44267 w 45689"/>
              <a:gd name="connsiteY10" fmla="*/ 15213 h 39511"/>
              <a:gd name="connsiteX11" fmla="*/ 42819 w 45689"/>
              <a:gd name="connsiteY11" fmla="*/ 17889 h 39511"/>
              <a:gd name="connsiteX12" fmla="*/ 40793 w 45689"/>
              <a:gd name="connsiteY12" fmla="*/ 5285 h 39511"/>
              <a:gd name="connsiteX13" fmla="*/ 40869 w 45689"/>
              <a:gd name="connsiteY13" fmla="*/ 6549 h 39511"/>
              <a:gd name="connsiteX14" fmla="*/ 31547 w 45689"/>
              <a:gd name="connsiteY14" fmla="*/ 3811 h 39511"/>
              <a:gd name="connsiteX15" fmla="*/ 32289 w 45689"/>
              <a:gd name="connsiteY15" fmla="*/ 2199 h 39511"/>
              <a:gd name="connsiteX16" fmla="*/ 24610 w 45689"/>
              <a:gd name="connsiteY16" fmla="*/ 4579 h 39511"/>
              <a:gd name="connsiteX17" fmla="*/ 24969 w 45689"/>
              <a:gd name="connsiteY17" fmla="*/ 3189 h 39511"/>
              <a:gd name="connsiteX18" fmla="*/ 16469 w 45689"/>
              <a:gd name="connsiteY18" fmla="*/ 5051 h 39511"/>
              <a:gd name="connsiteX19" fmla="*/ 17769 w 45689"/>
              <a:gd name="connsiteY19" fmla="*/ 6399 h 39511"/>
              <a:gd name="connsiteX20" fmla="*/ 6596 w 45689"/>
              <a:gd name="connsiteY20" fmla="*/ 15648 h 39511"/>
              <a:gd name="connsiteX21" fmla="*/ 6369 w 45689"/>
              <a:gd name="connsiteY21" fmla="*/ 14229 h 39511"/>
              <a:gd name="connsiteX0" fmla="*/ 6369 w 45689"/>
              <a:gd name="connsiteY0" fmla="*/ 14229 h 39511"/>
              <a:gd name="connsiteX1" fmla="*/ 8092 w 45689"/>
              <a:gd name="connsiteY1" fmla="*/ 11988 h 39511"/>
              <a:gd name="connsiteX2" fmla="*/ 12883 w 45689"/>
              <a:gd name="connsiteY2" fmla="*/ 9354 h 39511"/>
              <a:gd name="connsiteX3" fmla="*/ 16474 w 45689"/>
              <a:gd name="connsiteY3" fmla="*/ 5061 h 39511"/>
              <a:gd name="connsiteX4" fmla="*/ 19826 w 45689"/>
              <a:gd name="connsiteY4" fmla="*/ 5556 h 39511"/>
              <a:gd name="connsiteX5" fmla="*/ 24925 w 45689"/>
              <a:gd name="connsiteY5" fmla="*/ 3291 h 39511"/>
              <a:gd name="connsiteX6" fmla="*/ 28218 w 45689"/>
              <a:gd name="connsiteY6" fmla="*/ 59 h 39511"/>
              <a:gd name="connsiteX7" fmla="*/ 32302 w 45689"/>
              <a:gd name="connsiteY7" fmla="*/ 2340 h 39511"/>
              <a:gd name="connsiteX8" fmla="*/ 37932 w 45689"/>
              <a:gd name="connsiteY8" fmla="*/ 549 h 39511"/>
              <a:gd name="connsiteX9" fmla="*/ 40787 w 45689"/>
              <a:gd name="connsiteY9" fmla="*/ 5435 h 39511"/>
              <a:gd name="connsiteX10" fmla="*/ 44451 w 45689"/>
              <a:gd name="connsiteY10" fmla="*/ 10177 h 39511"/>
              <a:gd name="connsiteX11" fmla="*/ 44287 w 45689"/>
              <a:gd name="connsiteY11" fmla="*/ 15319 h 39511"/>
              <a:gd name="connsiteX12" fmla="*/ 45485 w 45689"/>
              <a:gd name="connsiteY12" fmla="*/ 23181 h 39511"/>
              <a:gd name="connsiteX13" fmla="*/ 39873 w 45689"/>
              <a:gd name="connsiteY13" fmla="*/ 30063 h 39511"/>
              <a:gd name="connsiteX14" fmla="*/ 35550 w 45689"/>
              <a:gd name="connsiteY14" fmla="*/ 30738 h 39511"/>
              <a:gd name="connsiteX15" fmla="*/ 31024 w 45689"/>
              <a:gd name="connsiteY15" fmla="*/ 36674 h 39511"/>
              <a:gd name="connsiteX16" fmla="*/ 26522 w 45689"/>
              <a:gd name="connsiteY16" fmla="*/ 35844 h 39511"/>
              <a:gd name="connsiteX17" fmla="*/ 20492 w 45689"/>
              <a:gd name="connsiteY17" fmla="*/ 36752 h 39511"/>
              <a:gd name="connsiteX18" fmla="*/ 15969 w 45689"/>
              <a:gd name="connsiteY18" fmla="*/ 33565 h 39511"/>
              <a:gd name="connsiteX19" fmla="*/ 13269 w 45689"/>
              <a:gd name="connsiteY19" fmla="*/ 36888 h 39511"/>
              <a:gd name="connsiteX20" fmla="*/ 8273 w 45689"/>
              <a:gd name="connsiteY20" fmla="*/ 35331 h 39511"/>
              <a:gd name="connsiteX21" fmla="*/ 3579 w 45689"/>
              <a:gd name="connsiteY21" fmla="*/ 31109 h 39511"/>
              <a:gd name="connsiteX22" fmla="*/ 4582 w 45689"/>
              <a:gd name="connsiteY22" fmla="*/ 25410 h 39511"/>
              <a:gd name="connsiteX23" fmla="*/ 4393 w 45689"/>
              <a:gd name="connsiteY23" fmla="*/ 20038 h 39511"/>
              <a:gd name="connsiteX24" fmla="*/ 6332 w 45689"/>
              <a:gd name="connsiteY24" fmla="*/ 14366 h 39511"/>
              <a:gd name="connsiteX25" fmla="*/ 6369 w 45689"/>
              <a:gd name="connsiteY25" fmla="*/ 14229 h 39511"/>
              <a:gd name="connsiteX0" fmla="*/ 7162 w 45689"/>
              <a:gd name="connsiteY0" fmla="*/ 26036 h 39511"/>
              <a:gd name="connsiteX1" fmla="*/ 0 w 45689"/>
              <a:gd name="connsiteY1" fmla="*/ 25239 h 39511"/>
              <a:gd name="connsiteX2" fmla="*/ 14411 w 45689"/>
              <a:gd name="connsiteY2" fmla="*/ 39506 h 39511"/>
              <a:gd name="connsiteX3" fmla="*/ 8289 w 45689"/>
              <a:gd name="connsiteY3" fmla="*/ 35139 h 39511"/>
              <a:gd name="connsiteX4" fmla="*/ 22804 w 45689"/>
              <a:gd name="connsiteY4" fmla="*/ 33727 h 39511"/>
              <a:gd name="connsiteX5" fmla="*/ 15194 w 45689"/>
              <a:gd name="connsiteY5" fmla="*/ 38633 h 39511"/>
              <a:gd name="connsiteX6" fmla="*/ 31296 w 45689"/>
              <a:gd name="connsiteY6" fmla="*/ 34610 h 39511"/>
              <a:gd name="connsiteX7" fmla="*/ 29872 w 45689"/>
              <a:gd name="connsiteY7" fmla="*/ 31297 h 39511"/>
              <a:gd name="connsiteX8" fmla="*/ 36598 w 45689"/>
              <a:gd name="connsiteY8" fmla="*/ 22813 h 39511"/>
              <a:gd name="connsiteX9" fmla="*/ 39849 w 45689"/>
              <a:gd name="connsiteY9" fmla="*/ 29949 h 39511"/>
              <a:gd name="connsiteX10" fmla="*/ 44267 w 45689"/>
              <a:gd name="connsiteY10" fmla="*/ 15213 h 39511"/>
              <a:gd name="connsiteX11" fmla="*/ 42819 w 45689"/>
              <a:gd name="connsiteY11" fmla="*/ 17889 h 39511"/>
              <a:gd name="connsiteX12" fmla="*/ 40793 w 45689"/>
              <a:gd name="connsiteY12" fmla="*/ 5285 h 39511"/>
              <a:gd name="connsiteX13" fmla="*/ 40869 w 45689"/>
              <a:gd name="connsiteY13" fmla="*/ 6549 h 39511"/>
              <a:gd name="connsiteX14" fmla="*/ 31547 w 45689"/>
              <a:gd name="connsiteY14" fmla="*/ 3811 h 39511"/>
              <a:gd name="connsiteX15" fmla="*/ 32289 w 45689"/>
              <a:gd name="connsiteY15" fmla="*/ 2199 h 39511"/>
              <a:gd name="connsiteX16" fmla="*/ 24610 w 45689"/>
              <a:gd name="connsiteY16" fmla="*/ 4579 h 39511"/>
              <a:gd name="connsiteX17" fmla="*/ 24969 w 45689"/>
              <a:gd name="connsiteY17" fmla="*/ 3189 h 39511"/>
              <a:gd name="connsiteX18" fmla="*/ 16469 w 45689"/>
              <a:gd name="connsiteY18" fmla="*/ 5051 h 39511"/>
              <a:gd name="connsiteX19" fmla="*/ 17769 w 45689"/>
              <a:gd name="connsiteY19" fmla="*/ 6399 h 39511"/>
              <a:gd name="connsiteX20" fmla="*/ 6596 w 45689"/>
              <a:gd name="connsiteY20" fmla="*/ 15648 h 39511"/>
              <a:gd name="connsiteX21" fmla="*/ 6369 w 45689"/>
              <a:gd name="connsiteY21" fmla="*/ 14229 h 39511"/>
              <a:gd name="connsiteX0" fmla="*/ 6369 w 45689"/>
              <a:gd name="connsiteY0" fmla="*/ 14229 h 39511"/>
              <a:gd name="connsiteX1" fmla="*/ 8092 w 45689"/>
              <a:gd name="connsiteY1" fmla="*/ 11988 h 39511"/>
              <a:gd name="connsiteX2" fmla="*/ 12883 w 45689"/>
              <a:gd name="connsiteY2" fmla="*/ 9354 h 39511"/>
              <a:gd name="connsiteX3" fmla="*/ 16474 w 45689"/>
              <a:gd name="connsiteY3" fmla="*/ 5061 h 39511"/>
              <a:gd name="connsiteX4" fmla="*/ 19826 w 45689"/>
              <a:gd name="connsiteY4" fmla="*/ 5556 h 39511"/>
              <a:gd name="connsiteX5" fmla="*/ 24925 w 45689"/>
              <a:gd name="connsiteY5" fmla="*/ 3291 h 39511"/>
              <a:gd name="connsiteX6" fmla="*/ 28218 w 45689"/>
              <a:gd name="connsiteY6" fmla="*/ 59 h 39511"/>
              <a:gd name="connsiteX7" fmla="*/ 32302 w 45689"/>
              <a:gd name="connsiteY7" fmla="*/ 2340 h 39511"/>
              <a:gd name="connsiteX8" fmla="*/ 37932 w 45689"/>
              <a:gd name="connsiteY8" fmla="*/ 549 h 39511"/>
              <a:gd name="connsiteX9" fmla="*/ 40787 w 45689"/>
              <a:gd name="connsiteY9" fmla="*/ 5435 h 39511"/>
              <a:gd name="connsiteX10" fmla="*/ 44451 w 45689"/>
              <a:gd name="connsiteY10" fmla="*/ 10177 h 39511"/>
              <a:gd name="connsiteX11" fmla="*/ 44287 w 45689"/>
              <a:gd name="connsiteY11" fmla="*/ 15319 h 39511"/>
              <a:gd name="connsiteX12" fmla="*/ 45485 w 45689"/>
              <a:gd name="connsiteY12" fmla="*/ 23181 h 39511"/>
              <a:gd name="connsiteX13" fmla="*/ 39873 w 45689"/>
              <a:gd name="connsiteY13" fmla="*/ 30063 h 39511"/>
              <a:gd name="connsiteX14" fmla="*/ 35550 w 45689"/>
              <a:gd name="connsiteY14" fmla="*/ 30738 h 39511"/>
              <a:gd name="connsiteX15" fmla="*/ 31024 w 45689"/>
              <a:gd name="connsiteY15" fmla="*/ 36674 h 39511"/>
              <a:gd name="connsiteX16" fmla="*/ 26522 w 45689"/>
              <a:gd name="connsiteY16" fmla="*/ 35844 h 39511"/>
              <a:gd name="connsiteX17" fmla="*/ 20492 w 45689"/>
              <a:gd name="connsiteY17" fmla="*/ 36752 h 39511"/>
              <a:gd name="connsiteX18" fmla="*/ 15198 w 45689"/>
              <a:gd name="connsiteY18" fmla="*/ 36888 h 39511"/>
              <a:gd name="connsiteX19" fmla="*/ 13269 w 45689"/>
              <a:gd name="connsiteY19" fmla="*/ 36888 h 39511"/>
              <a:gd name="connsiteX20" fmla="*/ 8273 w 45689"/>
              <a:gd name="connsiteY20" fmla="*/ 35331 h 39511"/>
              <a:gd name="connsiteX21" fmla="*/ 3579 w 45689"/>
              <a:gd name="connsiteY21" fmla="*/ 31109 h 39511"/>
              <a:gd name="connsiteX22" fmla="*/ 4582 w 45689"/>
              <a:gd name="connsiteY22" fmla="*/ 25410 h 39511"/>
              <a:gd name="connsiteX23" fmla="*/ 4393 w 45689"/>
              <a:gd name="connsiteY23" fmla="*/ 20038 h 39511"/>
              <a:gd name="connsiteX24" fmla="*/ 6332 w 45689"/>
              <a:gd name="connsiteY24" fmla="*/ 14366 h 39511"/>
              <a:gd name="connsiteX25" fmla="*/ 6369 w 45689"/>
              <a:gd name="connsiteY25" fmla="*/ 14229 h 39511"/>
              <a:gd name="connsiteX0" fmla="*/ 7162 w 45689"/>
              <a:gd name="connsiteY0" fmla="*/ 26036 h 39511"/>
              <a:gd name="connsiteX1" fmla="*/ 0 w 45689"/>
              <a:gd name="connsiteY1" fmla="*/ 25239 h 39511"/>
              <a:gd name="connsiteX2" fmla="*/ 14411 w 45689"/>
              <a:gd name="connsiteY2" fmla="*/ 39506 h 39511"/>
              <a:gd name="connsiteX3" fmla="*/ 8289 w 45689"/>
              <a:gd name="connsiteY3" fmla="*/ 35139 h 39511"/>
              <a:gd name="connsiteX4" fmla="*/ 22804 w 45689"/>
              <a:gd name="connsiteY4" fmla="*/ 33727 h 39511"/>
              <a:gd name="connsiteX5" fmla="*/ 15194 w 45689"/>
              <a:gd name="connsiteY5" fmla="*/ 38633 h 39511"/>
              <a:gd name="connsiteX6" fmla="*/ 31296 w 45689"/>
              <a:gd name="connsiteY6" fmla="*/ 34610 h 39511"/>
              <a:gd name="connsiteX7" fmla="*/ 29872 w 45689"/>
              <a:gd name="connsiteY7" fmla="*/ 31297 h 39511"/>
              <a:gd name="connsiteX8" fmla="*/ 36598 w 45689"/>
              <a:gd name="connsiteY8" fmla="*/ 22813 h 39511"/>
              <a:gd name="connsiteX9" fmla="*/ 39849 w 45689"/>
              <a:gd name="connsiteY9" fmla="*/ 29949 h 39511"/>
              <a:gd name="connsiteX10" fmla="*/ 44267 w 45689"/>
              <a:gd name="connsiteY10" fmla="*/ 15213 h 39511"/>
              <a:gd name="connsiteX11" fmla="*/ 42819 w 45689"/>
              <a:gd name="connsiteY11" fmla="*/ 17889 h 39511"/>
              <a:gd name="connsiteX12" fmla="*/ 40793 w 45689"/>
              <a:gd name="connsiteY12" fmla="*/ 5285 h 39511"/>
              <a:gd name="connsiteX13" fmla="*/ 40869 w 45689"/>
              <a:gd name="connsiteY13" fmla="*/ 6549 h 39511"/>
              <a:gd name="connsiteX14" fmla="*/ 31547 w 45689"/>
              <a:gd name="connsiteY14" fmla="*/ 3811 h 39511"/>
              <a:gd name="connsiteX15" fmla="*/ 32289 w 45689"/>
              <a:gd name="connsiteY15" fmla="*/ 2199 h 39511"/>
              <a:gd name="connsiteX16" fmla="*/ 24610 w 45689"/>
              <a:gd name="connsiteY16" fmla="*/ 4579 h 39511"/>
              <a:gd name="connsiteX17" fmla="*/ 24969 w 45689"/>
              <a:gd name="connsiteY17" fmla="*/ 3189 h 39511"/>
              <a:gd name="connsiteX18" fmla="*/ 16469 w 45689"/>
              <a:gd name="connsiteY18" fmla="*/ 5051 h 39511"/>
              <a:gd name="connsiteX19" fmla="*/ 17769 w 45689"/>
              <a:gd name="connsiteY19" fmla="*/ 6399 h 39511"/>
              <a:gd name="connsiteX20" fmla="*/ 6596 w 45689"/>
              <a:gd name="connsiteY20" fmla="*/ 15648 h 39511"/>
              <a:gd name="connsiteX21" fmla="*/ 6369 w 45689"/>
              <a:gd name="connsiteY21" fmla="*/ 14229 h 39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689" h="39511">
                <a:moveTo>
                  <a:pt x="6369" y="14229"/>
                </a:moveTo>
                <a:cubicBezTo>
                  <a:pt x="6098" y="11516"/>
                  <a:pt x="7006" y="12800"/>
                  <a:pt x="8092" y="11988"/>
                </a:cubicBezTo>
                <a:cubicBezTo>
                  <a:pt x="9178" y="11176"/>
                  <a:pt x="11486" y="9638"/>
                  <a:pt x="12883" y="9354"/>
                </a:cubicBezTo>
                <a:cubicBezTo>
                  <a:pt x="14280" y="9070"/>
                  <a:pt x="15124" y="4903"/>
                  <a:pt x="16474" y="5061"/>
                </a:cubicBezTo>
                <a:cubicBezTo>
                  <a:pt x="18301" y="4306"/>
                  <a:pt x="18418" y="5851"/>
                  <a:pt x="19826" y="5556"/>
                </a:cubicBezTo>
                <a:cubicBezTo>
                  <a:pt x="21234" y="5261"/>
                  <a:pt x="23398" y="3653"/>
                  <a:pt x="24925" y="3291"/>
                </a:cubicBezTo>
                <a:cubicBezTo>
                  <a:pt x="25566" y="1542"/>
                  <a:pt x="26797" y="333"/>
                  <a:pt x="28218" y="59"/>
                </a:cubicBezTo>
                <a:cubicBezTo>
                  <a:pt x="29782" y="-243"/>
                  <a:pt x="31344" y="629"/>
                  <a:pt x="32302" y="2340"/>
                </a:cubicBezTo>
                <a:cubicBezTo>
                  <a:pt x="33684" y="126"/>
                  <a:pt x="35970" y="-601"/>
                  <a:pt x="37932" y="549"/>
                </a:cubicBezTo>
                <a:cubicBezTo>
                  <a:pt x="39427" y="1425"/>
                  <a:pt x="40499" y="3259"/>
                  <a:pt x="40787" y="5435"/>
                </a:cubicBezTo>
                <a:cubicBezTo>
                  <a:pt x="42515" y="6077"/>
                  <a:pt x="43891" y="7857"/>
                  <a:pt x="44451" y="10177"/>
                </a:cubicBezTo>
                <a:cubicBezTo>
                  <a:pt x="44858" y="11861"/>
                  <a:pt x="44800" y="13690"/>
                  <a:pt x="44287" y="15319"/>
                </a:cubicBezTo>
                <a:cubicBezTo>
                  <a:pt x="45548" y="17553"/>
                  <a:pt x="45989" y="20449"/>
                  <a:pt x="45485" y="23181"/>
                </a:cubicBezTo>
                <a:cubicBezTo>
                  <a:pt x="44815" y="26813"/>
                  <a:pt x="42597" y="29533"/>
                  <a:pt x="39873" y="30063"/>
                </a:cubicBezTo>
                <a:cubicBezTo>
                  <a:pt x="39860" y="32330"/>
                  <a:pt x="36813" y="29258"/>
                  <a:pt x="35550" y="30738"/>
                </a:cubicBezTo>
                <a:cubicBezTo>
                  <a:pt x="33631" y="32987"/>
                  <a:pt x="33173" y="38498"/>
                  <a:pt x="31024" y="36674"/>
                </a:cubicBezTo>
                <a:cubicBezTo>
                  <a:pt x="30329" y="39807"/>
                  <a:pt x="28277" y="35831"/>
                  <a:pt x="26522" y="35844"/>
                </a:cubicBezTo>
                <a:cubicBezTo>
                  <a:pt x="24767" y="35857"/>
                  <a:pt x="22063" y="39959"/>
                  <a:pt x="20492" y="36752"/>
                </a:cubicBezTo>
                <a:cubicBezTo>
                  <a:pt x="18412" y="37717"/>
                  <a:pt x="16977" y="37520"/>
                  <a:pt x="15198" y="36888"/>
                </a:cubicBezTo>
                <a:cubicBezTo>
                  <a:pt x="13994" y="36594"/>
                  <a:pt x="14552" y="36594"/>
                  <a:pt x="13269" y="36888"/>
                </a:cubicBezTo>
                <a:cubicBezTo>
                  <a:pt x="11986" y="37182"/>
                  <a:pt x="9888" y="35978"/>
                  <a:pt x="8273" y="35331"/>
                </a:cubicBezTo>
                <a:cubicBezTo>
                  <a:pt x="6159" y="35668"/>
                  <a:pt x="4174" y="33883"/>
                  <a:pt x="3579" y="31109"/>
                </a:cubicBezTo>
                <a:cubicBezTo>
                  <a:pt x="3148" y="29102"/>
                  <a:pt x="3529" y="26936"/>
                  <a:pt x="4582" y="25410"/>
                </a:cubicBezTo>
                <a:cubicBezTo>
                  <a:pt x="3088" y="24213"/>
                  <a:pt x="4185" y="22391"/>
                  <a:pt x="4393" y="20038"/>
                </a:cubicBezTo>
                <a:cubicBezTo>
                  <a:pt x="4637" y="17283"/>
                  <a:pt x="4314" y="14650"/>
                  <a:pt x="6332" y="14366"/>
                </a:cubicBezTo>
                <a:cubicBezTo>
                  <a:pt x="6344" y="14320"/>
                  <a:pt x="6357" y="14275"/>
                  <a:pt x="6369" y="14229"/>
                </a:cubicBezTo>
                <a:close/>
              </a:path>
              <a:path w="45689" h="39511" fill="none" extrusionOk="0">
                <a:moveTo>
                  <a:pt x="7162" y="26036"/>
                </a:moveTo>
                <a:cubicBezTo>
                  <a:pt x="6278" y="26130"/>
                  <a:pt x="765" y="25852"/>
                  <a:pt x="0" y="25239"/>
                </a:cubicBezTo>
                <a:moveTo>
                  <a:pt x="14411" y="39506"/>
                </a:moveTo>
                <a:cubicBezTo>
                  <a:pt x="14056" y="39699"/>
                  <a:pt x="8669" y="35079"/>
                  <a:pt x="8289" y="35139"/>
                </a:cubicBezTo>
                <a:moveTo>
                  <a:pt x="22804" y="33727"/>
                </a:moveTo>
                <a:cubicBezTo>
                  <a:pt x="22537" y="33181"/>
                  <a:pt x="15371" y="39244"/>
                  <a:pt x="15194" y="38633"/>
                </a:cubicBezTo>
                <a:moveTo>
                  <a:pt x="31296" y="34610"/>
                </a:moveTo>
                <a:cubicBezTo>
                  <a:pt x="31257" y="35257"/>
                  <a:pt x="30010" y="30675"/>
                  <a:pt x="29872" y="31297"/>
                </a:cubicBezTo>
                <a:moveTo>
                  <a:pt x="36598" y="22813"/>
                </a:moveTo>
                <a:cubicBezTo>
                  <a:pt x="38602" y="24141"/>
                  <a:pt x="39867" y="26917"/>
                  <a:pt x="39849" y="29949"/>
                </a:cubicBezTo>
                <a:moveTo>
                  <a:pt x="44267" y="15213"/>
                </a:moveTo>
                <a:cubicBezTo>
                  <a:pt x="43942" y="16245"/>
                  <a:pt x="43447" y="17161"/>
                  <a:pt x="42819" y="17889"/>
                </a:cubicBezTo>
                <a:moveTo>
                  <a:pt x="40793" y="5285"/>
                </a:moveTo>
                <a:cubicBezTo>
                  <a:pt x="40848" y="5702"/>
                  <a:pt x="40874" y="6125"/>
                  <a:pt x="40869" y="6549"/>
                </a:cubicBezTo>
                <a:moveTo>
                  <a:pt x="31547" y="3811"/>
                </a:moveTo>
                <a:cubicBezTo>
                  <a:pt x="31736" y="3228"/>
                  <a:pt x="31985" y="2685"/>
                  <a:pt x="32289" y="2199"/>
                </a:cubicBezTo>
                <a:moveTo>
                  <a:pt x="24610" y="4579"/>
                </a:moveTo>
                <a:cubicBezTo>
                  <a:pt x="24687" y="4097"/>
                  <a:pt x="24808" y="3630"/>
                  <a:pt x="24969" y="3189"/>
                </a:cubicBezTo>
                <a:moveTo>
                  <a:pt x="16469" y="5051"/>
                </a:moveTo>
                <a:cubicBezTo>
                  <a:pt x="16941" y="5427"/>
                  <a:pt x="17377" y="5880"/>
                  <a:pt x="17769" y="6399"/>
                </a:cubicBezTo>
                <a:moveTo>
                  <a:pt x="6596" y="15648"/>
                </a:moveTo>
                <a:cubicBezTo>
                  <a:pt x="6493" y="15184"/>
                  <a:pt x="6417" y="14710"/>
                  <a:pt x="6369" y="14229"/>
                </a:cubicBezTo>
              </a:path>
            </a:pathLst>
          </a:cu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7" name="Облако 5"/>
          <p:cNvSpPr/>
          <p:nvPr/>
        </p:nvSpPr>
        <p:spPr>
          <a:xfrm rot="5400000">
            <a:off x="6515203" y="5205059"/>
            <a:ext cx="525491" cy="403876"/>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0633"/>
              <a:gd name="connsiteX1" fmla="*/ 5659 w 43256"/>
              <a:gd name="connsiteY1" fmla="*/ 6766 h 40633"/>
              <a:gd name="connsiteX2" fmla="*/ 14041 w 43256"/>
              <a:gd name="connsiteY2" fmla="*/ 5061 h 40633"/>
              <a:gd name="connsiteX3" fmla="*/ 22492 w 43256"/>
              <a:gd name="connsiteY3" fmla="*/ 3291 h 40633"/>
              <a:gd name="connsiteX4" fmla="*/ 25785 w 43256"/>
              <a:gd name="connsiteY4" fmla="*/ 59 h 40633"/>
              <a:gd name="connsiteX5" fmla="*/ 29869 w 43256"/>
              <a:gd name="connsiteY5" fmla="*/ 2340 h 40633"/>
              <a:gd name="connsiteX6" fmla="*/ 35499 w 43256"/>
              <a:gd name="connsiteY6" fmla="*/ 549 h 40633"/>
              <a:gd name="connsiteX7" fmla="*/ 38354 w 43256"/>
              <a:gd name="connsiteY7" fmla="*/ 5435 h 40633"/>
              <a:gd name="connsiteX8" fmla="*/ 42018 w 43256"/>
              <a:gd name="connsiteY8" fmla="*/ 10177 h 40633"/>
              <a:gd name="connsiteX9" fmla="*/ 41854 w 43256"/>
              <a:gd name="connsiteY9" fmla="*/ 15319 h 40633"/>
              <a:gd name="connsiteX10" fmla="*/ 43052 w 43256"/>
              <a:gd name="connsiteY10" fmla="*/ 23181 h 40633"/>
              <a:gd name="connsiteX11" fmla="*/ 37440 w 43256"/>
              <a:gd name="connsiteY11" fmla="*/ 30063 h 40633"/>
              <a:gd name="connsiteX12" fmla="*/ 35431 w 43256"/>
              <a:gd name="connsiteY12" fmla="*/ 35960 h 40633"/>
              <a:gd name="connsiteX13" fmla="*/ 28591 w 43256"/>
              <a:gd name="connsiteY13" fmla="*/ 36674 h 40633"/>
              <a:gd name="connsiteX14" fmla="*/ 24089 w 43256"/>
              <a:gd name="connsiteY14" fmla="*/ 35844 h 40633"/>
              <a:gd name="connsiteX15" fmla="*/ 16516 w 43256"/>
              <a:gd name="connsiteY15" fmla="*/ 39125 h 40633"/>
              <a:gd name="connsiteX16" fmla="*/ 5840 w 43256"/>
              <a:gd name="connsiteY16" fmla="*/ 35331 h 40633"/>
              <a:gd name="connsiteX17" fmla="*/ 1146 w 43256"/>
              <a:gd name="connsiteY17" fmla="*/ 31109 h 40633"/>
              <a:gd name="connsiteX18" fmla="*/ 2149 w 43256"/>
              <a:gd name="connsiteY18" fmla="*/ 25410 h 40633"/>
              <a:gd name="connsiteX19" fmla="*/ 31 w 43256"/>
              <a:gd name="connsiteY19" fmla="*/ 19563 h 40633"/>
              <a:gd name="connsiteX20" fmla="*/ 3899 w 43256"/>
              <a:gd name="connsiteY20" fmla="*/ 14366 h 40633"/>
              <a:gd name="connsiteX21" fmla="*/ 3936 w 43256"/>
              <a:gd name="connsiteY21" fmla="*/ 14229 h 40633"/>
              <a:gd name="connsiteX0" fmla="*/ 4729 w 43256"/>
              <a:gd name="connsiteY0" fmla="*/ 26036 h 40633"/>
              <a:gd name="connsiteX1" fmla="*/ 2196 w 43256"/>
              <a:gd name="connsiteY1" fmla="*/ 25239 h 40633"/>
              <a:gd name="connsiteX2" fmla="*/ 6964 w 43256"/>
              <a:gd name="connsiteY2" fmla="*/ 34758 h 40633"/>
              <a:gd name="connsiteX3" fmla="*/ 5856 w 43256"/>
              <a:gd name="connsiteY3" fmla="*/ 35139 h 40633"/>
              <a:gd name="connsiteX4" fmla="*/ 16514 w 43256"/>
              <a:gd name="connsiteY4" fmla="*/ 38949 h 40633"/>
              <a:gd name="connsiteX5" fmla="*/ 15846 w 43256"/>
              <a:gd name="connsiteY5" fmla="*/ 37209 h 40633"/>
              <a:gd name="connsiteX6" fmla="*/ 28863 w 43256"/>
              <a:gd name="connsiteY6" fmla="*/ 34610 h 40633"/>
              <a:gd name="connsiteX7" fmla="*/ 28596 w 43256"/>
              <a:gd name="connsiteY7" fmla="*/ 36519 h 40633"/>
              <a:gd name="connsiteX8" fmla="*/ 34165 w 43256"/>
              <a:gd name="connsiteY8" fmla="*/ 22813 h 40633"/>
              <a:gd name="connsiteX9" fmla="*/ 37416 w 43256"/>
              <a:gd name="connsiteY9" fmla="*/ 29949 h 40633"/>
              <a:gd name="connsiteX10" fmla="*/ 41834 w 43256"/>
              <a:gd name="connsiteY10" fmla="*/ 15213 h 40633"/>
              <a:gd name="connsiteX11" fmla="*/ 40386 w 43256"/>
              <a:gd name="connsiteY11" fmla="*/ 17889 h 40633"/>
              <a:gd name="connsiteX12" fmla="*/ 38360 w 43256"/>
              <a:gd name="connsiteY12" fmla="*/ 5285 h 40633"/>
              <a:gd name="connsiteX13" fmla="*/ 38436 w 43256"/>
              <a:gd name="connsiteY13" fmla="*/ 6549 h 40633"/>
              <a:gd name="connsiteX14" fmla="*/ 29114 w 43256"/>
              <a:gd name="connsiteY14" fmla="*/ 3811 h 40633"/>
              <a:gd name="connsiteX15" fmla="*/ 29856 w 43256"/>
              <a:gd name="connsiteY15" fmla="*/ 2199 h 40633"/>
              <a:gd name="connsiteX16" fmla="*/ 22177 w 43256"/>
              <a:gd name="connsiteY16" fmla="*/ 4579 h 40633"/>
              <a:gd name="connsiteX17" fmla="*/ 22536 w 43256"/>
              <a:gd name="connsiteY17" fmla="*/ 3189 h 40633"/>
              <a:gd name="connsiteX18" fmla="*/ 14036 w 43256"/>
              <a:gd name="connsiteY18" fmla="*/ 5051 h 40633"/>
              <a:gd name="connsiteX19" fmla="*/ 15336 w 43256"/>
              <a:gd name="connsiteY19" fmla="*/ 6399 h 40633"/>
              <a:gd name="connsiteX20" fmla="*/ 4163 w 43256"/>
              <a:gd name="connsiteY20" fmla="*/ 15648 h 40633"/>
              <a:gd name="connsiteX21" fmla="*/ 3936 w 43256"/>
              <a:gd name="connsiteY21" fmla="*/ 14229 h 40633"/>
              <a:gd name="connsiteX0" fmla="*/ 3936 w 43256"/>
              <a:gd name="connsiteY0" fmla="*/ 14229 h 40633"/>
              <a:gd name="connsiteX1" fmla="*/ 5659 w 43256"/>
              <a:gd name="connsiteY1" fmla="*/ 6766 h 40633"/>
              <a:gd name="connsiteX2" fmla="*/ 14041 w 43256"/>
              <a:gd name="connsiteY2" fmla="*/ 5061 h 40633"/>
              <a:gd name="connsiteX3" fmla="*/ 22492 w 43256"/>
              <a:gd name="connsiteY3" fmla="*/ 3291 h 40633"/>
              <a:gd name="connsiteX4" fmla="*/ 25785 w 43256"/>
              <a:gd name="connsiteY4" fmla="*/ 59 h 40633"/>
              <a:gd name="connsiteX5" fmla="*/ 29869 w 43256"/>
              <a:gd name="connsiteY5" fmla="*/ 2340 h 40633"/>
              <a:gd name="connsiteX6" fmla="*/ 35499 w 43256"/>
              <a:gd name="connsiteY6" fmla="*/ 549 h 40633"/>
              <a:gd name="connsiteX7" fmla="*/ 38354 w 43256"/>
              <a:gd name="connsiteY7" fmla="*/ 5435 h 40633"/>
              <a:gd name="connsiteX8" fmla="*/ 42018 w 43256"/>
              <a:gd name="connsiteY8" fmla="*/ 10177 h 40633"/>
              <a:gd name="connsiteX9" fmla="*/ 41854 w 43256"/>
              <a:gd name="connsiteY9" fmla="*/ 15319 h 40633"/>
              <a:gd name="connsiteX10" fmla="*/ 43052 w 43256"/>
              <a:gd name="connsiteY10" fmla="*/ 23181 h 40633"/>
              <a:gd name="connsiteX11" fmla="*/ 37440 w 43256"/>
              <a:gd name="connsiteY11" fmla="*/ 30063 h 40633"/>
              <a:gd name="connsiteX12" fmla="*/ 35431 w 43256"/>
              <a:gd name="connsiteY12" fmla="*/ 35960 h 40633"/>
              <a:gd name="connsiteX13" fmla="*/ 28591 w 43256"/>
              <a:gd name="connsiteY13" fmla="*/ 36674 h 40633"/>
              <a:gd name="connsiteX14" fmla="*/ 24089 w 43256"/>
              <a:gd name="connsiteY14" fmla="*/ 35844 h 40633"/>
              <a:gd name="connsiteX15" fmla="*/ 16516 w 43256"/>
              <a:gd name="connsiteY15" fmla="*/ 39125 h 40633"/>
              <a:gd name="connsiteX16" fmla="*/ 5840 w 43256"/>
              <a:gd name="connsiteY16" fmla="*/ 35331 h 40633"/>
              <a:gd name="connsiteX17" fmla="*/ 1146 w 43256"/>
              <a:gd name="connsiteY17" fmla="*/ 31109 h 40633"/>
              <a:gd name="connsiteX18" fmla="*/ 2149 w 43256"/>
              <a:gd name="connsiteY18" fmla="*/ 25410 h 40633"/>
              <a:gd name="connsiteX19" fmla="*/ 31 w 43256"/>
              <a:gd name="connsiteY19" fmla="*/ 19563 h 40633"/>
              <a:gd name="connsiteX20" fmla="*/ 3899 w 43256"/>
              <a:gd name="connsiteY20" fmla="*/ 14366 h 40633"/>
              <a:gd name="connsiteX21" fmla="*/ 3936 w 43256"/>
              <a:gd name="connsiteY21" fmla="*/ 14229 h 40633"/>
              <a:gd name="connsiteX0" fmla="*/ 4729 w 43256"/>
              <a:gd name="connsiteY0" fmla="*/ 26036 h 40633"/>
              <a:gd name="connsiteX1" fmla="*/ 2196 w 43256"/>
              <a:gd name="connsiteY1" fmla="*/ 25239 h 40633"/>
              <a:gd name="connsiteX2" fmla="*/ 6964 w 43256"/>
              <a:gd name="connsiteY2" fmla="*/ 34758 h 40633"/>
              <a:gd name="connsiteX3" fmla="*/ 5856 w 43256"/>
              <a:gd name="connsiteY3" fmla="*/ 35139 h 40633"/>
              <a:gd name="connsiteX4" fmla="*/ 16514 w 43256"/>
              <a:gd name="connsiteY4" fmla="*/ 38949 h 40633"/>
              <a:gd name="connsiteX5" fmla="*/ 12375 w 43256"/>
              <a:gd name="connsiteY5" fmla="*/ 30088 h 40633"/>
              <a:gd name="connsiteX6" fmla="*/ 28863 w 43256"/>
              <a:gd name="connsiteY6" fmla="*/ 34610 h 40633"/>
              <a:gd name="connsiteX7" fmla="*/ 28596 w 43256"/>
              <a:gd name="connsiteY7" fmla="*/ 36519 h 40633"/>
              <a:gd name="connsiteX8" fmla="*/ 34165 w 43256"/>
              <a:gd name="connsiteY8" fmla="*/ 22813 h 40633"/>
              <a:gd name="connsiteX9" fmla="*/ 37416 w 43256"/>
              <a:gd name="connsiteY9" fmla="*/ 29949 h 40633"/>
              <a:gd name="connsiteX10" fmla="*/ 41834 w 43256"/>
              <a:gd name="connsiteY10" fmla="*/ 15213 h 40633"/>
              <a:gd name="connsiteX11" fmla="*/ 40386 w 43256"/>
              <a:gd name="connsiteY11" fmla="*/ 17889 h 40633"/>
              <a:gd name="connsiteX12" fmla="*/ 38360 w 43256"/>
              <a:gd name="connsiteY12" fmla="*/ 5285 h 40633"/>
              <a:gd name="connsiteX13" fmla="*/ 38436 w 43256"/>
              <a:gd name="connsiteY13" fmla="*/ 6549 h 40633"/>
              <a:gd name="connsiteX14" fmla="*/ 29114 w 43256"/>
              <a:gd name="connsiteY14" fmla="*/ 3811 h 40633"/>
              <a:gd name="connsiteX15" fmla="*/ 29856 w 43256"/>
              <a:gd name="connsiteY15" fmla="*/ 2199 h 40633"/>
              <a:gd name="connsiteX16" fmla="*/ 22177 w 43256"/>
              <a:gd name="connsiteY16" fmla="*/ 4579 h 40633"/>
              <a:gd name="connsiteX17" fmla="*/ 22536 w 43256"/>
              <a:gd name="connsiteY17" fmla="*/ 3189 h 40633"/>
              <a:gd name="connsiteX18" fmla="*/ 14036 w 43256"/>
              <a:gd name="connsiteY18" fmla="*/ 5051 h 40633"/>
              <a:gd name="connsiteX19" fmla="*/ 15336 w 43256"/>
              <a:gd name="connsiteY19" fmla="*/ 6399 h 40633"/>
              <a:gd name="connsiteX20" fmla="*/ 4163 w 43256"/>
              <a:gd name="connsiteY20" fmla="*/ 15648 h 40633"/>
              <a:gd name="connsiteX21" fmla="*/ 3936 w 43256"/>
              <a:gd name="connsiteY21" fmla="*/ 14229 h 40633"/>
              <a:gd name="connsiteX0" fmla="*/ 3936 w 43256"/>
              <a:gd name="connsiteY0" fmla="*/ 14229 h 40633"/>
              <a:gd name="connsiteX1" fmla="*/ 5659 w 43256"/>
              <a:gd name="connsiteY1" fmla="*/ 6766 h 40633"/>
              <a:gd name="connsiteX2" fmla="*/ 14041 w 43256"/>
              <a:gd name="connsiteY2" fmla="*/ 5061 h 40633"/>
              <a:gd name="connsiteX3" fmla="*/ 22492 w 43256"/>
              <a:gd name="connsiteY3" fmla="*/ 3291 h 40633"/>
              <a:gd name="connsiteX4" fmla="*/ 25785 w 43256"/>
              <a:gd name="connsiteY4" fmla="*/ 59 h 40633"/>
              <a:gd name="connsiteX5" fmla="*/ 29869 w 43256"/>
              <a:gd name="connsiteY5" fmla="*/ 2340 h 40633"/>
              <a:gd name="connsiteX6" fmla="*/ 35499 w 43256"/>
              <a:gd name="connsiteY6" fmla="*/ 549 h 40633"/>
              <a:gd name="connsiteX7" fmla="*/ 38354 w 43256"/>
              <a:gd name="connsiteY7" fmla="*/ 5435 h 40633"/>
              <a:gd name="connsiteX8" fmla="*/ 42018 w 43256"/>
              <a:gd name="connsiteY8" fmla="*/ 10177 h 40633"/>
              <a:gd name="connsiteX9" fmla="*/ 41854 w 43256"/>
              <a:gd name="connsiteY9" fmla="*/ 15319 h 40633"/>
              <a:gd name="connsiteX10" fmla="*/ 43052 w 43256"/>
              <a:gd name="connsiteY10" fmla="*/ 23181 h 40633"/>
              <a:gd name="connsiteX11" fmla="*/ 37440 w 43256"/>
              <a:gd name="connsiteY11" fmla="*/ 30063 h 40633"/>
              <a:gd name="connsiteX12" fmla="*/ 35431 w 43256"/>
              <a:gd name="connsiteY12" fmla="*/ 35960 h 40633"/>
              <a:gd name="connsiteX13" fmla="*/ 28591 w 43256"/>
              <a:gd name="connsiteY13" fmla="*/ 36674 h 40633"/>
              <a:gd name="connsiteX14" fmla="*/ 24089 w 43256"/>
              <a:gd name="connsiteY14" fmla="*/ 35844 h 40633"/>
              <a:gd name="connsiteX15" fmla="*/ 16516 w 43256"/>
              <a:gd name="connsiteY15" fmla="*/ 39125 h 40633"/>
              <a:gd name="connsiteX16" fmla="*/ 5840 w 43256"/>
              <a:gd name="connsiteY16" fmla="*/ 35331 h 40633"/>
              <a:gd name="connsiteX17" fmla="*/ 1146 w 43256"/>
              <a:gd name="connsiteY17" fmla="*/ 31109 h 40633"/>
              <a:gd name="connsiteX18" fmla="*/ 2149 w 43256"/>
              <a:gd name="connsiteY18" fmla="*/ 25410 h 40633"/>
              <a:gd name="connsiteX19" fmla="*/ 31 w 43256"/>
              <a:gd name="connsiteY19" fmla="*/ 19563 h 40633"/>
              <a:gd name="connsiteX20" fmla="*/ 3899 w 43256"/>
              <a:gd name="connsiteY20" fmla="*/ 14366 h 40633"/>
              <a:gd name="connsiteX21" fmla="*/ 3936 w 43256"/>
              <a:gd name="connsiteY21" fmla="*/ 14229 h 40633"/>
              <a:gd name="connsiteX0" fmla="*/ 4729 w 43256"/>
              <a:gd name="connsiteY0" fmla="*/ 26036 h 40633"/>
              <a:gd name="connsiteX1" fmla="*/ 2196 w 43256"/>
              <a:gd name="connsiteY1" fmla="*/ 25239 h 40633"/>
              <a:gd name="connsiteX2" fmla="*/ 10821 w 43256"/>
              <a:gd name="connsiteY2" fmla="*/ 32384 h 40633"/>
              <a:gd name="connsiteX3" fmla="*/ 5856 w 43256"/>
              <a:gd name="connsiteY3" fmla="*/ 35139 h 40633"/>
              <a:gd name="connsiteX4" fmla="*/ 16514 w 43256"/>
              <a:gd name="connsiteY4" fmla="*/ 38949 h 40633"/>
              <a:gd name="connsiteX5" fmla="*/ 12375 w 43256"/>
              <a:gd name="connsiteY5" fmla="*/ 30088 h 40633"/>
              <a:gd name="connsiteX6" fmla="*/ 28863 w 43256"/>
              <a:gd name="connsiteY6" fmla="*/ 34610 h 40633"/>
              <a:gd name="connsiteX7" fmla="*/ 28596 w 43256"/>
              <a:gd name="connsiteY7" fmla="*/ 36519 h 40633"/>
              <a:gd name="connsiteX8" fmla="*/ 34165 w 43256"/>
              <a:gd name="connsiteY8" fmla="*/ 22813 h 40633"/>
              <a:gd name="connsiteX9" fmla="*/ 37416 w 43256"/>
              <a:gd name="connsiteY9" fmla="*/ 29949 h 40633"/>
              <a:gd name="connsiteX10" fmla="*/ 41834 w 43256"/>
              <a:gd name="connsiteY10" fmla="*/ 15213 h 40633"/>
              <a:gd name="connsiteX11" fmla="*/ 40386 w 43256"/>
              <a:gd name="connsiteY11" fmla="*/ 17889 h 40633"/>
              <a:gd name="connsiteX12" fmla="*/ 38360 w 43256"/>
              <a:gd name="connsiteY12" fmla="*/ 5285 h 40633"/>
              <a:gd name="connsiteX13" fmla="*/ 38436 w 43256"/>
              <a:gd name="connsiteY13" fmla="*/ 6549 h 40633"/>
              <a:gd name="connsiteX14" fmla="*/ 29114 w 43256"/>
              <a:gd name="connsiteY14" fmla="*/ 3811 h 40633"/>
              <a:gd name="connsiteX15" fmla="*/ 29856 w 43256"/>
              <a:gd name="connsiteY15" fmla="*/ 2199 h 40633"/>
              <a:gd name="connsiteX16" fmla="*/ 22177 w 43256"/>
              <a:gd name="connsiteY16" fmla="*/ 4579 h 40633"/>
              <a:gd name="connsiteX17" fmla="*/ 22536 w 43256"/>
              <a:gd name="connsiteY17" fmla="*/ 3189 h 40633"/>
              <a:gd name="connsiteX18" fmla="*/ 14036 w 43256"/>
              <a:gd name="connsiteY18" fmla="*/ 5051 h 40633"/>
              <a:gd name="connsiteX19" fmla="*/ 15336 w 43256"/>
              <a:gd name="connsiteY19" fmla="*/ 6399 h 40633"/>
              <a:gd name="connsiteX20" fmla="*/ 4163 w 43256"/>
              <a:gd name="connsiteY20" fmla="*/ 15648 h 40633"/>
              <a:gd name="connsiteX21" fmla="*/ 3936 w 43256"/>
              <a:gd name="connsiteY21" fmla="*/ 14229 h 40633"/>
              <a:gd name="connsiteX0" fmla="*/ 3936 w 43256"/>
              <a:gd name="connsiteY0" fmla="*/ 14229 h 40633"/>
              <a:gd name="connsiteX1" fmla="*/ 5659 w 43256"/>
              <a:gd name="connsiteY1" fmla="*/ 6766 h 40633"/>
              <a:gd name="connsiteX2" fmla="*/ 14041 w 43256"/>
              <a:gd name="connsiteY2" fmla="*/ 5061 h 40633"/>
              <a:gd name="connsiteX3" fmla="*/ 22492 w 43256"/>
              <a:gd name="connsiteY3" fmla="*/ 3291 h 40633"/>
              <a:gd name="connsiteX4" fmla="*/ 25785 w 43256"/>
              <a:gd name="connsiteY4" fmla="*/ 59 h 40633"/>
              <a:gd name="connsiteX5" fmla="*/ 29869 w 43256"/>
              <a:gd name="connsiteY5" fmla="*/ 2340 h 40633"/>
              <a:gd name="connsiteX6" fmla="*/ 35499 w 43256"/>
              <a:gd name="connsiteY6" fmla="*/ 549 h 40633"/>
              <a:gd name="connsiteX7" fmla="*/ 38354 w 43256"/>
              <a:gd name="connsiteY7" fmla="*/ 5435 h 40633"/>
              <a:gd name="connsiteX8" fmla="*/ 42018 w 43256"/>
              <a:gd name="connsiteY8" fmla="*/ 10177 h 40633"/>
              <a:gd name="connsiteX9" fmla="*/ 41854 w 43256"/>
              <a:gd name="connsiteY9" fmla="*/ 15319 h 40633"/>
              <a:gd name="connsiteX10" fmla="*/ 43052 w 43256"/>
              <a:gd name="connsiteY10" fmla="*/ 23181 h 40633"/>
              <a:gd name="connsiteX11" fmla="*/ 37440 w 43256"/>
              <a:gd name="connsiteY11" fmla="*/ 30063 h 40633"/>
              <a:gd name="connsiteX12" fmla="*/ 35431 w 43256"/>
              <a:gd name="connsiteY12" fmla="*/ 35960 h 40633"/>
              <a:gd name="connsiteX13" fmla="*/ 28591 w 43256"/>
              <a:gd name="connsiteY13" fmla="*/ 36674 h 40633"/>
              <a:gd name="connsiteX14" fmla="*/ 24089 w 43256"/>
              <a:gd name="connsiteY14" fmla="*/ 35844 h 40633"/>
              <a:gd name="connsiteX15" fmla="*/ 16516 w 43256"/>
              <a:gd name="connsiteY15" fmla="*/ 39125 h 40633"/>
              <a:gd name="connsiteX16" fmla="*/ 5840 w 43256"/>
              <a:gd name="connsiteY16" fmla="*/ 35331 h 40633"/>
              <a:gd name="connsiteX17" fmla="*/ 1146 w 43256"/>
              <a:gd name="connsiteY17" fmla="*/ 31109 h 40633"/>
              <a:gd name="connsiteX18" fmla="*/ 2149 w 43256"/>
              <a:gd name="connsiteY18" fmla="*/ 25410 h 40633"/>
              <a:gd name="connsiteX19" fmla="*/ 31 w 43256"/>
              <a:gd name="connsiteY19" fmla="*/ 19563 h 40633"/>
              <a:gd name="connsiteX20" fmla="*/ 3899 w 43256"/>
              <a:gd name="connsiteY20" fmla="*/ 14366 h 40633"/>
              <a:gd name="connsiteX21" fmla="*/ 3936 w 43256"/>
              <a:gd name="connsiteY21" fmla="*/ 14229 h 40633"/>
              <a:gd name="connsiteX0" fmla="*/ 4729 w 43256"/>
              <a:gd name="connsiteY0" fmla="*/ 26036 h 40633"/>
              <a:gd name="connsiteX1" fmla="*/ 2196 w 43256"/>
              <a:gd name="connsiteY1" fmla="*/ 25239 h 40633"/>
              <a:gd name="connsiteX2" fmla="*/ 10821 w 43256"/>
              <a:gd name="connsiteY2" fmla="*/ 32384 h 40633"/>
              <a:gd name="connsiteX3" fmla="*/ 5856 w 43256"/>
              <a:gd name="connsiteY3" fmla="*/ 35139 h 40633"/>
              <a:gd name="connsiteX4" fmla="*/ 16514 w 43256"/>
              <a:gd name="connsiteY4" fmla="*/ 38949 h 40633"/>
              <a:gd name="connsiteX5" fmla="*/ 12761 w 43256"/>
              <a:gd name="connsiteY5" fmla="*/ 38633 h 40633"/>
              <a:gd name="connsiteX6" fmla="*/ 28863 w 43256"/>
              <a:gd name="connsiteY6" fmla="*/ 34610 h 40633"/>
              <a:gd name="connsiteX7" fmla="*/ 28596 w 43256"/>
              <a:gd name="connsiteY7" fmla="*/ 36519 h 40633"/>
              <a:gd name="connsiteX8" fmla="*/ 34165 w 43256"/>
              <a:gd name="connsiteY8" fmla="*/ 22813 h 40633"/>
              <a:gd name="connsiteX9" fmla="*/ 37416 w 43256"/>
              <a:gd name="connsiteY9" fmla="*/ 29949 h 40633"/>
              <a:gd name="connsiteX10" fmla="*/ 41834 w 43256"/>
              <a:gd name="connsiteY10" fmla="*/ 15213 h 40633"/>
              <a:gd name="connsiteX11" fmla="*/ 40386 w 43256"/>
              <a:gd name="connsiteY11" fmla="*/ 17889 h 40633"/>
              <a:gd name="connsiteX12" fmla="*/ 38360 w 43256"/>
              <a:gd name="connsiteY12" fmla="*/ 5285 h 40633"/>
              <a:gd name="connsiteX13" fmla="*/ 38436 w 43256"/>
              <a:gd name="connsiteY13" fmla="*/ 6549 h 40633"/>
              <a:gd name="connsiteX14" fmla="*/ 29114 w 43256"/>
              <a:gd name="connsiteY14" fmla="*/ 3811 h 40633"/>
              <a:gd name="connsiteX15" fmla="*/ 29856 w 43256"/>
              <a:gd name="connsiteY15" fmla="*/ 2199 h 40633"/>
              <a:gd name="connsiteX16" fmla="*/ 22177 w 43256"/>
              <a:gd name="connsiteY16" fmla="*/ 4579 h 40633"/>
              <a:gd name="connsiteX17" fmla="*/ 22536 w 43256"/>
              <a:gd name="connsiteY17" fmla="*/ 3189 h 40633"/>
              <a:gd name="connsiteX18" fmla="*/ 14036 w 43256"/>
              <a:gd name="connsiteY18" fmla="*/ 5051 h 40633"/>
              <a:gd name="connsiteX19" fmla="*/ 15336 w 43256"/>
              <a:gd name="connsiteY19" fmla="*/ 6399 h 40633"/>
              <a:gd name="connsiteX20" fmla="*/ 4163 w 43256"/>
              <a:gd name="connsiteY20" fmla="*/ 15648 h 40633"/>
              <a:gd name="connsiteX21" fmla="*/ 3936 w 43256"/>
              <a:gd name="connsiteY21" fmla="*/ 14229 h 40633"/>
              <a:gd name="connsiteX0" fmla="*/ 3936 w 43256"/>
              <a:gd name="connsiteY0" fmla="*/ 14229 h 40633"/>
              <a:gd name="connsiteX1" fmla="*/ 5659 w 43256"/>
              <a:gd name="connsiteY1" fmla="*/ 6766 h 40633"/>
              <a:gd name="connsiteX2" fmla="*/ 14041 w 43256"/>
              <a:gd name="connsiteY2" fmla="*/ 5061 h 40633"/>
              <a:gd name="connsiteX3" fmla="*/ 22492 w 43256"/>
              <a:gd name="connsiteY3" fmla="*/ 3291 h 40633"/>
              <a:gd name="connsiteX4" fmla="*/ 25785 w 43256"/>
              <a:gd name="connsiteY4" fmla="*/ 59 h 40633"/>
              <a:gd name="connsiteX5" fmla="*/ 29869 w 43256"/>
              <a:gd name="connsiteY5" fmla="*/ 2340 h 40633"/>
              <a:gd name="connsiteX6" fmla="*/ 35499 w 43256"/>
              <a:gd name="connsiteY6" fmla="*/ 549 h 40633"/>
              <a:gd name="connsiteX7" fmla="*/ 38354 w 43256"/>
              <a:gd name="connsiteY7" fmla="*/ 5435 h 40633"/>
              <a:gd name="connsiteX8" fmla="*/ 42018 w 43256"/>
              <a:gd name="connsiteY8" fmla="*/ 10177 h 40633"/>
              <a:gd name="connsiteX9" fmla="*/ 41854 w 43256"/>
              <a:gd name="connsiteY9" fmla="*/ 15319 h 40633"/>
              <a:gd name="connsiteX10" fmla="*/ 43052 w 43256"/>
              <a:gd name="connsiteY10" fmla="*/ 23181 h 40633"/>
              <a:gd name="connsiteX11" fmla="*/ 37440 w 43256"/>
              <a:gd name="connsiteY11" fmla="*/ 30063 h 40633"/>
              <a:gd name="connsiteX12" fmla="*/ 35431 w 43256"/>
              <a:gd name="connsiteY12" fmla="*/ 35960 h 40633"/>
              <a:gd name="connsiteX13" fmla="*/ 28591 w 43256"/>
              <a:gd name="connsiteY13" fmla="*/ 36674 h 40633"/>
              <a:gd name="connsiteX14" fmla="*/ 24089 w 43256"/>
              <a:gd name="connsiteY14" fmla="*/ 35844 h 40633"/>
              <a:gd name="connsiteX15" fmla="*/ 16516 w 43256"/>
              <a:gd name="connsiteY15" fmla="*/ 39125 h 40633"/>
              <a:gd name="connsiteX16" fmla="*/ 5840 w 43256"/>
              <a:gd name="connsiteY16" fmla="*/ 35331 h 40633"/>
              <a:gd name="connsiteX17" fmla="*/ 1146 w 43256"/>
              <a:gd name="connsiteY17" fmla="*/ 31109 h 40633"/>
              <a:gd name="connsiteX18" fmla="*/ 2149 w 43256"/>
              <a:gd name="connsiteY18" fmla="*/ 25410 h 40633"/>
              <a:gd name="connsiteX19" fmla="*/ 31 w 43256"/>
              <a:gd name="connsiteY19" fmla="*/ 19563 h 40633"/>
              <a:gd name="connsiteX20" fmla="*/ 3899 w 43256"/>
              <a:gd name="connsiteY20" fmla="*/ 14366 h 40633"/>
              <a:gd name="connsiteX21" fmla="*/ 3936 w 43256"/>
              <a:gd name="connsiteY21" fmla="*/ 14229 h 40633"/>
              <a:gd name="connsiteX0" fmla="*/ 4729 w 43256"/>
              <a:gd name="connsiteY0" fmla="*/ 26036 h 40633"/>
              <a:gd name="connsiteX1" fmla="*/ 2196 w 43256"/>
              <a:gd name="connsiteY1" fmla="*/ 25239 h 40633"/>
              <a:gd name="connsiteX2" fmla="*/ 10821 w 43256"/>
              <a:gd name="connsiteY2" fmla="*/ 39505 h 40633"/>
              <a:gd name="connsiteX3" fmla="*/ 5856 w 43256"/>
              <a:gd name="connsiteY3" fmla="*/ 35139 h 40633"/>
              <a:gd name="connsiteX4" fmla="*/ 16514 w 43256"/>
              <a:gd name="connsiteY4" fmla="*/ 38949 h 40633"/>
              <a:gd name="connsiteX5" fmla="*/ 12761 w 43256"/>
              <a:gd name="connsiteY5" fmla="*/ 38633 h 40633"/>
              <a:gd name="connsiteX6" fmla="*/ 28863 w 43256"/>
              <a:gd name="connsiteY6" fmla="*/ 34610 h 40633"/>
              <a:gd name="connsiteX7" fmla="*/ 28596 w 43256"/>
              <a:gd name="connsiteY7" fmla="*/ 36519 h 40633"/>
              <a:gd name="connsiteX8" fmla="*/ 34165 w 43256"/>
              <a:gd name="connsiteY8" fmla="*/ 22813 h 40633"/>
              <a:gd name="connsiteX9" fmla="*/ 37416 w 43256"/>
              <a:gd name="connsiteY9" fmla="*/ 29949 h 40633"/>
              <a:gd name="connsiteX10" fmla="*/ 41834 w 43256"/>
              <a:gd name="connsiteY10" fmla="*/ 15213 h 40633"/>
              <a:gd name="connsiteX11" fmla="*/ 40386 w 43256"/>
              <a:gd name="connsiteY11" fmla="*/ 17889 h 40633"/>
              <a:gd name="connsiteX12" fmla="*/ 38360 w 43256"/>
              <a:gd name="connsiteY12" fmla="*/ 5285 h 40633"/>
              <a:gd name="connsiteX13" fmla="*/ 38436 w 43256"/>
              <a:gd name="connsiteY13" fmla="*/ 6549 h 40633"/>
              <a:gd name="connsiteX14" fmla="*/ 29114 w 43256"/>
              <a:gd name="connsiteY14" fmla="*/ 3811 h 40633"/>
              <a:gd name="connsiteX15" fmla="*/ 29856 w 43256"/>
              <a:gd name="connsiteY15" fmla="*/ 2199 h 40633"/>
              <a:gd name="connsiteX16" fmla="*/ 22177 w 43256"/>
              <a:gd name="connsiteY16" fmla="*/ 4579 h 40633"/>
              <a:gd name="connsiteX17" fmla="*/ 22536 w 43256"/>
              <a:gd name="connsiteY17" fmla="*/ 3189 h 40633"/>
              <a:gd name="connsiteX18" fmla="*/ 14036 w 43256"/>
              <a:gd name="connsiteY18" fmla="*/ 5051 h 40633"/>
              <a:gd name="connsiteX19" fmla="*/ 15336 w 43256"/>
              <a:gd name="connsiteY19" fmla="*/ 6399 h 40633"/>
              <a:gd name="connsiteX20" fmla="*/ 4163 w 43256"/>
              <a:gd name="connsiteY20" fmla="*/ 15648 h 40633"/>
              <a:gd name="connsiteX21" fmla="*/ 3936 w 43256"/>
              <a:gd name="connsiteY21" fmla="*/ 14229 h 40633"/>
              <a:gd name="connsiteX0" fmla="*/ 3936 w 43256"/>
              <a:gd name="connsiteY0" fmla="*/ 14229 h 40633"/>
              <a:gd name="connsiteX1" fmla="*/ 5659 w 43256"/>
              <a:gd name="connsiteY1" fmla="*/ 6766 h 40633"/>
              <a:gd name="connsiteX2" fmla="*/ 14041 w 43256"/>
              <a:gd name="connsiteY2" fmla="*/ 5061 h 40633"/>
              <a:gd name="connsiteX3" fmla="*/ 22492 w 43256"/>
              <a:gd name="connsiteY3" fmla="*/ 3291 h 40633"/>
              <a:gd name="connsiteX4" fmla="*/ 25785 w 43256"/>
              <a:gd name="connsiteY4" fmla="*/ 59 h 40633"/>
              <a:gd name="connsiteX5" fmla="*/ 29869 w 43256"/>
              <a:gd name="connsiteY5" fmla="*/ 2340 h 40633"/>
              <a:gd name="connsiteX6" fmla="*/ 35499 w 43256"/>
              <a:gd name="connsiteY6" fmla="*/ 549 h 40633"/>
              <a:gd name="connsiteX7" fmla="*/ 38354 w 43256"/>
              <a:gd name="connsiteY7" fmla="*/ 5435 h 40633"/>
              <a:gd name="connsiteX8" fmla="*/ 42018 w 43256"/>
              <a:gd name="connsiteY8" fmla="*/ 10177 h 40633"/>
              <a:gd name="connsiteX9" fmla="*/ 41854 w 43256"/>
              <a:gd name="connsiteY9" fmla="*/ 15319 h 40633"/>
              <a:gd name="connsiteX10" fmla="*/ 43052 w 43256"/>
              <a:gd name="connsiteY10" fmla="*/ 23181 h 40633"/>
              <a:gd name="connsiteX11" fmla="*/ 37440 w 43256"/>
              <a:gd name="connsiteY11" fmla="*/ 30063 h 40633"/>
              <a:gd name="connsiteX12" fmla="*/ 35431 w 43256"/>
              <a:gd name="connsiteY12" fmla="*/ 35960 h 40633"/>
              <a:gd name="connsiteX13" fmla="*/ 28591 w 43256"/>
              <a:gd name="connsiteY13" fmla="*/ 36674 h 40633"/>
              <a:gd name="connsiteX14" fmla="*/ 24089 w 43256"/>
              <a:gd name="connsiteY14" fmla="*/ 35844 h 40633"/>
              <a:gd name="connsiteX15" fmla="*/ 16516 w 43256"/>
              <a:gd name="connsiteY15" fmla="*/ 39125 h 40633"/>
              <a:gd name="connsiteX16" fmla="*/ 5840 w 43256"/>
              <a:gd name="connsiteY16" fmla="*/ 35331 h 40633"/>
              <a:gd name="connsiteX17" fmla="*/ 1146 w 43256"/>
              <a:gd name="connsiteY17" fmla="*/ 31109 h 40633"/>
              <a:gd name="connsiteX18" fmla="*/ 2149 w 43256"/>
              <a:gd name="connsiteY18" fmla="*/ 25410 h 40633"/>
              <a:gd name="connsiteX19" fmla="*/ 31 w 43256"/>
              <a:gd name="connsiteY19" fmla="*/ 19563 h 40633"/>
              <a:gd name="connsiteX20" fmla="*/ 3899 w 43256"/>
              <a:gd name="connsiteY20" fmla="*/ 14366 h 40633"/>
              <a:gd name="connsiteX21" fmla="*/ 3936 w 43256"/>
              <a:gd name="connsiteY21" fmla="*/ 14229 h 40633"/>
              <a:gd name="connsiteX0" fmla="*/ 4729 w 43256"/>
              <a:gd name="connsiteY0" fmla="*/ 26036 h 40633"/>
              <a:gd name="connsiteX1" fmla="*/ 2196 w 43256"/>
              <a:gd name="connsiteY1" fmla="*/ 25239 h 40633"/>
              <a:gd name="connsiteX2" fmla="*/ 12364 w 43256"/>
              <a:gd name="connsiteY2" fmla="*/ 33334 h 40633"/>
              <a:gd name="connsiteX3" fmla="*/ 5856 w 43256"/>
              <a:gd name="connsiteY3" fmla="*/ 35139 h 40633"/>
              <a:gd name="connsiteX4" fmla="*/ 16514 w 43256"/>
              <a:gd name="connsiteY4" fmla="*/ 38949 h 40633"/>
              <a:gd name="connsiteX5" fmla="*/ 12761 w 43256"/>
              <a:gd name="connsiteY5" fmla="*/ 38633 h 40633"/>
              <a:gd name="connsiteX6" fmla="*/ 28863 w 43256"/>
              <a:gd name="connsiteY6" fmla="*/ 34610 h 40633"/>
              <a:gd name="connsiteX7" fmla="*/ 28596 w 43256"/>
              <a:gd name="connsiteY7" fmla="*/ 36519 h 40633"/>
              <a:gd name="connsiteX8" fmla="*/ 34165 w 43256"/>
              <a:gd name="connsiteY8" fmla="*/ 22813 h 40633"/>
              <a:gd name="connsiteX9" fmla="*/ 37416 w 43256"/>
              <a:gd name="connsiteY9" fmla="*/ 29949 h 40633"/>
              <a:gd name="connsiteX10" fmla="*/ 41834 w 43256"/>
              <a:gd name="connsiteY10" fmla="*/ 15213 h 40633"/>
              <a:gd name="connsiteX11" fmla="*/ 40386 w 43256"/>
              <a:gd name="connsiteY11" fmla="*/ 17889 h 40633"/>
              <a:gd name="connsiteX12" fmla="*/ 38360 w 43256"/>
              <a:gd name="connsiteY12" fmla="*/ 5285 h 40633"/>
              <a:gd name="connsiteX13" fmla="*/ 38436 w 43256"/>
              <a:gd name="connsiteY13" fmla="*/ 6549 h 40633"/>
              <a:gd name="connsiteX14" fmla="*/ 29114 w 43256"/>
              <a:gd name="connsiteY14" fmla="*/ 3811 h 40633"/>
              <a:gd name="connsiteX15" fmla="*/ 29856 w 43256"/>
              <a:gd name="connsiteY15" fmla="*/ 2199 h 40633"/>
              <a:gd name="connsiteX16" fmla="*/ 22177 w 43256"/>
              <a:gd name="connsiteY16" fmla="*/ 4579 h 40633"/>
              <a:gd name="connsiteX17" fmla="*/ 22536 w 43256"/>
              <a:gd name="connsiteY17" fmla="*/ 3189 h 40633"/>
              <a:gd name="connsiteX18" fmla="*/ 14036 w 43256"/>
              <a:gd name="connsiteY18" fmla="*/ 5051 h 40633"/>
              <a:gd name="connsiteX19" fmla="*/ 15336 w 43256"/>
              <a:gd name="connsiteY19" fmla="*/ 6399 h 40633"/>
              <a:gd name="connsiteX20" fmla="*/ 4163 w 43256"/>
              <a:gd name="connsiteY20" fmla="*/ 15648 h 40633"/>
              <a:gd name="connsiteX21" fmla="*/ 3936 w 43256"/>
              <a:gd name="connsiteY21" fmla="*/ 14229 h 40633"/>
              <a:gd name="connsiteX0" fmla="*/ 3936 w 43256"/>
              <a:gd name="connsiteY0" fmla="*/ 14229 h 40108"/>
              <a:gd name="connsiteX1" fmla="*/ 5659 w 43256"/>
              <a:gd name="connsiteY1" fmla="*/ 6766 h 40108"/>
              <a:gd name="connsiteX2" fmla="*/ 14041 w 43256"/>
              <a:gd name="connsiteY2" fmla="*/ 5061 h 40108"/>
              <a:gd name="connsiteX3" fmla="*/ 22492 w 43256"/>
              <a:gd name="connsiteY3" fmla="*/ 3291 h 40108"/>
              <a:gd name="connsiteX4" fmla="*/ 25785 w 43256"/>
              <a:gd name="connsiteY4" fmla="*/ 59 h 40108"/>
              <a:gd name="connsiteX5" fmla="*/ 29869 w 43256"/>
              <a:gd name="connsiteY5" fmla="*/ 2340 h 40108"/>
              <a:gd name="connsiteX6" fmla="*/ 35499 w 43256"/>
              <a:gd name="connsiteY6" fmla="*/ 549 h 40108"/>
              <a:gd name="connsiteX7" fmla="*/ 38354 w 43256"/>
              <a:gd name="connsiteY7" fmla="*/ 5435 h 40108"/>
              <a:gd name="connsiteX8" fmla="*/ 42018 w 43256"/>
              <a:gd name="connsiteY8" fmla="*/ 10177 h 40108"/>
              <a:gd name="connsiteX9" fmla="*/ 41854 w 43256"/>
              <a:gd name="connsiteY9" fmla="*/ 15319 h 40108"/>
              <a:gd name="connsiteX10" fmla="*/ 43052 w 43256"/>
              <a:gd name="connsiteY10" fmla="*/ 23181 h 40108"/>
              <a:gd name="connsiteX11" fmla="*/ 37440 w 43256"/>
              <a:gd name="connsiteY11" fmla="*/ 30063 h 40108"/>
              <a:gd name="connsiteX12" fmla="*/ 35431 w 43256"/>
              <a:gd name="connsiteY12" fmla="*/ 35960 h 40108"/>
              <a:gd name="connsiteX13" fmla="*/ 28591 w 43256"/>
              <a:gd name="connsiteY13" fmla="*/ 36674 h 40108"/>
              <a:gd name="connsiteX14" fmla="*/ 24089 w 43256"/>
              <a:gd name="connsiteY14" fmla="*/ 35844 h 40108"/>
              <a:gd name="connsiteX15" fmla="*/ 16516 w 43256"/>
              <a:gd name="connsiteY15" fmla="*/ 39125 h 40108"/>
              <a:gd name="connsiteX16" fmla="*/ 13536 w 43256"/>
              <a:gd name="connsiteY16" fmla="*/ 33565 h 40108"/>
              <a:gd name="connsiteX17" fmla="*/ 5840 w 43256"/>
              <a:gd name="connsiteY17" fmla="*/ 35331 h 40108"/>
              <a:gd name="connsiteX18" fmla="*/ 1146 w 43256"/>
              <a:gd name="connsiteY18" fmla="*/ 31109 h 40108"/>
              <a:gd name="connsiteX19" fmla="*/ 2149 w 43256"/>
              <a:gd name="connsiteY19" fmla="*/ 25410 h 40108"/>
              <a:gd name="connsiteX20" fmla="*/ 31 w 43256"/>
              <a:gd name="connsiteY20" fmla="*/ 19563 h 40108"/>
              <a:gd name="connsiteX21" fmla="*/ 3899 w 43256"/>
              <a:gd name="connsiteY21" fmla="*/ 14366 h 40108"/>
              <a:gd name="connsiteX22" fmla="*/ 3936 w 43256"/>
              <a:gd name="connsiteY22" fmla="*/ 14229 h 40108"/>
              <a:gd name="connsiteX0" fmla="*/ 4729 w 43256"/>
              <a:gd name="connsiteY0" fmla="*/ 26036 h 40108"/>
              <a:gd name="connsiteX1" fmla="*/ 2196 w 43256"/>
              <a:gd name="connsiteY1" fmla="*/ 25239 h 40108"/>
              <a:gd name="connsiteX2" fmla="*/ 12364 w 43256"/>
              <a:gd name="connsiteY2" fmla="*/ 33334 h 40108"/>
              <a:gd name="connsiteX3" fmla="*/ 5856 w 43256"/>
              <a:gd name="connsiteY3" fmla="*/ 35139 h 40108"/>
              <a:gd name="connsiteX4" fmla="*/ 16514 w 43256"/>
              <a:gd name="connsiteY4" fmla="*/ 38949 h 40108"/>
              <a:gd name="connsiteX5" fmla="*/ 12761 w 43256"/>
              <a:gd name="connsiteY5" fmla="*/ 38633 h 40108"/>
              <a:gd name="connsiteX6" fmla="*/ 28863 w 43256"/>
              <a:gd name="connsiteY6" fmla="*/ 34610 h 40108"/>
              <a:gd name="connsiteX7" fmla="*/ 28596 w 43256"/>
              <a:gd name="connsiteY7" fmla="*/ 36519 h 40108"/>
              <a:gd name="connsiteX8" fmla="*/ 34165 w 43256"/>
              <a:gd name="connsiteY8" fmla="*/ 22813 h 40108"/>
              <a:gd name="connsiteX9" fmla="*/ 37416 w 43256"/>
              <a:gd name="connsiteY9" fmla="*/ 29949 h 40108"/>
              <a:gd name="connsiteX10" fmla="*/ 41834 w 43256"/>
              <a:gd name="connsiteY10" fmla="*/ 15213 h 40108"/>
              <a:gd name="connsiteX11" fmla="*/ 40386 w 43256"/>
              <a:gd name="connsiteY11" fmla="*/ 17889 h 40108"/>
              <a:gd name="connsiteX12" fmla="*/ 38360 w 43256"/>
              <a:gd name="connsiteY12" fmla="*/ 5285 h 40108"/>
              <a:gd name="connsiteX13" fmla="*/ 38436 w 43256"/>
              <a:gd name="connsiteY13" fmla="*/ 6549 h 40108"/>
              <a:gd name="connsiteX14" fmla="*/ 29114 w 43256"/>
              <a:gd name="connsiteY14" fmla="*/ 3811 h 40108"/>
              <a:gd name="connsiteX15" fmla="*/ 29856 w 43256"/>
              <a:gd name="connsiteY15" fmla="*/ 2199 h 40108"/>
              <a:gd name="connsiteX16" fmla="*/ 22177 w 43256"/>
              <a:gd name="connsiteY16" fmla="*/ 4579 h 40108"/>
              <a:gd name="connsiteX17" fmla="*/ 22536 w 43256"/>
              <a:gd name="connsiteY17" fmla="*/ 3189 h 40108"/>
              <a:gd name="connsiteX18" fmla="*/ 14036 w 43256"/>
              <a:gd name="connsiteY18" fmla="*/ 5051 h 40108"/>
              <a:gd name="connsiteX19" fmla="*/ 15336 w 43256"/>
              <a:gd name="connsiteY19" fmla="*/ 6399 h 40108"/>
              <a:gd name="connsiteX20" fmla="*/ 4163 w 43256"/>
              <a:gd name="connsiteY20" fmla="*/ 15648 h 40108"/>
              <a:gd name="connsiteX21" fmla="*/ 3936 w 43256"/>
              <a:gd name="connsiteY21" fmla="*/ 14229 h 40108"/>
              <a:gd name="connsiteX0" fmla="*/ 3936 w 43256"/>
              <a:gd name="connsiteY0" fmla="*/ 14229 h 40108"/>
              <a:gd name="connsiteX1" fmla="*/ 5659 w 43256"/>
              <a:gd name="connsiteY1" fmla="*/ 6766 h 40108"/>
              <a:gd name="connsiteX2" fmla="*/ 14041 w 43256"/>
              <a:gd name="connsiteY2" fmla="*/ 5061 h 40108"/>
              <a:gd name="connsiteX3" fmla="*/ 22492 w 43256"/>
              <a:gd name="connsiteY3" fmla="*/ 3291 h 40108"/>
              <a:gd name="connsiteX4" fmla="*/ 25785 w 43256"/>
              <a:gd name="connsiteY4" fmla="*/ 59 h 40108"/>
              <a:gd name="connsiteX5" fmla="*/ 29869 w 43256"/>
              <a:gd name="connsiteY5" fmla="*/ 2340 h 40108"/>
              <a:gd name="connsiteX6" fmla="*/ 35499 w 43256"/>
              <a:gd name="connsiteY6" fmla="*/ 549 h 40108"/>
              <a:gd name="connsiteX7" fmla="*/ 38354 w 43256"/>
              <a:gd name="connsiteY7" fmla="*/ 5435 h 40108"/>
              <a:gd name="connsiteX8" fmla="*/ 42018 w 43256"/>
              <a:gd name="connsiteY8" fmla="*/ 10177 h 40108"/>
              <a:gd name="connsiteX9" fmla="*/ 41854 w 43256"/>
              <a:gd name="connsiteY9" fmla="*/ 15319 h 40108"/>
              <a:gd name="connsiteX10" fmla="*/ 43052 w 43256"/>
              <a:gd name="connsiteY10" fmla="*/ 23181 h 40108"/>
              <a:gd name="connsiteX11" fmla="*/ 37440 w 43256"/>
              <a:gd name="connsiteY11" fmla="*/ 30063 h 40108"/>
              <a:gd name="connsiteX12" fmla="*/ 35431 w 43256"/>
              <a:gd name="connsiteY12" fmla="*/ 35960 h 40108"/>
              <a:gd name="connsiteX13" fmla="*/ 28591 w 43256"/>
              <a:gd name="connsiteY13" fmla="*/ 36674 h 40108"/>
              <a:gd name="connsiteX14" fmla="*/ 24089 w 43256"/>
              <a:gd name="connsiteY14" fmla="*/ 35844 h 40108"/>
              <a:gd name="connsiteX15" fmla="*/ 16516 w 43256"/>
              <a:gd name="connsiteY15" fmla="*/ 39125 h 40108"/>
              <a:gd name="connsiteX16" fmla="*/ 13536 w 43256"/>
              <a:gd name="connsiteY16" fmla="*/ 33565 h 40108"/>
              <a:gd name="connsiteX17" fmla="*/ 5840 w 43256"/>
              <a:gd name="connsiteY17" fmla="*/ 35331 h 40108"/>
              <a:gd name="connsiteX18" fmla="*/ 1146 w 43256"/>
              <a:gd name="connsiteY18" fmla="*/ 31109 h 40108"/>
              <a:gd name="connsiteX19" fmla="*/ 2149 w 43256"/>
              <a:gd name="connsiteY19" fmla="*/ 25410 h 40108"/>
              <a:gd name="connsiteX20" fmla="*/ 31 w 43256"/>
              <a:gd name="connsiteY20" fmla="*/ 19563 h 40108"/>
              <a:gd name="connsiteX21" fmla="*/ 3899 w 43256"/>
              <a:gd name="connsiteY21" fmla="*/ 14366 h 40108"/>
              <a:gd name="connsiteX22" fmla="*/ 3936 w 43256"/>
              <a:gd name="connsiteY22" fmla="*/ 14229 h 40108"/>
              <a:gd name="connsiteX0" fmla="*/ 4729 w 43256"/>
              <a:gd name="connsiteY0" fmla="*/ 26036 h 40108"/>
              <a:gd name="connsiteX1" fmla="*/ 2196 w 43256"/>
              <a:gd name="connsiteY1" fmla="*/ 25239 h 40108"/>
              <a:gd name="connsiteX2" fmla="*/ 12364 w 43256"/>
              <a:gd name="connsiteY2" fmla="*/ 33334 h 40108"/>
              <a:gd name="connsiteX3" fmla="*/ 5856 w 43256"/>
              <a:gd name="connsiteY3" fmla="*/ 35139 h 40108"/>
              <a:gd name="connsiteX4" fmla="*/ 20371 w 43256"/>
              <a:gd name="connsiteY4" fmla="*/ 33727 h 40108"/>
              <a:gd name="connsiteX5" fmla="*/ 12761 w 43256"/>
              <a:gd name="connsiteY5" fmla="*/ 38633 h 40108"/>
              <a:gd name="connsiteX6" fmla="*/ 28863 w 43256"/>
              <a:gd name="connsiteY6" fmla="*/ 34610 h 40108"/>
              <a:gd name="connsiteX7" fmla="*/ 28596 w 43256"/>
              <a:gd name="connsiteY7" fmla="*/ 36519 h 40108"/>
              <a:gd name="connsiteX8" fmla="*/ 34165 w 43256"/>
              <a:gd name="connsiteY8" fmla="*/ 22813 h 40108"/>
              <a:gd name="connsiteX9" fmla="*/ 37416 w 43256"/>
              <a:gd name="connsiteY9" fmla="*/ 29949 h 40108"/>
              <a:gd name="connsiteX10" fmla="*/ 41834 w 43256"/>
              <a:gd name="connsiteY10" fmla="*/ 15213 h 40108"/>
              <a:gd name="connsiteX11" fmla="*/ 40386 w 43256"/>
              <a:gd name="connsiteY11" fmla="*/ 17889 h 40108"/>
              <a:gd name="connsiteX12" fmla="*/ 38360 w 43256"/>
              <a:gd name="connsiteY12" fmla="*/ 5285 h 40108"/>
              <a:gd name="connsiteX13" fmla="*/ 38436 w 43256"/>
              <a:gd name="connsiteY13" fmla="*/ 6549 h 40108"/>
              <a:gd name="connsiteX14" fmla="*/ 29114 w 43256"/>
              <a:gd name="connsiteY14" fmla="*/ 3811 h 40108"/>
              <a:gd name="connsiteX15" fmla="*/ 29856 w 43256"/>
              <a:gd name="connsiteY15" fmla="*/ 2199 h 40108"/>
              <a:gd name="connsiteX16" fmla="*/ 22177 w 43256"/>
              <a:gd name="connsiteY16" fmla="*/ 4579 h 40108"/>
              <a:gd name="connsiteX17" fmla="*/ 22536 w 43256"/>
              <a:gd name="connsiteY17" fmla="*/ 3189 h 40108"/>
              <a:gd name="connsiteX18" fmla="*/ 14036 w 43256"/>
              <a:gd name="connsiteY18" fmla="*/ 5051 h 40108"/>
              <a:gd name="connsiteX19" fmla="*/ 15336 w 43256"/>
              <a:gd name="connsiteY19" fmla="*/ 6399 h 40108"/>
              <a:gd name="connsiteX20" fmla="*/ 4163 w 43256"/>
              <a:gd name="connsiteY20" fmla="*/ 15648 h 40108"/>
              <a:gd name="connsiteX21" fmla="*/ 3936 w 43256"/>
              <a:gd name="connsiteY21" fmla="*/ 14229 h 40108"/>
              <a:gd name="connsiteX0" fmla="*/ 3936 w 43256"/>
              <a:gd name="connsiteY0" fmla="*/ 14229 h 38676"/>
              <a:gd name="connsiteX1" fmla="*/ 5659 w 43256"/>
              <a:gd name="connsiteY1" fmla="*/ 6766 h 38676"/>
              <a:gd name="connsiteX2" fmla="*/ 14041 w 43256"/>
              <a:gd name="connsiteY2" fmla="*/ 5061 h 38676"/>
              <a:gd name="connsiteX3" fmla="*/ 22492 w 43256"/>
              <a:gd name="connsiteY3" fmla="*/ 3291 h 38676"/>
              <a:gd name="connsiteX4" fmla="*/ 25785 w 43256"/>
              <a:gd name="connsiteY4" fmla="*/ 59 h 38676"/>
              <a:gd name="connsiteX5" fmla="*/ 29869 w 43256"/>
              <a:gd name="connsiteY5" fmla="*/ 2340 h 38676"/>
              <a:gd name="connsiteX6" fmla="*/ 35499 w 43256"/>
              <a:gd name="connsiteY6" fmla="*/ 549 h 38676"/>
              <a:gd name="connsiteX7" fmla="*/ 38354 w 43256"/>
              <a:gd name="connsiteY7" fmla="*/ 5435 h 38676"/>
              <a:gd name="connsiteX8" fmla="*/ 42018 w 43256"/>
              <a:gd name="connsiteY8" fmla="*/ 10177 h 38676"/>
              <a:gd name="connsiteX9" fmla="*/ 41854 w 43256"/>
              <a:gd name="connsiteY9" fmla="*/ 15319 h 38676"/>
              <a:gd name="connsiteX10" fmla="*/ 43052 w 43256"/>
              <a:gd name="connsiteY10" fmla="*/ 23181 h 38676"/>
              <a:gd name="connsiteX11" fmla="*/ 37440 w 43256"/>
              <a:gd name="connsiteY11" fmla="*/ 30063 h 38676"/>
              <a:gd name="connsiteX12" fmla="*/ 35431 w 43256"/>
              <a:gd name="connsiteY12" fmla="*/ 35960 h 38676"/>
              <a:gd name="connsiteX13" fmla="*/ 28591 w 43256"/>
              <a:gd name="connsiteY13" fmla="*/ 36674 h 38676"/>
              <a:gd name="connsiteX14" fmla="*/ 24089 w 43256"/>
              <a:gd name="connsiteY14" fmla="*/ 35844 h 38676"/>
              <a:gd name="connsiteX15" fmla="*/ 18059 w 43256"/>
              <a:gd name="connsiteY15" fmla="*/ 32954 h 38676"/>
              <a:gd name="connsiteX16" fmla="*/ 13536 w 43256"/>
              <a:gd name="connsiteY16" fmla="*/ 33565 h 38676"/>
              <a:gd name="connsiteX17" fmla="*/ 5840 w 43256"/>
              <a:gd name="connsiteY17" fmla="*/ 35331 h 38676"/>
              <a:gd name="connsiteX18" fmla="*/ 1146 w 43256"/>
              <a:gd name="connsiteY18" fmla="*/ 31109 h 38676"/>
              <a:gd name="connsiteX19" fmla="*/ 2149 w 43256"/>
              <a:gd name="connsiteY19" fmla="*/ 25410 h 38676"/>
              <a:gd name="connsiteX20" fmla="*/ 31 w 43256"/>
              <a:gd name="connsiteY20" fmla="*/ 19563 h 38676"/>
              <a:gd name="connsiteX21" fmla="*/ 3899 w 43256"/>
              <a:gd name="connsiteY21" fmla="*/ 14366 h 38676"/>
              <a:gd name="connsiteX22" fmla="*/ 3936 w 43256"/>
              <a:gd name="connsiteY22" fmla="*/ 14229 h 38676"/>
              <a:gd name="connsiteX0" fmla="*/ 4729 w 43256"/>
              <a:gd name="connsiteY0" fmla="*/ 26036 h 38676"/>
              <a:gd name="connsiteX1" fmla="*/ 2196 w 43256"/>
              <a:gd name="connsiteY1" fmla="*/ 25239 h 38676"/>
              <a:gd name="connsiteX2" fmla="*/ 12364 w 43256"/>
              <a:gd name="connsiteY2" fmla="*/ 33334 h 38676"/>
              <a:gd name="connsiteX3" fmla="*/ 5856 w 43256"/>
              <a:gd name="connsiteY3" fmla="*/ 35139 h 38676"/>
              <a:gd name="connsiteX4" fmla="*/ 20371 w 43256"/>
              <a:gd name="connsiteY4" fmla="*/ 33727 h 38676"/>
              <a:gd name="connsiteX5" fmla="*/ 12761 w 43256"/>
              <a:gd name="connsiteY5" fmla="*/ 38633 h 38676"/>
              <a:gd name="connsiteX6" fmla="*/ 28863 w 43256"/>
              <a:gd name="connsiteY6" fmla="*/ 34610 h 38676"/>
              <a:gd name="connsiteX7" fmla="*/ 28596 w 43256"/>
              <a:gd name="connsiteY7" fmla="*/ 36519 h 38676"/>
              <a:gd name="connsiteX8" fmla="*/ 34165 w 43256"/>
              <a:gd name="connsiteY8" fmla="*/ 22813 h 38676"/>
              <a:gd name="connsiteX9" fmla="*/ 37416 w 43256"/>
              <a:gd name="connsiteY9" fmla="*/ 29949 h 38676"/>
              <a:gd name="connsiteX10" fmla="*/ 41834 w 43256"/>
              <a:gd name="connsiteY10" fmla="*/ 15213 h 38676"/>
              <a:gd name="connsiteX11" fmla="*/ 40386 w 43256"/>
              <a:gd name="connsiteY11" fmla="*/ 17889 h 38676"/>
              <a:gd name="connsiteX12" fmla="*/ 38360 w 43256"/>
              <a:gd name="connsiteY12" fmla="*/ 5285 h 38676"/>
              <a:gd name="connsiteX13" fmla="*/ 38436 w 43256"/>
              <a:gd name="connsiteY13" fmla="*/ 6549 h 38676"/>
              <a:gd name="connsiteX14" fmla="*/ 29114 w 43256"/>
              <a:gd name="connsiteY14" fmla="*/ 3811 h 38676"/>
              <a:gd name="connsiteX15" fmla="*/ 29856 w 43256"/>
              <a:gd name="connsiteY15" fmla="*/ 2199 h 38676"/>
              <a:gd name="connsiteX16" fmla="*/ 22177 w 43256"/>
              <a:gd name="connsiteY16" fmla="*/ 4579 h 38676"/>
              <a:gd name="connsiteX17" fmla="*/ 22536 w 43256"/>
              <a:gd name="connsiteY17" fmla="*/ 3189 h 38676"/>
              <a:gd name="connsiteX18" fmla="*/ 14036 w 43256"/>
              <a:gd name="connsiteY18" fmla="*/ 5051 h 38676"/>
              <a:gd name="connsiteX19" fmla="*/ 15336 w 43256"/>
              <a:gd name="connsiteY19" fmla="*/ 6399 h 38676"/>
              <a:gd name="connsiteX20" fmla="*/ 4163 w 43256"/>
              <a:gd name="connsiteY20" fmla="*/ 15648 h 38676"/>
              <a:gd name="connsiteX21" fmla="*/ 3936 w 43256"/>
              <a:gd name="connsiteY21" fmla="*/ 14229 h 38676"/>
              <a:gd name="connsiteX0" fmla="*/ 3936 w 43256"/>
              <a:gd name="connsiteY0" fmla="*/ 14229 h 38676"/>
              <a:gd name="connsiteX1" fmla="*/ 5659 w 43256"/>
              <a:gd name="connsiteY1" fmla="*/ 6766 h 38676"/>
              <a:gd name="connsiteX2" fmla="*/ 14041 w 43256"/>
              <a:gd name="connsiteY2" fmla="*/ 5061 h 38676"/>
              <a:gd name="connsiteX3" fmla="*/ 22492 w 43256"/>
              <a:gd name="connsiteY3" fmla="*/ 3291 h 38676"/>
              <a:gd name="connsiteX4" fmla="*/ 25785 w 43256"/>
              <a:gd name="connsiteY4" fmla="*/ 59 h 38676"/>
              <a:gd name="connsiteX5" fmla="*/ 29869 w 43256"/>
              <a:gd name="connsiteY5" fmla="*/ 2340 h 38676"/>
              <a:gd name="connsiteX6" fmla="*/ 35499 w 43256"/>
              <a:gd name="connsiteY6" fmla="*/ 549 h 38676"/>
              <a:gd name="connsiteX7" fmla="*/ 38354 w 43256"/>
              <a:gd name="connsiteY7" fmla="*/ 5435 h 38676"/>
              <a:gd name="connsiteX8" fmla="*/ 42018 w 43256"/>
              <a:gd name="connsiteY8" fmla="*/ 10177 h 38676"/>
              <a:gd name="connsiteX9" fmla="*/ 41854 w 43256"/>
              <a:gd name="connsiteY9" fmla="*/ 15319 h 38676"/>
              <a:gd name="connsiteX10" fmla="*/ 43052 w 43256"/>
              <a:gd name="connsiteY10" fmla="*/ 23181 h 38676"/>
              <a:gd name="connsiteX11" fmla="*/ 37440 w 43256"/>
              <a:gd name="connsiteY11" fmla="*/ 30063 h 38676"/>
              <a:gd name="connsiteX12" fmla="*/ 33117 w 43256"/>
              <a:gd name="connsiteY12" fmla="*/ 30738 h 38676"/>
              <a:gd name="connsiteX13" fmla="*/ 28591 w 43256"/>
              <a:gd name="connsiteY13" fmla="*/ 36674 h 38676"/>
              <a:gd name="connsiteX14" fmla="*/ 24089 w 43256"/>
              <a:gd name="connsiteY14" fmla="*/ 35844 h 38676"/>
              <a:gd name="connsiteX15" fmla="*/ 18059 w 43256"/>
              <a:gd name="connsiteY15" fmla="*/ 32954 h 38676"/>
              <a:gd name="connsiteX16" fmla="*/ 13536 w 43256"/>
              <a:gd name="connsiteY16" fmla="*/ 33565 h 38676"/>
              <a:gd name="connsiteX17" fmla="*/ 5840 w 43256"/>
              <a:gd name="connsiteY17" fmla="*/ 35331 h 38676"/>
              <a:gd name="connsiteX18" fmla="*/ 1146 w 43256"/>
              <a:gd name="connsiteY18" fmla="*/ 31109 h 38676"/>
              <a:gd name="connsiteX19" fmla="*/ 2149 w 43256"/>
              <a:gd name="connsiteY19" fmla="*/ 25410 h 38676"/>
              <a:gd name="connsiteX20" fmla="*/ 31 w 43256"/>
              <a:gd name="connsiteY20" fmla="*/ 19563 h 38676"/>
              <a:gd name="connsiteX21" fmla="*/ 3899 w 43256"/>
              <a:gd name="connsiteY21" fmla="*/ 14366 h 38676"/>
              <a:gd name="connsiteX22" fmla="*/ 3936 w 43256"/>
              <a:gd name="connsiteY22" fmla="*/ 14229 h 38676"/>
              <a:gd name="connsiteX0" fmla="*/ 4729 w 43256"/>
              <a:gd name="connsiteY0" fmla="*/ 26036 h 38676"/>
              <a:gd name="connsiteX1" fmla="*/ 2196 w 43256"/>
              <a:gd name="connsiteY1" fmla="*/ 25239 h 38676"/>
              <a:gd name="connsiteX2" fmla="*/ 12364 w 43256"/>
              <a:gd name="connsiteY2" fmla="*/ 33334 h 38676"/>
              <a:gd name="connsiteX3" fmla="*/ 5856 w 43256"/>
              <a:gd name="connsiteY3" fmla="*/ 35139 h 38676"/>
              <a:gd name="connsiteX4" fmla="*/ 20371 w 43256"/>
              <a:gd name="connsiteY4" fmla="*/ 33727 h 38676"/>
              <a:gd name="connsiteX5" fmla="*/ 12761 w 43256"/>
              <a:gd name="connsiteY5" fmla="*/ 38633 h 38676"/>
              <a:gd name="connsiteX6" fmla="*/ 28863 w 43256"/>
              <a:gd name="connsiteY6" fmla="*/ 34610 h 38676"/>
              <a:gd name="connsiteX7" fmla="*/ 28596 w 43256"/>
              <a:gd name="connsiteY7" fmla="*/ 36519 h 38676"/>
              <a:gd name="connsiteX8" fmla="*/ 34165 w 43256"/>
              <a:gd name="connsiteY8" fmla="*/ 22813 h 38676"/>
              <a:gd name="connsiteX9" fmla="*/ 37416 w 43256"/>
              <a:gd name="connsiteY9" fmla="*/ 29949 h 38676"/>
              <a:gd name="connsiteX10" fmla="*/ 41834 w 43256"/>
              <a:gd name="connsiteY10" fmla="*/ 15213 h 38676"/>
              <a:gd name="connsiteX11" fmla="*/ 40386 w 43256"/>
              <a:gd name="connsiteY11" fmla="*/ 17889 h 38676"/>
              <a:gd name="connsiteX12" fmla="*/ 38360 w 43256"/>
              <a:gd name="connsiteY12" fmla="*/ 5285 h 38676"/>
              <a:gd name="connsiteX13" fmla="*/ 38436 w 43256"/>
              <a:gd name="connsiteY13" fmla="*/ 6549 h 38676"/>
              <a:gd name="connsiteX14" fmla="*/ 29114 w 43256"/>
              <a:gd name="connsiteY14" fmla="*/ 3811 h 38676"/>
              <a:gd name="connsiteX15" fmla="*/ 29856 w 43256"/>
              <a:gd name="connsiteY15" fmla="*/ 2199 h 38676"/>
              <a:gd name="connsiteX16" fmla="*/ 22177 w 43256"/>
              <a:gd name="connsiteY16" fmla="*/ 4579 h 38676"/>
              <a:gd name="connsiteX17" fmla="*/ 22536 w 43256"/>
              <a:gd name="connsiteY17" fmla="*/ 3189 h 38676"/>
              <a:gd name="connsiteX18" fmla="*/ 14036 w 43256"/>
              <a:gd name="connsiteY18" fmla="*/ 5051 h 38676"/>
              <a:gd name="connsiteX19" fmla="*/ 15336 w 43256"/>
              <a:gd name="connsiteY19" fmla="*/ 6399 h 38676"/>
              <a:gd name="connsiteX20" fmla="*/ 4163 w 43256"/>
              <a:gd name="connsiteY20" fmla="*/ 15648 h 38676"/>
              <a:gd name="connsiteX21" fmla="*/ 3936 w 43256"/>
              <a:gd name="connsiteY21" fmla="*/ 14229 h 38676"/>
              <a:gd name="connsiteX0" fmla="*/ 3936 w 43256"/>
              <a:gd name="connsiteY0" fmla="*/ 14229 h 38676"/>
              <a:gd name="connsiteX1" fmla="*/ 5659 w 43256"/>
              <a:gd name="connsiteY1" fmla="*/ 6766 h 38676"/>
              <a:gd name="connsiteX2" fmla="*/ 14041 w 43256"/>
              <a:gd name="connsiteY2" fmla="*/ 5061 h 38676"/>
              <a:gd name="connsiteX3" fmla="*/ 22492 w 43256"/>
              <a:gd name="connsiteY3" fmla="*/ 3291 h 38676"/>
              <a:gd name="connsiteX4" fmla="*/ 25785 w 43256"/>
              <a:gd name="connsiteY4" fmla="*/ 59 h 38676"/>
              <a:gd name="connsiteX5" fmla="*/ 29869 w 43256"/>
              <a:gd name="connsiteY5" fmla="*/ 2340 h 38676"/>
              <a:gd name="connsiteX6" fmla="*/ 35499 w 43256"/>
              <a:gd name="connsiteY6" fmla="*/ 549 h 38676"/>
              <a:gd name="connsiteX7" fmla="*/ 38354 w 43256"/>
              <a:gd name="connsiteY7" fmla="*/ 5435 h 38676"/>
              <a:gd name="connsiteX8" fmla="*/ 42018 w 43256"/>
              <a:gd name="connsiteY8" fmla="*/ 10177 h 38676"/>
              <a:gd name="connsiteX9" fmla="*/ 41854 w 43256"/>
              <a:gd name="connsiteY9" fmla="*/ 15319 h 38676"/>
              <a:gd name="connsiteX10" fmla="*/ 43052 w 43256"/>
              <a:gd name="connsiteY10" fmla="*/ 23181 h 38676"/>
              <a:gd name="connsiteX11" fmla="*/ 37440 w 43256"/>
              <a:gd name="connsiteY11" fmla="*/ 30063 h 38676"/>
              <a:gd name="connsiteX12" fmla="*/ 33117 w 43256"/>
              <a:gd name="connsiteY12" fmla="*/ 30738 h 38676"/>
              <a:gd name="connsiteX13" fmla="*/ 28591 w 43256"/>
              <a:gd name="connsiteY13" fmla="*/ 36674 h 38676"/>
              <a:gd name="connsiteX14" fmla="*/ 24089 w 43256"/>
              <a:gd name="connsiteY14" fmla="*/ 35844 h 38676"/>
              <a:gd name="connsiteX15" fmla="*/ 18059 w 43256"/>
              <a:gd name="connsiteY15" fmla="*/ 32954 h 38676"/>
              <a:gd name="connsiteX16" fmla="*/ 13536 w 43256"/>
              <a:gd name="connsiteY16" fmla="*/ 33565 h 38676"/>
              <a:gd name="connsiteX17" fmla="*/ 5840 w 43256"/>
              <a:gd name="connsiteY17" fmla="*/ 35331 h 38676"/>
              <a:gd name="connsiteX18" fmla="*/ 1146 w 43256"/>
              <a:gd name="connsiteY18" fmla="*/ 31109 h 38676"/>
              <a:gd name="connsiteX19" fmla="*/ 2149 w 43256"/>
              <a:gd name="connsiteY19" fmla="*/ 25410 h 38676"/>
              <a:gd name="connsiteX20" fmla="*/ 31 w 43256"/>
              <a:gd name="connsiteY20" fmla="*/ 19563 h 38676"/>
              <a:gd name="connsiteX21" fmla="*/ 3899 w 43256"/>
              <a:gd name="connsiteY21" fmla="*/ 14366 h 38676"/>
              <a:gd name="connsiteX22" fmla="*/ 3936 w 43256"/>
              <a:gd name="connsiteY22" fmla="*/ 14229 h 38676"/>
              <a:gd name="connsiteX0" fmla="*/ 4729 w 43256"/>
              <a:gd name="connsiteY0" fmla="*/ 26036 h 38676"/>
              <a:gd name="connsiteX1" fmla="*/ 2196 w 43256"/>
              <a:gd name="connsiteY1" fmla="*/ 25239 h 38676"/>
              <a:gd name="connsiteX2" fmla="*/ 12364 w 43256"/>
              <a:gd name="connsiteY2" fmla="*/ 33334 h 38676"/>
              <a:gd name="connsiteX3" fmla="*/ 5856 w 43256"/>
              <a:gd name="connsiteY3" fmla="*/ 35139 h 38676"/>
              <a:gd name="connsiteX4" fmla="*/ 20371 w 43256"/>
              <a:gd name="connsiteY4" fmla="*/ 33727 h 38676"/>
              <a:gd name="connsiteX5" fmla="*/ 12761 w 43256"/>
              <a:gd name="connsiteY5" fmla="*/ 38633 h 38676"/>
              <a:gd name="connsiteX6" fmla="*/ 28863 w 43256"/>
              <a:gd name="connsiteY6" fmla="*/ 34610 h 38676"/>
              <a:gd name="connsiteX7" fmla="*/ 27439 w 43256"/>
              <a:gd name="connsiteY7" fmla="*/ 31297 h 38676"/>
              <a:gd name="connsiteX8" fmla="*/ 34165 w 43256"/>
              <a:gd name="connsiteY8" fmla="*/ 22813 h 38676"/>
              <a:gd name="connsiteX9" fmla="*/ 37416 w 43256"/>
              <a:gd name="connsiteY9" fmla="*/ 29949 h 38676"/>
              <a:gd name="connsiteX10" fmla="*/ 41834 w 43256"/>
              <a:gd name="connsiteY10" fmla="*/ 15213 h 38676"/>
              <a:gd name="connsiteX11" fmla="*/ 40386 w 43256"/>
              <a:gd name="connsiteY11" fmla="*/ 17889 h 38676"/>
              <a:gd name="connsiteX12" fmla="*/ 38360 w 43256"/>
              <a:gd name="connsiteY12" fmla="*/ 5285 h 38676"/>
              <a:gd name="connsiteX13" fmla="*/ 38436 w 43256"/>
              <a:gd name="connsiteY13" fmla="*/ 6549 h 38676"/>
              <a:gd name="connsiteX14" fmla="*/ 29114 w 43256"/>
              <a:gd name="connsiteY14" fmla="*/ 3811 h 38676"/>
              <a:gd name="connsiteX15" fmla="*/ 29856 w 43256"/>
              <a:gd name="connsiteY15" fmla="*/ 2199 h 38676"/>
              <a:gd name="connsiteX16" fmla="*/ 22177 w 43256"/>
              <a:gd name="connsiteY16" fmla="*/ 4579 h 38676"/>
              <a:gd name="connsiteX17" fmla="*/ 22536 w 43256"/>
              <a:gd name="connsiteY17" fmla="*/ 3189 h 38676"/>
              <a:gd name="connsiteX18" fmla="*/ 14036 w 43256"/>
              <a:gd name="connsiteY18" fmla="*/ 5051 h 38676"/>
              <a:gd name="connsiteX19" fmla="*/ 15336 w 43256"/>
              <a:gd name="connsiteY19" fmla="*/ 6399 h 38676"/>
              <a:gd name="connsiteX20" fmla="*/ 4163 w 43256"/>
              <a:gd name="connsiteY20" fmla="*/ 15648 h 38676"/>
              <a:gd name="connsiteX21" fmla="*/ 3936 w 43256"/>
              <a:gd name="connsiteY21" fmla="*/ 14229 h 38676"/>
              <a:gd name="connsiteX0" fmla="*/ 3936 w 43256"/>
              <a:gd name="connsiteY0" fmla="*/ 14229 h 38676"/>
              <a:gd name="connsiteX1" fmla="*/ 5659 w 43256"/>
              <a:gd name="connsiteY1" fmla="*/ 6766 h 38676"/>
              <a:gd name="connsiteX2" fmla="*/ 14041 w 43256"/>
              <a:gd name="connsiteY2" fmla="*/ 5061 h 38676"/>
              <a:gd name="connsiteX3" fmla="*/ 17393 w 43256"/>
              <a:gd name="connsiteY3" fmla="*/ 5556 h 38676"/>
              <a:gd name="connsiteX4" fmla="*/ 22492 w 43256"/>
              <a:gd name="connsiteY4" fmla="*/ 3291 h 38676"/>
              <a:gd name="connsiteX5" fmla="*/ 25785 w 43256"/>
              <a:gd name="connsiteY5" fmla="*/ 59 h 38676"/>
              <a:gd name="connsiteX6" fmla="*/ 29869 w 43256"/>
              <a:gd name="connsiteY6" fmla="*/ 2340 h 38676"/>
              <a:gd name="connsiteX7" fmla="*/ 35499 w 43256"/>
              <a:gd name="connsiteY7" fmla="*/ 549 h 38676"/>
              <a:gd name="connsiteX8" fmla="*/ 38354 w 43256"/>
              <a:gd name="connsiteY8" fmla="*/ 5435 h 38676"/>
              <a:gd name="connsiteX9" fmla="*/ 42018 w 43256"/>
              <a:gd name="connsiteY9" fmla="*/ 10177 h 38676"/>
              <a:gd name="connsiteX10" fmla="*/ 41854 w 43256"/>
              <a:gd name="connsiteY10" fmla="*/ 15319 h 38676"/>
              <a:gd name="connsiteX11" fmla="*/ 43052 w 43256"/>
              <a:gd name="connsiteY11" fmla="*/ 23181 h 38676"/>
              <a:gd name="connsiteX12" fmla="*/ 37440 w 43256"/>
              <a:gd name="connsiteY12" fmla="*/ 30063 h 38676"/>
              <a:gd name="connsiteX13" fmla="*/ 33117 w 43256"/>
              <a:gd name="connsiteY13" fmla="*/ 30738 h 38676"/>
              <a:gd name="connsiteX14" fmla="*/ 28591 w 43256"/>
              <a:gd name="connsiteY14" fmla="*/ 36674 h 38676"/>
              <a:gd name="connsiteX15" fmla="*/ 24089 w 43256"/>
              <a:gd name="connsiteY15" fmla="*/ 35844 h 38676"/>
              <a:gd name="connsiteX16" fmla="*/ 18059 w 43256"/>
              <a:gd name="connsiteY16" fmla="*/ 32954 h 38676"/>
              <a:gd name="connsiteX17" fmla="*/ 13536 w 43256"/>
              <a:gd name="connsiteY17" fmla="*/ 33565 h 38676"/>
              <a:gd name="connsiteX18" fmla="*/ 5840 w 43256"/>
              <a:gd name="connsiteY18" fmla="*/ 35331 h 38676"/>
              <a:gd name="connsiteX19" fmla="*/ 1146 w 43256"/>
              <a:gd name="connsiteY19" fmla="*/ 31109 h 38676"/>
              <a:gd name="connsiteX20" fmla="*/ 2149 w 43256"/>
              <a:gd name="connsiteY20" fmla="*/ 25410 h 38676"/>
              <a:gd name="connsiteX21" fmla="*/ 31 w 43256"/>
              <a:gd name="connsiteY21" fmla="*/ 19563 h 38676"/>
              <a:gd name="connsiteX22" fmla="*/ 3899 w 43256"/>
              <a:gd name="connsiteY22" fmla="*/ 14366 h 38676"/>
              <a:gd name="connsiteX23" fmla="*/ 3936 w 43256"/>
              <a:gd name="connsiteY23" fmla="*/ 14229 h 38676"/>
              <a:gd name="connsiteX0" fmla="*/ 4729 w 43256"/>
              <a:gd name="connsiteY0" fmla="*/ 26036 h 38676"/>
              <a:gd name="connsiteX1" fmla="*/ 2196 w 43256"/>
              <a:gd name="connsiteY1" fmla="*/ 25239 h 38676"/>
              <a:gd name="connsiteX2" fmla="*/ 12364 w 43256"/>
              <a:gd name="connsiteY2" fmla="*/ 33334 h 38676"/>
              <a:gd name="connsiteX3" fmla="*/ 5856 w 43256"/>
              <a:gd name="connsiteY3" fmla="*/ 35139 h 38676"/>
              <a:gd name="connsiteX4" fmla="*/ 20371 w 43256"/>
              <a:gd name="connsiteY4" fmla="*/ 33727 h 38676"/>
              <a:gd name="connsiteX5" fmla="*/ 12761 w 43256"/>
              <a:gd name="connsiteY5" fmla="*/ 38633 h 38676"/>
              <a:gd name="connsiteX6" fmla="*/ 28863 w 43256"/>
              <a:gd name="connsiteY6" fmla="*/ 34610 h 38676"/>
              <a:gd name="connsiteX7" fmla="*/ 27439 w 43256"/>
              <a:gd name="connsiteY7" fmla="*/ 31297 h 38676"/>
              <a:gd name="connsiteX8" fmla="*/ 34165 w 43256"/>
              <a:gd name="connsiteY8" fmla="*/ 22813 h 38676"/>
              <a:gd name="connsiteX9" fmla="*/ 37416 w 43256"/>
              <a:gd name="connsiteY9" fmla="*/ 29949 h 38676"/>
              <a:gd name="connsiteX10" fmla="*/ 41834 w 43256"/>
              <a:gd name="connsiteY10" fmla="*/ 15213 h 38676"/>
              <a:gd name="connsiteX11" fmla="*/ 40386 w 43256"/>
              <a:gd name="connsiteY11" fmla="*/ 17889 h 38676"/>
              <a:gd name="connsiteX12" fmla="*/ 38360 w 43256"/>
              <a:gd name="connsiteY12" fmla="*/ 5285 h 38676"/>
              <a:gd name="connsiteX13" fmla="*/ 38436 w 43256"/>
              <a:gd name="connsiteY13" fmla="*/ 6549 h 38676"/>
              <a:gd name="connsiteX14" fmla="*/ 29114 w 43256"/>
              <a:gd name="connsiteY14" fmla="*/ 3811 h 38676"/>
              <a:gd name="connsiteX15" fmla="*/ 29856 w 43256"/>
              <a:gd name="connsiteY15" fmla="*/ 2199 h 38676"/>
              <a:gd name="connsiteX16" fmla="*/ 22177 w 43256"/>
              <a:gd name="connsiteY16" fmla="*/ 4579 h 38676"/>
              <a:gd name="connsiteX17" fmla="*/ 22536 w 43256"/>
              <a:gd name="connsiteY17" fmla="*/ 3189 h 38676"/>
              <a:gd name="connsiteX18" fmla="*/ 14036 w 43256"/>
              <a:gd name="connsiteY18" fmla="*/ 5051 h 38676"/>
              <a:gd name="connsiteX19" fmla="*/ 15336 w 43256"/>
              <a:gd name="connsiteY19" fmla="*/ 6399 h 38676"/>
              <a:gd name="connsiteX20" fmla="*/ 4163 w 43256"/>
              <a:gd name="connsiteY20" fmla="*/ 15648 h 38676"/>
              <a:gd name="connsiteX21" fmla="*/ 3936 w 43256"/>
              <a:gd name="connsiteY21" fmla="*/ 14229 h 38676"/>
              <a:gd name="connsiteX0" fmla="*/ 3936 w 43256"/>
              <a:gd name="connsiteY0" fmla="*/ 14229 h 38676"/>
              <a:gd name="connsiteX1" fmla="*/ 5659 w 43256"/>
              <a:gd name="connsiteY1" fmla="*/ 6766 h 38676"/>
              <a:gd name="connsiteX2" fmla="*/ 10450 w 43256"/>
              <a:gd name="connsiteY2" fmla="*/ 9354 h 38676"/>
              <a:gd name="connsiteX3" fmla="*/ 14041 w 43256"/>
              <a:gd name="connsiteY3" fmla="*/ 5061 h 38676"/>
              <a:gd name="connsiteX4" fmla="*/ 17393 w 43256"/>
              <a:gd name="connsiteY4" fmla="*/ 5556 h 38676"/>
              <a:gd name="connsiteX5" fmla="*/ 22492 w 43256"/>
              <a:gd name="connsiteY5" fmla="*/ 3291 h 38676"/>
              <a:gd name="connsiteX6" fmla="*/ 25785 w 43256"/>
              <a:gd name="connsiteY6" fmla="*/ 59 h 38676"/>
              <a:gd name="connsiteX7" fmla="*/ 29869 w 43256"/>
              <a:gd name="connsiteY7" fmla="*/ 2340 h 38676"/>
              <a:gd name="connsiteX8" fmla="*/ 35499 w 43256"/>
              <a:gd name="connsiteY8" fmla="*/ 549 h 38676"/>
              <a:gd name="connsiteX9" fmla="*/ 38354 w 43256"/>
              <a:gd name="connsiteY9" fmla="*/ 5435 h 38676"/>
              <a:gd name="connsiteX10" fmla="*/ 42018 w 43256"/>
              <a:gd name="connsiteY10" fmla="*/ 10177 h 38676"/>
              <a:gd name="connsiteX11" fmla="*/ 41854 w 43256"/>
              <a:gd name="connsiteY11" fmla="*/ 15319 h 38676"/>
              <a:gd name="connsiteX12" fmla="*/ 43052 w 43256"/>
              <a:gd name="connsiteY12" fmla="*/ 23181 h 38676"/>
              <a:gd name="connsiteX13" fmla="*/ 37440 w 43256"/>
              <a:gd name="connsiteY13" fmla="*/ 30063 h 38676"/>
              <a:gd name="connsiteX14" fmla="*/ 33117 w 43256"/>
              <a:gd name="connsiteY14" fmla="*/ 30738 h 38676"/>
              <a:gd name="connsiteX15" fmla="*/ 28591 w 43256"/>
              <a:gd name="connsiteY15" fmla="*/ 36674 h 38676"/>
              <a:gd name="connsiteX16" fmla="*/ 24089 w 43256"/>
              <a:gd name="connsiteY16" fmla="*/ 35844 h 38676"/>
              <a:gd name="connsiteX17" fmla="*/ 18059 w 43256"/>
              <a:gd name="connsiteY17" fmla="*/ 32954 h 38676"/>
              <a:gd name="connsiteX18" fmla="*/ 13536 w 43256"/>
              <a:gd name="connsiteY18" fmla="*/ 33565 h 38676"/>
              <a:gd name="connsiteX19" fmla="*/ 5840 w 43256"/>
              <a:gd name="connsiteY19" fmla="*/ 35331 h 38676"/>
              <a:gd name="connsiteX20" fmla="*/ 1146 w 43256"/>
              <a:gd name="connsiteY20" fmla="*/ 31109 h 38676"/>
              <a:gd name="connsiteX21" fmla="*/ 2149 w 43256"/>
              <a:gd name="connsiteY21" fmla="*/ 25410 h 38676"/>
              <a:gd name="connsiteX22" fmla="*/ 31 w 43256"/>
              <a:gd name="connsiteY22" fmla="*/ 19563 h 38676"/>
              <a:gd name="connsiteX23" fmla="*/ 3899 w 43256"/>
              <a:gd name="connsiteY23" fmla="*/ 14366 h 38676"/>
              <a:gd name="connsiteX24" fmla="*/ 3936 w 43256"/>
              <a:gd name="connsiteY24" fmla="*/ 14229 h 38676"/>
              <a:gd name="connsiteX0" fmla="*/ 4729 w 43256"/>
              <a:gd name="connsiteY0" fmla="*/ 26036 h 38676"/>
              <a:gd name="connsiteX1" fmla="*/ 2196 w 43256"/>
              <a:gd name="connsiteY1" fmla="*/ 25239 h 38676"/>
              <a:gd name="connsiteX2" fmla="*/ 12364 w 43256"/>
              <a:gd name="connsiteY2" fmla="*/ 33334 h 38676"/>
              <a:gd name="connsiteX3" fmla="*/ 5856 w 43256"/>
              <a:gd name="connsiteY3" fmla="*/ 35139 h 38676"/>
              <a:gd name="connsiteX4" fmla="*/ 20371 w 43256"/>
              <a:gd name="connsiteY4" fmla="*/ 33727 h 38676"/>
              <a:gd name="connsiteX5" fmla="*/ 12761 w 43256"/>
              <a:gd name="connsiteY5" fmla="*/ 38633 h 38676"/>
              <a:gd name="connsiteX6" fmla="*/ 28863 w 43256"/>
              <a:gd name="connsiteY6" fmla="*/ 34610 h 38676"/>
              <a:gd name="connsiteX7" fmla="*/ 27439 w 43256"/>
              <a:gd name="connsiteY7" fmla="*/ 31297 h 38676"/>
              <a:gd name="connsiteX8" fmla="*/ 34165 w 43256"/>
              <a:gd name="connsiteY8" fmla="*/ 22813 h 38676"/>
              <a:gd name="connsiteX9" fmla="*/ 37416 w 43256"/>
              <a:gd name="connsiteY9" fmla="*/ 29949 h 38676"/>
              <a:gd name="connsiteX10" fmla="*/ 41834 w 43256"/>
              <a:gd name="connsiteY10" fmla="*/ 15213 h 38676"/>
              <a:gd name="connsiteX11" fmla="*/ 40386 w 43256"/>
              <a:gd name="connsiteY11" fmla="*/ 17889 h 38676"/>
              <a:gd name="connsiteX12" fmla="*/ 38360 w 43256"/>
              <a:gd name="connsiteY12" fmla="*/ 5285 h 38676"/>
              <a:gd name="connsiteX13" fmla="*/ 38436 w 43256"/>
              <a:gd name="connsiteY13" fmla="*/ 6549 h 38676"/>
              <a:gd name="connsiteX14" fmla="*/ 29114 w 43256"/>
              <a:gd name="connsiteY14" fmla="*/ 3811 h 38676"/>
              <a:gd name="connsiteX15" fmla="*/ 29856 w 43256"/>
              <a:gd name="connsiteY15" fmla="*/ 2199 h 38676"/>
              <a:gd name="connsiteX16" fmla="*/ 22177 w 43256"/>
              <a:gd name="connsiteY16" fmla="*/ 4579 h 38676"/>
              <a:gd name="connsiteX17" fmla="*/ 22536 w 43256"/>
              <a:gd name="connsiteY17" fmla="*/ 3189 h 38676"/>
              <a:gd name="connsiteX18" fmla="*/ 14036 w 43256"/>
              <a:gd name="connsiteY18" fmla="*/ 5051 h 38676"/>
              <a:gd name="connsiteX19" fmla="*/ 15336 w 43256"/>
              <a:gd name="connsiteY19" fmla="*/ 6399 h 38676"/>
              <a:gd name="connsiteX20" fmla="*/ 4163 w 43256"/>
              <a:gd name="connsiteY20" fmla="*/ 15648 h 38676"/>
              <a:gd name="connsiteX21" fmla="*/ 3936 w 43256"/>
              <a:gd name="connsiteY21" fmla="*/ 14229 h 38676"/>
              <a:gd name="connsiteX0" fmla="*/ 3936 w 43256"/>
              <a:gd name="connsiteY0" fmla="*/ 14229 h 38676"/>
              <a:gd name="connsiteX1" fmla="*/ 5659 w 43256"/>
              <a:gd name="connsiteY1" fmla="*/ 11988 h 38676"/>
              <a:gd name="connsiteX2" fmla="*/ 10450 w 43256"/>
              <a:gd name="connsiteY2" fmla="*/ 9354 h 38676"/>
              <a:gd name="connsiteX3" fmla="*/ 14041 w 43256"/>
              <a:gd name="connsiteY3" fmla="*/ 5061 h 38676"/>
              <a:gd name="connsiteX4" fmla="*/ 17393 w 43256"/>
              <a:gd name="connsiteY4" fmla="*/ 5556 h 38676"/>
              <a:gd name="connsiteX5" fmla="*/ 22492 w 43256"/>
              <a:gd name="connsiteY5" fmla="*/ 3291 h 38676"/>
              <a:gd name="connsiteX6" fmla="*/ 25785 w 43256"/>
              <a:gd name="connsiteY6" fmla="*/ 59 h 38676"/>
              <a:gd name="connsiteX7" fmla="*/ 29869 w 43256"/>
              <a:gd name="connsiteY7" fmla="*/ 2340 h 38676"/>
              <a:gd name="connsiteX8" fmla="*/ 35499 w 43256"/>
              <a:gd name="connsiteY8" fmla="*/ 549 h 38676"/>
              <a:gd name="connsiteX9" fmla="*/ 38354 w 43256"/>
              <a:gd name="connsiteY9" fmla="*/ 5435 h 38676"/>
              <a:gd name="connsiteX10" fmla="*/ 42018 w 43256"/>
              <a:gd name="connsiteY10" fmla="*/ 10177 h 38676"/>
              <a:gd name="connsiteX11" fmla="*/ 41854 w 43256"/>
              <a:gd name="connsiteY11" fmla="*/ 15319 h 38676"/>
              <a:gd name="connsiteX12" fmla="*/ 43052 w 43256"/>
              <a:gd name="connsiteY12" fmla="*/ 23181 h 38676"/>
              <a:gd name="connsiteX13" fmla="*/ 37440 w 43256"/>
              <a:gd name="connsiteY13" fmla="*/ 30063 h 38676"/>
              <a:gd name="connsiteX14" fmla="*/ 33117 w 43256"/>
              <a:gd name="connsiteY14" fmla="*/ 30738 h 38676"/>
              <a:gd name="connsiteX15" fmla="*/ 28591 w 43256"/>
              <a:gd name="connsiteY15" fmla="*/ 36674 h 38676"/>
              <a:gd name="connsiteX16" fmla="*/ 24089 w 43256"/>
              <a:gd name="connsiteY16" fmla="*/ 35844 h 38676"/>
              <a:gd name="connsiteX17" fmla="*/ 18059 w 43256"/>
              <a:gd name="connsiteY17" fmla="*/ 32954 h 38676"/>
              <a:gd name="connsiteX18" fmla="*/ 13536 w 43256"/>
              <a:gd name="connsiteY18" fmla="*/ 33565 h 38676"/>
              <a:gd name="connsiteX19" fmla="*/ 5840 w 43256"/>
              <a:gd name="connsiteY19" fmla="*/ 35331 h 38676"/>
              <a:gd name="connsiteX20" fmla="*/ 1146 w 43256"/>
              <a:gd name="connsiteY20" fmla="*/ 31109 h 38676"/>
              <a:gd name="connsiteX21" fmla="*/ 2149 w 43256"/>
              <a:gd name="connsiteY21" fmla="*/ 25410 h 38676"/>
              <a:gd name="connsiteX22" fmla="*/ 31 w 43256"/>
              <a:gd name="connsiteY22" fmla="*/ 19563 h 38676"/>
              <a:gd name="connsiteX23" fmla="*/ 3899 w 43256"/>
              <a:gd name="connsiteY23" fmla="*/ 14366 h 38676"/>
              <a:gd name="connsiteX24" fmla="*/ 3936 w 43256"/>
              <a:gd name="connsiteY24" fmla="*/ 14229 h 38676"/>
              <a:gd name="connsiteX0" fmla="*/ 4729 w 43256"/>
              <a:gd name="connsiteY0" fmla="*/ 26036 h 38676"/>
              <a:gd name="connsiteX1" fmla="*/ 2196 w 43256"/>
              <a:gd name="connsiteY1" fmla="*/ 25239 h 38676"/>
              <a:gd name="connsiteX2" fmla="*/ 12364 w 43256"/>
              <a:gd name="connsiteY2" fmla="*/ 33334 h 38676"/>
              <a:gd name="connsiteX3" fmla="*/ 5856 w 43256"/>
              <a:gd name="connsiteY3" fmla="*/ 35139 h 38676"/>
              <a:gd name="connsiteX4" fmla="*/ 20371 w 43256"/>
              <a:gd name="connsiteY4" fmla="*/ 33727 h 38676"/>
              <a:gd name="connsiteX5" fmla="*/ 12761 w 43256"/>
              <a:gd name="connsiteY5" fmla="*/ 38633 h 38676"/>
              <a:gd name="connsiteX6" fmla="*/ 28863 w 43256"/>
              <a:gd name="connsiteY6" fmla="*/ 34610 h 38676"/>
              <a:gd name="connsiteX7" fmla="*/ 27439 w 43256"/>
              <a:gd name="connsiteY7" fmla="*/ 31297 h 38676"/>
              <a:gd name="connsiteX8" fmla="*/ 34165 w 43256"/>
              <a:gd name="connsiteY8" fmla="*/ 22813 h 38676"/>
              <a:gd name="connsiteX9" fmla="*/ 37416 w 43256"/>
              <a:gd name="connsiteY9" fmla="*/ 29949 h 38676"/>
              <a:gd name="connsiteX10" fmla="*/ 41834 w 43256"/>
              <a:gd name="connsiteY10" fmla="*/ 15213 h 38676"/>
              <a:gd name="connsiteX11" fmla="*/ 40386 w 43256"/>
              <a:gd name="connsiteY11" fmla="*/ 17889 h 38676"/>
              <a:gd name="connsiteX12" fmla="*/ 38360 w 43256"/>
              <a:gd name="connsiteY12" fmla="*/ 5285 h 38676"/>
              <a:gd name="connsiteX13" fmla="*/ 38436 w 43256"/>
              <a:gd name="connsiteY13" fmla="*/ 6549 h 38676"/>
              <a:gd name="connsiteX14" fmla="*/ 29114 w 43256"/>
              <a:gd name="connsiteY14" fmla="*/ 3811 h 38676"/>
              <a:gd name="connsiteX15" fmla="*/ 29856 w 43256"/>
              <a:gd name="connsiteY15" fmla="*/ 2199 h 38676"/>
              <a:gd name="connsiteX16" fmla="*/ 22177 w 43256"/>
              <a:gd name="connsiteY16" fmla="*/ 4579 h 38676"/>
              <a:gd name="connsiteX17" fmla="*/ 22536 w 43256"/>
              <a:gd name="connsiteY17" fmla="*/ 3189 h 38676"/>
              <a:gd name="connsiteX18" fmla="*/ 14036 w 43256"/>
              <a:gd name="connsiteY18" fmla="*/ 5051 h 38676"/>
              <a:gd name="connsiteX19" fmla="*/ 15336 w 43256"/>
              <a:gd name="connsiteY19" fmla="*/ 6399 h 38676"/>
              <a:gd name="connsiteX20" fmla="*/ 4163 w 43256"/>
              <a:gd name="connsiteY20" fmla="*/ 15648 h 38676"/>
              <a:gd name="connsiteX21" fmla="*/ 3936 w 43256"/>
              <a:gd name="connsiteY21" fmla="*/ 14229 h 38676"/>
              <a:gd name="connsiteX0" fmla="*/ 2965 w 42285"/>
              <a:gd name="connsiteY0" fmla="*/ 14229 h 38676"/>
              <a:gd name="connsiteX1" fmla="*/ 4688 w 42285"/>
              <a:gd name="connsiteY1" fmla="*/ 11988 h 38676"/>
              <a:gd name="connsiteX2" fmla="*/ 9479 w 42285"/>
              <a:gd name="connsiteY2" fmla="*/ 9354 h 38676"/>
              <a:gd name="connsiteX3" fmla="*/ 13070 w 42285"/>
              <a:gd name="connsiteY3" fmla="*/ 5061 h 38676"/>
              <a:gd name="connsiteX4" fmla="*/ 16422 w 42285"/>
              <a:gd name="connsiteY4" fmla="*/ 5556 h 38676"/>
              <a:gd name="connsiteX5" fmla="*/ 21521 w 42285"/>
              <a:gd name="connsiteY5" fmla="*/ 3291 h 38676"/>
              <a:gd name="connsiteX6" fmla="*/ 24814 w 42285"/>
              <a:gd name="connsiteY6" fmla="*/ 59 h 38676"/>
              <a:gd name="connsiteX7" fmla="*/ 28898 w 42285"/>
              <a:gd name="connsiteY7" fmla="*/ 2340 h 38676"/>
              <a:gd name="connsiteX8" fmla="*/ 34528 w 42285"/>
              <a:gd name="connsiteY8" fmla="*/ 549 h 38676"/>
              <a:gd name="connsiteX9" fmla="*/ 37383 w 42285"/>
              <a:gd name="connsiteY9" fmla="*/ 5435 h 38676"/>
              <a:gd name="connsiteX10" fmla="*/ 41047 w 42285"/>
              <a:gd name="connsiteY10" fmla="*/ 10177 h 38676"/>
              <a:gd name="connsiteX11" fmla="*/ 40883 w 42285"/>
              <a:gd name="connsiteY11" fmla="*/ 15319 h 38676"/>
              <a:gd name="connsiteX12" fmla="*/ 42081 w 42285"/>
              <a:gd name="connsiteY12" fmla="*/ 23181 h 38676"/>
              <a:gd name="connsiteX13" fmla="*/ 36469 w 42285"/>
              <a:gd name="connsiteY13" fmla="*/ 30063 h 38676"/>
              <a:gd name="connsiteX14" fmla="*/ 32146 w 42285"/>
              <a:gd name="connsiteY14" fmla="*/ 30738 h 38676"/>
              <a:gd name="connsiteX15" fmla="*/ 27620 w 42285"/>
              <a:gd name="connsiteY15" fmla="*/ 36674 h 38676"/>
              <a:gd name="connsiteX16" fmla="*/ 23118 w 42285"/>
              <a:gd name="connsiteY16" fmla="*/ 35844 h 38676"/>
              <a:gd name="connsiteX17" fmla="*/ 17088 w 42285"/>
              <a:gd name="connsiteY17" fmla="*/ 32954 h 38676"/>
              <a:gd name="connsiteX18" fmla="*/ 12565 w 42285"/>
              <a:gd name="connsiteY18" fmla="*/ 33565 h 38676"/>
              <a:gd name="connsiteX19" fmla="*/ 4869 w 42285"/>
              <a:gd name="connsiteY19" fmla="*/ 35331 h 38676"/>
              <a:gd name="connsiteX20" fmla="*/ 175 w 42285"/>
              <a:gd name="connsiteY20" fmla="*/ 31109 h 38676"/>
              <a:gd name="connsiteX21" fmla="*/ 1178 w 42285"/>
              <a:gd name="connsiteY21" fmla="*/ 25410 h 38676"/>
              <a:gd name="connsiteX22" fmla="*/ 989 w 42285"/>
              <a:gd name="connsiteY22" fmla="*/ 20038 h 38676"/>
              <a:gd name="connsiteX23" fmla="*/ 2928 w 42285"/>
              <a:gd name="connsiteY23" fmla="*/ 14366 h 38676"/>
              <a:gd name="connsiteX24" fmla="*/ 2965 w 42285"/>
              <a:gd name="connsiteY24" fmla="*/ 14229 h 38676"/>
              <a:gd name="connsiteX0" fmla="*/ 3758 w 42285"/>
              <a:gd name="connsiteY0" fmla="*/ 26036 h 38676"/>
              <a:gd name="connsiteX1" fmla="*/ 1225 w 42285"/>
              <a:gd name="connsiteY1" fmla="*/ 25239 h 38676"/>
              <a:gd name="connsiteX2" fmla="*/ 11393 w 42285"/>
              <a:gd name="connsiteY2" fmla="*/ 33334 h 38676"/>
              <a:gd name="connsiteX3" fmla="*/ 4885 w 42285"/>
              <a:gd name="connsiteY3" fmla="*/ 35139 h 38676"/>
              <a:gd name="connsiteX4" fmla="*/ 19400 w 42285"/>
              <a:gd name="connsiteY4" fmla="*/ 33727 h 38676"/>
              <a:gd name="connsiteX5" fmla="*/ 11790 w 42285"/>
              <a:gd name="connsiteY5" fmla="*/ 38633 h 38676"/>
              <a:gd name="connsiteX6" fmla="*/ 27892 w 42285"/>
              <a:gd name="connsiteY6" fmla="*/ 34610 h 38676"/>
              <a:gd name="connsiteX7" fmla="*/ 26468 w 42285"/>
              <a:gd name="connsiteY7" fmla="*/ 31297 h 38676"/>
              <a:gd name="connsiteX8" fmla="*/ 33194 w 42285"/>
              <a:gd name="connsiteY8" fmla="*/ 22813 h 38676"/>
              <a:gd name="connsiteX9" fmla="*/ 36445 w 42285"/>
              <a:gd name="connsiteY9" fmla="*/ 29949 h 38676"/>
              <a:gd name="connsiteX10" fmla="*/ 40863 w 42285"/>
              <a:gd name="connsiteY10" fmla="*/ 15213 h 38676"/>
              <a:gd name="connsiteX11" fmla="*/ 39415 w 42285"/>
              <a:gd name="connsiteY11" fmla="*/ 17889 h 38676"/>
              <a:gd name="connsiteX12" fmla="*/ 37389 w 42285"/>
              <a:gd name="connsiteY12" fmla="*/ 5285 h 38676"/>
              <a:gd name="connsiteX13" fmla="*/ 37465 w 42285"/>
              <a:gd name="connsiteY13" fmla="*/ 6549 h 38676"/>
              <a:gd name="connsiteX14" fmla="*/ 28143 w 42285"/>
              <a:gd name="connsiteY14" fmla="*/ 3811 h 38676"/>
              <a:gd name="connsiteX15" fmla="*/ 28885 w 42285"/>
              <a:gd name="connsiteY15" fmla="*/ 2199 h 38676"/>
              <a:gd name="connsiteX16" fmla="*/ 21206 w 42285"/>
              <a:gd name="connsiteY16" fmla="*/ 4579 h 38676"/>
              <a:gd name="connsiteX17" fmla="*/ 21565 w 42285"/>
              <a:gd name="connsiteY17" fmla="*/ 3189 h 38676"/>
              <a:gd name="connsiteX18" fmla="*/ 13065 w 42285"/>
              <a:gd name="connsiteY18" fmla="*/ 5051 h 38676"/>
              <a:gd name="connsiteX19" fmla="*/ 14365 w 42285"/>
              <a:gd name="connsiteY19" fmla="*/ 6399 h 38676"/>
              <a:gd name="connsiteX20" fmla="*/ 3192 w 42285"/>
              <a:gd name="connsiteY20" fmla="*/ 15648 h 38676"/>
              <a:gd name="connsiteX21" fmla="*/ 2965 w 42285"/>
              <a:gd name="connsiteY21" fmla="*/ 14229 h 38676"/>
              <a:gd name="connsiteX0" fmla="*/ 6369 w 45689"/>
              <a:gd name="connsiteY0" fmla="*/ 14229 h 38676"/>
              <a:gd name="connsiteX1" fmla="*/ 8092 w 45689"/>
              <a:gd name="connsiteY1" fmla="*/ 11988 h 38676"/>
              <a:gd name="connsiteX2" fmla="*/ 12883 w 45689"/>
              <a:gd name="connsiteY2" fmla="*/ 9354 h 38676"/>
              <a:gd name="connsiteX3" fmla="*/ 16474 w 45689"/>
              <a:gd name="connsiteY3" fmla="*/ 5061 h 38676"/>
              <a:gd name="connsiteX4" fmla="*/ 19826 w 45689"/>
              <a:gd name="connsiteY4" fmla="*/ 5556 h 38676"/>
              <a:gd name="connsiteX5" fmla="*/ 24925 w 45689"/>
              <a:gd name="connsiteY5" fmla="*/ 3291 h 38676"/>
              <a:gd name="connsiteX6" fmla="*/ 28218 w 45689"/>
              <a:gd name="connsiteY6" fmla="*/ 59 h 38676"/>
              <a:gd name="connsiteX7" fmla="*/ 32302 w 45689"/>
              <a:gd name="connsiteY7" fmla="*/ 2340 h 38676"/>
              <a:gd name="connsiteX8" fmla="*/ 37932 w 45689"/>
              <a:gd name="connsiteY8" fmla="*/ 549 h 38676"/>
              <a:gd name="connsiteX9" fmla="*/ 40787 w 45689"/>
              <a:gd name="connsiteY9" fmla="*/ 5435 h 38676"/>
              <a:gd name="connsiteX10" fmla="*/ 44451 w 45689"/>
              <a:gd name="connsiteY10" fmla="*/ 10177 h 38676"/>
              <a:gd name="connsiteX11" fmla="*/ 44287 w 45689"/>
              <a:gd name="connsiteY11" fmla="*/ 15319 h 38676"/>
              <a:gd name="connsiteX12" fmla="*/ 45485 w 45689"/>
              <a:gd name="connsiteY12" fmla="*/ 23181 h 38676"/>
              <a:gd name="connsiteX13" fmla="*/ 39873 w 45689"/>
              <a:gd name="connsiteY13" fmla="*/ 30063 h 38676"/>
              <a:gd name="connsiteX14" fmla="*/ 35550 w 45689"/>
              <a:gd name="connsiteY14" fmla="*/ 30738 h 38676"/>
              <a:gd name="connsiteX15" fmla="*/ 31024 w 45689"/>
              <a:gd name="connsiteY15" fmla="*/ 36674 h 38676"/>
              <a:gd name="connsiteX16" fmla="*/ 26522 w 45689"/>
              <a:gd name="connsiteY16" fmla="*/ 35844 h 38676"/>
              <a:gd name="connsiteX17" fmla="*/ 20492 w 45689"/>
              <a:gd name="connsiteY17" fmla="*/ 32954 h 38676"/>
              <a:gd name="connsiteX18" fmla="*/ 15969 w 45689"/>
              <a:gd name="connsiteY18" fmla="*/ 33565 h 38676"/>
              <a:gd name="connsiteX19" fmla="*/ 8273 w 45689"/>
              <a:gd name="connsiteY19" fmla="*/ 35331 h 38676"/>
              <a:gd name="connsiteX20" fmla="*/ 3579 w 45689"/>
              <a:gd name="connsiteY20" fmla="*/ 31109 h 38676"/>
              <a:gd name="connsiteX21" fmla="*/ 4582 w 45689"/>
              <a:gd name="connsiteY21" fmla="*/ 25410 h 38676"/>
              <a:gd name="connsiteX22" fmla="*/ 4393 w 45689"/>
              <a:gd name="connsiteY22" fmla="*/ 20038 h 38676"/>
              <a:gd name="connsiteX23" fmla="*/ 6332 w 45689"/>
              <a:gd name="connsiteY23" fmla="*/ 14366 h 38676"/>
              <a:gd name="connsiteX24" fmla="*/ 6369 w 45689"/>
              <a:gd name="connsiteY24" fmla="*/ 14229 h 38676"/>
              <a:gd name="connsiteX0" fmla="*/ 7162 w 45689"/>
              <a:gd name="connsiteY0" fmla="*/ 26036 h 38676"/>
              <a:gd name="connsiteX1" fmla="*/ 0 w 45689"/>
              <a:gd name="connsiteY1" fmla="*/ 25239 h 38676"/>
              <a:gd name="connsiteX2" fmla="*/ 14797 w 45689"/>
              <a:gd name="connsiteY2" fmla="*/ 33334 h 38676"/>
              <a:gd name="connsiteX3" fmla="*/ 8289 w 45689"/>
              <a:gd name="connsiteY3" fmla="*/ 35139 h 38676"/>
              <a:gd name="connsiteX4" fmla="*/ 22804 w 45689"/>
              <a:gd name="connsiteY4" fmla="*/ 33727 h 38676"/>
              <a:gd name="connsiteX5" fmla="*/ 15194 w 45689"/>
              <a:gd name="connsiteY5" fmla="*/ 38633 h 38676"/>
              <a:gd name="connsiteX6" fmla="*/ 31296 w 45689"/>
              <a:gd name="connsiteY6" fmla="*/ 34610 h 38676"/>
              <a:gd name="connsiteX7" fmla="*/ 29872 w 45689"/>
              <a:gd name="connsiteY7" fmla="*/ 31297 h 38676"/>
              <a:gd name="connsiteX8" fmla="*/ 36598 w 45689"/>
              <a:gd name="connsiteY8" fmla="*/ 22813 h 38676"/>
              <a:gd name="connsiteX9" fmla="*/ 39849 w 45689"/>
              <a:gd name="connsiteY9" fmla="*/ 29949 h 38676"/>
              <a:gd name="connsiteX10" fmla="*/ 44267 w 45689"/>
              <a:gd name="connsiteY10" fmla="*/ 15213 h 38676"/>
              <a:gd name="connsiteX11" fmla="*/ 42819 w 45689"/>
              <a:gd name="connsiteY11" fmla="*/ 17889 h 38676"/>
              <a:gd name="connsiteX12" fmla="*/ 40793 w 45689"/>
              <a:gd name="connsiteY12" fmla="*/ 5285 h 38676"/>
              <a:gd name="connsiteX13" fmla="*/ 40869 w 45689"/>
              <a:gd name="connsiteY13" fmla="*/ 6549 h 38676"/>
              <a:gd name="connsiteX14" fmla="*/ 31547 w 45689"/>
              <a:gd name="connsiteY14" fmla="*/ 3811 h 38676"/>
              <a:gd name="connsiteX15" fmla="*/ 32289 w 45689"/>
              <a:gd name="connsiteY15" fmla="*/ 2199 h 38676"/>
              <a:gd name="connsiteX16" fmla="*/ 24610 w 45689"/>
              <a:gd name="connsiteY16" fmla="*/ 4579 h 38676"/>
              <a:gd name="connsiteX17" fmla="*/ 24969 w 45689"/>
              <a:gd name="connsiteY17" fmla="*/ 3189 h 38676"/>
              <a:gd name="connsiteX18" fmla="*/ 16469 w 45689"/>
              <a:gd name="connsiteY18" fmla="*/ 5051 h 38676"/>
              <a:gd name="connsiteX19" fmla="*/ 17769 w 45689"/>
              <a:gd name="connsiteY19" fmla="*/ 6399 h 38676"/>
              <a:gd name="connsiteX20" fmla="*/ 6596 w 45689"/>
              <a:gd name="connsiteY20" fmla="*/ 15648 h 38676"/>
              <a:gd name="connsiteX21" fmla="*/ 6369 w 45689"/>
              <a:gd name="connsiteY21" fmla="*/ 14229 h 38676"/>
              <a:gd name="connsiteX0" fmla="*/ 6369 w 45689"/>
              <a:gd name="connsiteY0" fmla="*/ 14229 h 38676"/>
              <a:gd name="connsiteX1" fmla="*/ 8092 w 45689"/>
              <a:gd name="connsiteY1" fmla="*/ 11988 h 38676"/>
              <a:gd name="connsiteX2" fmla="*/ 12883 w 45689"/>
              <a:gd name="connsiteY2" fmla="*/ 9354 h 38676"/>
              <a:gd name="connsiteX3" fmla="*/ 16474 w 45689"/>
              <a:gd name="connsiteY3" fmla="*/ 5061 h 38676"/>
              <a:gd name="connsiteX4" fmla="*/ 19826 w 45689"/>
              <a:gd name="connsiteY4" fmla="*/ 5556 h 38676"/>
              <a:gd name="connsiteX5" fmla="*/ 24925 w 45689"/>
              <a:gd name="connsiteY5" fmla="*/ 3291 h 38676"/>
              <a:gd name="connsiteX6" fmla="*/ 28218 w 45689"/>
              <a:gd name="connsiteY6" fmla="*/ 59 h 38676"/>
              <a:gd name="connsiteX7" fmla="*/ 32302 w 45689"/>
              <a:gd name="connsiteY7" fmla="*/ 2340 h 38676"/>
              <a:gd name="connsiteX8" fmla="*/ 37932 w 45689"/>
              <a:gd name="connsiteY8" fmla="*/ 549 h 38676"/>
              <a:gd name="connsiteX9" fmla="*/ 40787 w 45689"/>
              <a:gd name="connsiteY9" fmla="*/ 5435 h 38676"/>
              <a:gd name="connsiteX10" fmla="*/ 44451 w 45689"/>
              <a:gd name="connsiteY10" fmla="*/ 10177 h 38676"/>
              <a:gd name="connsiteX11" fmla="*/ 44287 w 45689"/>
              <a:gd name="connsiteY11" fmla="*/ 15319 h 38676"/>
              <a:gd name="connsiteX12" fmla="*/ 45485 w 45689"/>
              <a:gd name="connsiteY12" fmla="*/ 23181 h 38676"/>
              <a:gd name="connsiteX13" fmla="*/ 39873 w 45689"/>
              <a:gd name="connsiteY13" fmla="*/ 30063 h 38676"/>
              <a:gd name="connsiteX14" fmla="*/ 35550 w 45689"/>
              <a:gd name="connsiteY14" fmla="*/ 30738 h 38676"/>
              <a:gd name="connsiteX15" fmla="*/ 31024 w 45689"/>
              <a:gd name="connsiteY15" fmla="*/ 36674 h 38676"/>
              <a:gd name="connsiteX16" fmla="*/ 26522 w 45689"/>
              <a:gd name="connsiteY16" fmla="*/ 35844 h 38676"/>
              <a:gd name="connsiteX17" fmla="*/ 20492 w 45689"/>
              <a:gd name="connsiteY17" fmla="*/ 32954 h 38676"/>
              <a:gd name="connsiteX18" fmla="*/ 15969 w 45689"/>
              <a:gd name="connsiteY18" fmla="*/ 33565 h 38676"/>
              <a:gd name="connsiteX19" fmla="*/ 8273 w 45689"/>
              <a:gd name="connsiteY19" fmla="*/ 35331 h 38676"/>
              <a:gd name="connsiteX20" fmla="*/ 3579 w 45689"/>
              <a:gd name="connsiteY20" fmla="*/ 31109 h 38676"/>
              <a:gd name="connsiteX21" fmla="*/ 4582 w 45689"/>
              <a:gd name="connsiteY21" fmla="*/ 25410 h 38676"/>
              <a:gd name="connsiteX22" fmla="*/ 4393 w 45689"/>
              <a:gd name="connsiteY22" fmla="*/ 20038 h 38676"/>
              <a:gd name="connsiteX23" fmla="*/ 6332 w 45689"/>
              <a:gd name="connsiteY23" fmla="*/ 14366 h 38676"/>
              <a:gd name="connsiteX24" fmla="*/ 6369 w 45689"/>
              <a:gd name="connsiteY24" fmla="*/ 14229 h 38676"/>
              <a:gd name="connsiteX0" fmla="*/ 7162 w 45689"/>
              <a:gd name="connsiteY0" fmla="*/ 26036 h 38676"/>
              <a:gd name="connsiteX1" fmla="*/ 0 w 45689"/>
              <a:gd name="connsiteY1" fmla="*/ 25239 h 38676"/>
              <a:gd name="connsiteX2" fmla="*/ 14797 w 45689"/>
              <a:gd name="connsiteY2" fmla="*/ 35708 h 38676"/>
              <a:gd name="connsiteX3" fmla="*/ 8289 w 45689"/>
              <a:gd name="connsiteY3" fmla="*/ 35139 h 38676"/>
              <a:gd name="connsiteX4" fmla="*/ 22804 w 45689"/>
              <a:gd name="connsiteY4" fmla="*/ 33727 h 38676"/>
              <a:gd name="connsiteX5" fmla="*/ 15194 w 45689"/>
              <a:gd name="connsiteY5" fmla="*/ 38633 h 38676"/>
              <a:gd name="connsiteX6" fmla="*/ 31296 w 45689"/>
              <a:gd name="connsiteY6" fmla="*/ 34610 h 38676"/>
              <a:gd name="connsiteX7" fmla="*/ 29872 w 45689"/>
              <a:gd name="connsiteY7" fmla="*/ 31297 h 38676"/>
              <a:gd name="connsiteX8" fmla="*/ 36598 w 45689"/>
              <a:gd name="connsiteY8" fmla="*/ 22813 h 38676"/>
              <a:gd name="connsiteX9" fmla="*/ 39849 w 45689"/>
              <a:gd name="connsiteY9" fmla="*/ 29949 h 38676"/>
              <a:gd name="connsiteX10" fmla="*/ 44267 w 45689"/>
              <a:gd name="connsiteY10" fmla="*/ 15213 h 38676"/>
              <a:gd name="connsiteX11" fmla="*/ 42819 w 45689"/>
              <a:gd name="connsiteY11" fmla="*/ 17889 h 38676"/>
              <a:gd name="connsiteX12" fmla="*/ 40793 w 45689"/>
              <a:gd name="connsiteY12" fmla="*/ 5285 h 38676"/>
              <a:gd name="connsiteX13" fmla="*/ 40869 w 45689"/>
              <a:gd name="connsiteY13" fmla="*/ 6549 h 38676"/>
              <a:gd name="connsiteX14" fmla="*/ 31547 w 45689"/>
              <a:gd name="connsiteY14" fmla="*/ 3811 h 38676"/>
              <a:gd name="connsiteX15" fmla="*/ 32289 w 45689"/>
              <a:gd name="connsiteY15" fmla="*/ 2199 h 38676"/>
              <a:gd name="connsiteX16" fmla="*/ 24610 w 45689"/>
              <a:gd name="connsiteY16" fmla="*/ 4579 h 38676"/>
              <a:gd name="connsiteX17" fmla="*/ 24969 w 45689"/>
              <a:gd name="connsiteY17" fmla="*/ 3189 h 38676"/>
              <a:gd name="connsiteX18" fmla="*/ 16469 w 45689"/>
              <a:gd name="connsiteY18" fmla="*/ 5051 h 38676"/>
              <a:gd name="connsiteX19" fmla="*/ 17769 w 45689"/>
              <a:gd name="connsiteY19" fmla="*/ 6399 h 38676"/>
              <a:gd name="connsiteX20" fmla="*/ 6596 w 45689"/>
              <a:gd name="connsiteY20" fmla="*/ 15648 h 38676"/>
              <a:gd name="connsiteX21" fmla="*/ 6369 w 45689"/>
              <a:gd name="connsiteY21" fmla="*/ 14229 h 38676"/>
              <a:gd name="connsiteX0" fmla="*/ 6369 w 45689"/>
              <a:gd name="connsiteY0" fmla="*/ 14229 h 38676"/>
              <a:gd name="connsiteX1" fmla="*/ 8092 w 45689"/>
              <a:gd name="connsiteY1" fmla="*/ 11988 h 38676"/>
              <a:gd name="connsiteX2" fmla="*/ 12883 w 45689"/>
              <a:gd name="connsiteY2" fmla="*/ 9354 h 38676"/>
              <a:gd name="connsiteX3" fmla="*/ 16474 w 45689"/>
              <a:gd name="connsiteY3" fmla="*/ 5061 h 38676"/>
              <a:gd name="connsiteX4" fmla="*/ 19826 w 45689"/>
              <a:gd name="connsiteY4" fmla="*/ 5556 h 38676"/>
              <a:gd name="connsiteX5" fmla="*/ 24925 w 45689"/>
              <a:gd name="connsiteY5" fmla="*/ 3291 h 38676"/>
              <a:gd name="connsiteX6" fmla="*/ 28218 w 45689"/>
              <a:gd name="connsiteY6" fmla="*/ 59 h 38676"/>
              <a:gd name="connsiteX7" fmla="*/ 32302 w 45689"/>
              <a:gd name="connsiteY7" fmla="*/ 2340 h 38676"/>
              <a:gd name="connsiteX8" fmla="*/ 37932 w 45689"/>
              <a:gd name="connsiteY8" fmla="*/ 549 h 38676"/>
              <a:gd name="connsiteX9" fmla="*/ 40787 w 45689"/>
              <a:gd name="connsiteY9" fmla="*/ 5435 h 38676"/>
              <a:gd name="connsiteX10" fmla="*/ 44451 w 45689"/>
              <a:gd name="connsiteY10" fmla="*/ 10177 h 38676"/>
              <a:gd name="connsiteX11" fmla="*/ 44287 w 45689"/>
              <a:gd name="connsiteY11" fmla="*/ 15319 h 38676"/>
              <a:gd name="connsiteX12" fmla="*/ 45485 w 45689"/>
              <a:gd name="connsiteY12" fmla="*/ 23181 h 38676"/>
              <a:gd name="connsiteX13" fmla="*/ 39873 w 45689"/>
              <a:gd name="connsiteY13" fmla="*/ 30063 h 38676"/>
              <a:gd name="connsiteX14" fmla="*/ 35550 w 45689"/>
              <a:gd name="connsiteY14" fmla="*/ 30738 h 38676"/>
              <a:gd name="connsiteX15" fmla="*/ 31024 w 45689"/>
              <a:gd name="connsiteY15" fmla="*/ 36674 h 38676"/>
              <a:gd name="connsiteX16" fmla="*/ 26522 w 45689"/>
              <a:gd name="connsiteY16" fmla="*/ 35844 h 38676"/>
              <a:gd name="connsiteX17" fmla="*/ 20492 w 45689"/>
              <a:gd name="connsiteY17" fmla="*/ 36752 h 38676"/>
              <a:gd name="connsiteX18" fmla="*/ 15969 w 45689"/>
              <a:gd name="connsiteY18" fmla="*/ 33565 h 38676"/>
              <a:gd name="connsiteX19" fmla="*/ 8273 w 45689"/>
              <a:gd name="connsiteY19" fmla="*/ 35331 h 38676"/>
              <a:gd name="connsiteX20" fmla="*/ 3579 w 45689"/>
              <a:gd name="connsiteY20" fmla="*/ 31109 h 38676"/>
              <a:gd name="connsiteX21" fmla="*/ 4582 w 45689"/>
              <a:gd name="connsiteY21" fmla="*/ 25410 h 38676"/>
              <a:gd name="connsiteX22" fmla="*/ 4393 w 45689"/>
              <a:gd name="connsiteY22" fmla="*/ 20038 h 38676"/>
              <a:gd name="connsiteX23" fmla="*/ 6332 w 45689"/>
              <a:gd name="connsiteY23" fmla="*/ 14366 h 38676"/>
              <a:gd name="connsiteX24" fmla="*/ 6369 w 45689"/>
              <a:gd name="connsiteY24" fmla="*/ 14229 h 38676"/>
              <a:gd name="connsiteX0" fmla="*/ 7162 w 45689"/>
              <a:gd name="connsiteY0" fmla="*/ 26036 h 38676"/>
              <a:gd name="connsiteX1" fmla="*/ 0 w 45689"/>
              <a:gd name="connsiteY1" fmla="*/ 25239 h 38676"/>
              <a:gd name="connsiteX2" fmla="*/ 14797 w 45689"/>
              <a:gd name="connsiteY2" fmla="*/ 35708 h 38676"/>
              <a:gd name="connsiteX3" fmla="*/ 8289 w 45689"/>
              <a:gd name="connsiteY3" fmla="*/ 35139 h 38676"/>
              <a:gd name="connsiteX4" fmla="*/ 22804 w 45689"/>
              <a:gd name="connsiteY4" fmla="*/ 33727 h 38676"/>
              <a:gd name="connsiteX5" fmla="*/ 15194 w 45689"/>
              <a:gd name="connsiteY5" fmla="*/ 38633 h 38676"/>
              <a:gd name="connsiteX6" fmla="*/ 31296 w 45689"/>
              <a:gd name="connsiteY6" fmla="*/ 34610 h 38676"/>
              <a:gd name="connsiteX7" fmla="*/ 29872 w 45689"/>
              <a:gd name="connsiteY7" fmla="*/ 31297 h 38676"/>
              <a:gd name="connsiteX8" fmla="*/ 36598 w 45689"/>
              <a:gd name="connsiteY8" fmla="*/ 22813 h 38676"/>
              <a:gd name="connsiteX9" fmla="*/ 39849 w 45689"/>
              <a:gd name="connsiteY9" fmla="*/ 29949 h 38676"/>
              <a:gd name="connsiteX10" fmla="*/ 44267 w 45689"/>
              <a:gd name="connsiteY10" fmla="*/ 15213 h 38676"/>
              <a:gd name="connsiteX11" fmla="*/ 42819 w 45689"/>
              <a:gd name="connsiteY11" fmla="*/ 17889 h 38676"/>
              <a:gd name="connsiteX12" fmla="*/ 40793 w 45689"/>
              <a:gd name="connsiteY12" fmla="*/ 5285 h 38676"/>
              <a:gd name="connsiteX13" fmla="*/ 40869 w 45689"/>
              <a:gd name="connsiteY13" fmla="*/ 6549 h 38676"/>
              <a:gd name="connsiteX14" fmla="*/ 31547 w 45689"/>
              <a:gd name="connsiteY14" fmla="*/ 3811 h 38676"/>
              <a:gd name="connsiteX15" fmla="*/ 32289 w 45689"/>
              <a:gd name="connsiteY15" fmla="*/ 2199 h 38676"/>
              <a:gd name="connsiteX16" fmla="*/ 24610 w 45689"/>
              <a:gd name="connsiteY16" fmla="*/ 4579 h 38676"/>
              <a:gd name="connsiteX17" fmla="*/ 24969 w 45689"/>
              <a:gd name="connsiteY17" fmla="*/ 3189 h 38676"/>
              <a:gd name="connsiteX18" fmla="*/ 16469 w 45689"/>
              <a:gd name="connsiteY18" fmla="*/ 5051 h 38676"/>
              <a:gd name="connsiteX19" fmla="*/ 17769 w 45689"/>
              <a:gd name="connsiteY19" fmla="*/ 6399 h 38676"/>
              <a:gd name="connsiteX20" fmla="*/ 6596 w 45689"/>
              <a:gd name="connsiteY20" fmla="*/ 15648 h 38676"/>
              <a:gd name="connsiteX21" fmla="*/ 6369 w 45689"/>
              <a:gd name="connsiteY21" fmla="*/ 14229 h 38676"/>
              <a:gd name="connsiteX0" fmla="*/ 6369 w 45689"/>
              <a:gd name="connsiteY0" fmla="*/ 14229 h 39511"/>
              <a:gd name="connsiteX1" fmla="*/ 8092 w 45689"/>
              <a:gd name="connsiteY1" fmla="*/ 11988 h 39511"/>
              <a:gd name="connsiteX2" fmla="*/ 12883 w 45689"/>
              <a:gd name="connsiteY2" fmla="*/ 9354 h 39511"/>
              <a:gd name="connsiteX3" fmla="*/ 16474 w 45689"/>
              <a:gd name="connsiteY3" fmla="*/ 5061 h 39511"/>
              <a:gd name="connsiteX4" fmla="*/ 19826 w 45689"/>
              <a:gd name="connsiteY4" fmla="*/ 5556 h 39511"/>
              <a:gd name="connsiteX5" fmla="*/ 24925 w 45689"/>
              <a:gd name="connsiteY5" fmla="*/ 3291 h 39511"/>
              <a:gd name="connsiteX6" fmla="*/ 28218 w 45689"/>
              <a:gd name="connsiteY6" fmla="*/ 59 h 39511"/>
              <a:gd name="connsiteX7" fmla="*/ 32302 w 45689"/>
              <a:gd name="connsiteY7" fmla="*/ 2340 h 39511"/>
              <a:gd name="connsiteX8" fmla="*/ 37932 w 45689"/>
              <a:gd name="connsiteY8" fmla="*/ 549 h 39511"/>
              <a:gd name="connsiteX9" fmla="*/ 40787 w 45689"/>
              <a:gd name="connsiteY9" fmla="*/ 5435 h 39511"/>
              <a:gd name="connsiteX10" fmla="*/ 44451 w 45689"/>
              <a:gd name="connsiteY10" fmla="*/ 10177 h 39511"/>
              <a:gd name="connsiteX11" fmla="*/ 44287 w 45689"/>
              <a:gd name="connsiteY11" fmla="*/ 15319 h 39511"/>
              <a:gd name="connsiteX12" fmla="*/ 45485 w 45689"/>
              <a:gd name="connsiteY12" fmla="*/ 23181 h 39511"/>
              <a:gd name="connsiteX13" fmla="*/ 39873 w 45689"/>
              <a:gd name="connsiteY13" fmla="*/ 30063 h 39511"/>
              <a:gd name="connsiteX14" fmla="*/ 35550 w 45689"/>
              <a:gd name="connsiteY14" fmla="*/ 30738 h 39511"/>
              <a:gd name="connsiteX15" fmla="*/ 31024 w 45689"/>
              <a:gd name="connsiteY15" fmla="*/ 36674 h 39511"/>
              <a:gd name="connsiteX16" fmla="*/ 26522 w 45689"/>
              <a:gd name="connsiteY16" fmla="*/ 35844 h 39511"/>
              <a:gd name="connsiteX17" fmla="*/ 20492 w 45689"/>
              <a:gd name="connsiteY17" fmla="*/ 36752 h 39511"/>
              <a:gd name="connsiteX18" fmla="*/ 15969 w 45689"/>
              <a:gd name="connsiteY18" fmla="*/ 33565 h 39511"/>
              <a:gd name="connsiteX19" fmla="*/ 8273 w 45689"/>
              <a:gd name="connsiteY19" fmla="*/ 35331 h 39511"/>
              <a:gd name="connsiteX20" fmla="*/ 3579 w 45689"/>
              <a:gd name="connsiteY20" fmla="*/ 31109 h 39511"/>
              <a:gd name="connsiteX21" fmla="*/ 4582 w 45689"/>
              <a:gd name="connsiteY21" fmla="*/ 25410 h 39511"/>
              <a:gd name="connsiteX22" fmla="*/ 4393 w 45689"/>
              <a:gd name="connsiteY22" fmla="*/ 20038 h 39511"/>
              <a:gd name="connsiteX23" fmla="*/ 6332 w 45689"/>
              <a:gd name="connsiteY23" fmla="*/ 14366 h 39511"/>
              <a:gd name="connsiteX24" fmla="*/ 6369 w 45689"/>
              <a:gd name="connsiteY24" fmla="*/ 14229 h 39511"/>
              <a:gd name="connsiteX0" fmla="*/ 7162 w 45689"/>
              <a:gd name="connsiteY0" fmla="*/ 26036 h 39511"/>
              <a:gd name="connsiteX1" fmla="*/ 0 w 45689"/>
              <a:gd name="connsiteY1" fmla="*/ 25239 h 39511"/>
              <a:gd name="connsiteX2" fmla="*/ 14411 w 45689"/>
              <a:gd name="connsiteY2" fmla="*/ 39506 h 39511"/>
              <a:gd name="connsiteX3" fmla="*/ 8289 w 45689"/>
              <a:gd name="connsiteY3" fmla="*/ 35139 h 39511"/>
              <a:gd name="connsiteX4" fmla="*/ 22804 w 45689"/>
              <a:gd name="connsiteY4" fmla="*/ 33727 h 39511"/>
              <a:gd name="connsiteX5" fmla="*/ 15194 w 45689"/>
              <a:gd name="connsiteY5" fmla="*/ 38633 h 39511"/>
              <a:gd name="connsiteX6" fmla="*/ 31296 w 45689"/>
              <a:gd name="connsiteY6" fmla="*/ 34610 h 39511"/>
              <a:gd name="connsiteX7" fmla="*/ 29872 w 45689"/>
              <a:gd name="connsiteY7" fmla="*/ 31297 h 39511"/>
              <a:gd name="connsiteX8" fmla="*/ 36598 w 45689"/>
              <a:gd name="connsiteY8" fmla="*/ 22813 h 39511"/>
              <a:gd name="connsiteX9" fmla="*/ 39849 w 45689"/>
              <a:gd name="connsiteY9" fmla="*/ 29949 h 39511"/>
              <a:gd name="connsiteX10" fmla="*/ 44267 w 45689"/>
              <a:gd name="connsiteY10" fmla="*/ 15213 h 39511"/>
              <a:gd name="connsiteX11" fmla="*/ 42819 w 45689"/>
              <a:gd name="connsiteY11" fmla="*/ 17889 h 39511"/>
              <a:gd name="connsiteX12" fmla="*/ 40793 w 45689"/>
              <a:gd name="connsiteY12" fmla="*/ 5285 h 39511"/>
              <a:gd name="connsiteX13" fmla="*/ 40869 w 45689"/>
              <a:gd name="connsiteY13" fmla="*/ 6549 h 39511"/>
              <a:gd name="connsiteX14" fmla="*/ 31547 w 45689"/>
              <a:gd name="connsiteY14" fmla="*/ 3811 h 39511"/>
              <a:gd name="connsiteX15" fmla="*/ 32289 w 45689"/>
              <a:gd name="connsiteY15" fmla="*/ 2199 h 39511"/>
              <a:gd name="connsiteX16" fmla="*/ 24610 w 45689"/>
              <a:gd name="connsiteY16" fmla="*/ 4579 h 39511"/>
              <a:gd name="connsiteX17" fmla="*/ 24969 w 45689"/>
              <a:gd name="connsiteY17" fmla="*/ 3189 h 39511"/>
              <a:gd name="connsiteX18" fmla="*/ 16469 w 45689"/>
              <a:gd name="connsiteY18" fmla="*/ 5051 h 39511"/>
              <a:gd name="connsiteX19" fmla="*/ 17769 w 45689"/>
              <a:gd name="connsiteY19" fmla="*/ 6399 h 39511"/>
              <a:gd name="connsiteX20" fmla="*/ 6596 w 45689"/>
              <a:gd name="connsiteY20" fmla="*/ 15648 h 39511"/>
              <a:gd name="connsiteX21" fmla="*/ 6369 w 45689"/>
              <a:gd name="connsiteY21" fmla="*/ 14229 h 39511"/>
              <a:gd name="connsiteX0" fmla="*/ 6369 w 45689"/>
              <a:gd name="connsiteY0" fmla="*/ 14229 h 39511"/>
              <a:gd name="connsiteX1" fmla="*/ 8092 w 45689"/>
              <a:gd name="connsiteY1" fmla="*/ 11988 h 39511"/>
              <a:gd name="connsiteX2" fmla="*/ 12883 w 45689"/>
              <a:gd name="connsiteY2" fmla="*/ 9354 h 39511"/>
              <a:gd name="connsiteX3" fmla="*/ 16474 w 45689"/>
              <a:gd name="connsiteY3" fmla="*/ 5061 h 39511"/>
              <a:gd name="connsiteX4" fmla="*/ 19826 w 45689"/>
              <a:gd name="connsiteY4" fmla="*/ 5556 h 39511"/>
              <a:gd name="connsiteX5" fmla="*/ 24925 w 45689"/>
              <a:gd name="connsiteY5" fmla="*/ 3291 h 39511"/>
              <a:gd name="connsiteX6" fmla="*/ 28218 w 45689"/>
              <a:gd name="connsiteY6" fmla="*/ 59 h 39511"/>
              <a:gd name="connsiteX7" fmla="*/ 32302 w 45689"/>
              <a:gd name="connsiteY7" fmla="*/ 2340 h 39511"/>
              <a:gd name="connsiteX8" fmla="*/ 37932 w 45689"/>
              <a:gd name="connsiteY8" fmla="*/ 549 h 39511"/>
              <a:gd name="connsiteX9" fmla="*/ 40787 w 45689"/>
              <a:gd name="connsiteY9" fmla="*/ 5435 h 39511"/>
              <a:gd name="connsiteX10" fmla="*/ 44451 w 45689"/>
              <a:gd name="connsiteY10" fmla="*/ 10177 h 39511"/>
              <a:gd name="connsiteX11" fmla="*/ 44287 w 45689"/>
              <a:gd name="connsiteY11" fmla="*/ 15319 h 39511"/>
              <a:gd name="connsiteX12" fmla="*/ 45485 w 45689"/>
              <a:gd name="connsiteY12" fmla="*/ 23181 h 39511"/>
              <a:gd name="connsiteX13" fmla="*/ 39873 w 45689"/>
              <a:gd name="connsiteY13" fmla="*/ 30063 h 39511"/>
              <a:gd name="connsiteX14" fmla="*/ 35550 w 45689"/>
              <a:gd name="connsiteY14" fmla="*/ 30738 h 39511"/>
              <a:gd name="connsiteX15" fmla="*/ 31024 w 45689"/>
              <a:gd name="connsiteY15" fmla="*/ 36674 h 39511"/>
              <a:gd name="connsiteX16" fmla="*/ 26522 w 45689"/>
              <a:gd name="connsiteY16" fmla="*/ 35844 h 39511"/>
              <a:gd name="connsiteX17" fmla="*/ 20492 w 45689"/>
              <a:gd name="connsiteY17" fmla="*/ 36752 h 39511"/>
              <a:gd name="connsiteX18" fmla="*/ 15969 w 45689"/>
              <a:gd name="connsiteY18" fmla="*/ 33565 h 39511"/>
              <a:gd name="connsiteX19" fmla="*/ 13269 w 45689"/>
              <a:gd name="connsiteY19" fmla="*/ 36888 h 39511"/>
              <a:gd name="connsiteX20" fmla="*/ 8273 w 45689"/>
              <a:gd name="connsiteY20" fmla="*/ 35331 h 39511"/>
              <a:gd name="connsiteX21" fmla="*/ 3579 w 45689"/>
              <a:gd name="connsiteY21" fmla="*/ 31109 h 39511"/>
              <a:gd name="connsiteX22" fmla="*/ 4582 w 45689"/>
              <a:gd name="connsiteY22" fmla="*/ 25410 h 39511"/>
              <a:gd name="connsiteX23" fmla="*/ 4393 w 45689"/>
              <a:gd name="connsiteY23" fmla="*/ 20038 h 39511"/>
              <a:gd name="connsiteX24" fmla="*/ 6332 w 45689"/>
              <a:gd name="connsiteY24" fmla="*/ 14366 h 39511"/>
              <a:gd name="connsiteX25" fmla="*/ 6369 w 45689"/>
              <a:gd name="connsiteY25" fmla="*/ 14229 h 39511"/>
              <a:gd name="connsiteX0" fmla="*/ 7162 w 45689"/>
              <a:gd name="connsiteY0" fmla="*/ 26036 h 39511"/>
              <a:gd name="connsiteX1" fmla="*/ 0 w 45689"/>
              <a:gd name="connsiteY1" fmla="*/ 25239 h 39511"/>
              <a:gd name="connsiteX2" fmla="*/ 14411 w 45689"/>
              <a:gd name="connsiteY2" fmla="*/ 39506 h 39511"/>
              <a:gd name="connsiteX3" fmla="*/ 8289 w 45689"/>
              <a:gd name="connsiteY3" fmla="*/ 35139 h 39511"/>
              <a:gd name="connsiteX4" fmla="*/ 22804 w 45689"/>
              <a:gd name="connsiteY4" fmla="*/ 33727 h 39511"/>
              <a:gd name="connsiteX5" fmla="*/ 15194 w 45689"/>
              <a:gd name="connsiteY5" fmla="*/ 38633 h 39511"/>
              <a:gd name="connsiteX6" fmla="*/ 31296 w 45689"/>
              <a:gd name="connsiteY6" fmla="*/ 34610 h 39511"/>
              <a:gd name="connsiteX7" fmla="*/ 29872 w 45689"/>
              <a:gd name="connsiteY7" fmla="*/ 31297 h 39511"/>
              <a:gd name="connsiteX8" fmla="*/ 36598 w 45689"/>
              <a:gd name="connsiteY8" fmla="*/ 22813 h 39511"/>
              <a:gd name="connsiteX9" fmla="*/ 39849 w 45689"/>
              <a:gd name="connsiteY9" fmla="*/ 29949 h 39511"/>
              <a:gd name="connsiteX10" fmla="*/ 44267 w 45689"/>
              <a:gd name="connsiteY10" fmla="*/ 15213 h 39511"/>
              <a:gd name="connsiteX11" fmla="*/ 42819 w 45689"/>
              <a:gd name="connsiteY11" fmla="*/ 17889 h 39511"/>
              <a:gd name="connsiteX12" fmla="*/ 40793 w 45689"/>
              <a:gd name="connsiteY12" fmla="*/ 5285 h 39511"/>
              <a:gd name="connsiteX13" fmla="*/ 40869 w 45689"/>
              <a:gd name="connsiteY13" fmla="*/ 6549 h 39511"/>
              <a:gd name="connsiteX14" fmla="*/ 31547 w 45689"/>
              <a:gd name="connsiteY14" fmla="*/ 3811 h 39511"/>
              <a:gd name="connsiteX15" fmla="*/ 32289 w 45689"/>
              <a:gd name="connsiteY15" fmla="*/ 2199 h 39511"/>
              <a:gd name="connsiteX16" fmla="*/ 24610 w 45689"/>
              <a:gd name="connsiteY16" fmla="*/ 4579 h 39511"/>
              <a:gd name="connsiteX17" fmla="*/ 24969 w 45689"/>
              <a:gd name="connsiteY17" fmla="*/ 3189 h 39511"/>
              <a:gd name="connsiteX18" fmla="*/ 16469 w 45689"/>
              <a:gd name="connsiteY18" fmla="*/ 5051 h 39511"/>
              <a:gd name="connsiteX19" fmla="*/ 17769 w 45689"/>
              <a:gd name="connsiteY19" fmla="*/ 6399 h 39511"/>
              <a:gd name="connsiteX20" fmla="*/ 6596 w 45689"/>
              <a:gd name="connsiteY20" fmla="*/ 15648 h 39511"/>
              <a:gd name="connsiteX21" fmla="*/ 6369 w 45689"/>
              <a:gd name="connsiteY21" fmla="*/ 14229 h 39511"/>
              <a:gd name="connsiteX0" fmla="*/ 6369 w 45689"/>
              <a:gd name="connsiteY0" fmla="*/ 14229 h 39511"/>
              <a:gd name="connsiteX1" fmla="*/ 8092 w 45689"/>
              <a:gd name="connsiteY1" fmla="*/ 11988 h 39511"/>
              <a:gd name="connsiteX2" fmla="*/ 12883 w 45689"/>
              <a:gd name="connsiteY2" fmla="*/ 9354 h 39511"/>
              <a:gd name="connsiteX3" fmla="*/ 16474 w 45689"/>
              <a:gd name="connsiteY3" fmla="*/ 5061 h 39511"/>
              <a:gd name="connsiteX4" fmla="*/ 19826 w 45689"/>
              <a:gd name="connsiteY4" fmla="*/ 5556 h 39511"/>
              <a:gd name="connsiteX5" fmla="*/ 24925 w 45689"/>
              <a:gd name="connsiteY5" fmla="*/ 3291 h 39511"/>
              <a:gd name="connsiteX6" fmla="*/ 28218 w 45689"/>
              <a:gd name="connsiteY6" fmla="*/ 59 h 39511"/>
              <a:gd name="connsiteX7" fmla="*/ 32302 w 45689"/>
              <a:gd name="connsiteY7" fmla="*/ 2340 h 39511"/>
              <a:gd name="connsiteX8" fmla="*/ 37932 w 45689"/>
              <a:gd name="connsiteY8" fmla="*/ 549 h 39511"/>
              <a:gd name="connsiteX9" fmla="*/ 40787 w 45689"/>
              <a:gd name="connsiteY9" fmla="*/ 5435 h 39511"/>
              <a:gd name="connsiteX10" fmla="*/ 44451 w 45689"/>
              <a:gd name="connsiteY10" fmla="*/ 10177 h 39511"/>
              <a:gd name="connsiteX11" fmla="*/ 44287 w 45689"/>
              <a:gd name="connsiteY11" fmla="*/ 15319 h 39511"/>
              <a:gd name="connsiteX12" fmla="*/ 45485 w 45689"/>
              <a:gd name="connsiteY12" fmla="*/ 23181 h 39511"/>
              <a:gd name="connsiteX13" fmla="*/ 39873 w 45689"/>
              <a:gd name="connsiteY13" fmla="*/ 30063 h 39511"/>
              <a:gd name="connsiteX14" fmla="*/ 35550 w 45689"/>
              <a:gd name="connsiteY14" fmla="*/ 30738 h 39511"/>
              <a:gd name="connsiteX15" fmla="*/ 31024 w 45689"/>
              <a:gd name="connsiteY15" fmla="*/ 36674 h 39511"/>
              <a:gd name="connsiteX16" fmla="*/ 26522 w 45689"/>
              <a:gd name="connsiteY16" fmla="*/ 35844 h 39511"/>
              <a:gd name="connsiteX17" fmla="*/ 20492 w 45689"/>
              <a:gd name="connsiteY17" fmla="*/ 36752 h 39511"/>
              <a:gd name="connsiteX18" fmla="*/ 15198 w 45689"/>
              <a:gd name="connsiteY18" fmla="*/ 36888 h 39511"/>
              <a:gd name="connsiteX19" fmla="*/ 13269 w 45689"/>
              <a:gd name="connsiteY19" fmla="*/ 36888 h 39511"/>
              <a:gd name="connsiteX20" fmla="*/ 8273 w 45689"/>
              <a:gd name="connsiteY20" fmla="*/ 35331 h 39511"/>
              <a:gd name="connsiteX21" fmla="*/ 3579 w 45689"/>
              <a:gd name="connsiteY21" fmla="*/ 31109 h 39511"/>
              <a:gd name="connsiteX22" fmla="*/ 4582 w 45689"/>
              <a:gd name="connsiteY22" fmla="*/ 25410 h 39511"/>
              <a:gd name="connsiteX23" fmla="*/ 4393 w 45689"/>
              <a:gd name="connsiteY23" fmla="*/ 20038 h 39511"/>
              <a:gd name="connsiteX24" fmla="*/ 6332 w 45689"/>
              <a:gd name="connsiteY24" fmla="*/ 14366 h 39511"/>
              <a:gd name="connsiteX25" fmla="*/ 6369 w 45689"/>
              <a:gd name="connsiteY25" fmla="*/ 14229 h 39511"/>
              <a:gd name="connsiteX0" fmla="*/ 7162 w 45689"/>
              <a:gd name="connsiteY0" fmla="*/ 26036 h 39511"/>
              <a:gd name="connsiteX1" fmla="*/ 0 w 45689"/>
              <a:gd name="connsiteY1" fmla="*/ 25239 h 39511"/>
              <a:gd name="connsiteX2" fmla="*/ 14411 w 45689"/>
              <a:gd name="connsiteY2" fmla="*/ 39506 h 39511"/>
              <a:gd name="connsiteX3" fmla="*/ 8289 w 45689"/>
              <a:gd name="connsiteY3" fmla="*/ 35139 h 39511"/>
              <a:gd name="connsiteX4" fmla="*/ 22804 w 45689"/>
              <a:gd name="connsiteY4" fmla="*/ 33727 h 39511"/>
              <a:gd name="connsiteX5" fmla="*/ 15194 w 45689"/>
              <a:gd name="connsiteY5" fmla="*/ 38633 h 39511"/>
              <a:gd name="connsiteX6" fmla="*/ 31296 w 45689"/>
              <a:gd name="connsiteY6" fmla="*/ 34610 h 39511"/>
              <a:gd name="connsiteX7" fmla="*/ 29872 w 45689"/>
              <a:gd name="connsiteY7" fmla="*/ 31297 h 39511"/>
              <a:gd name="connsiteX8" fmla="*/ 36598 w 45689"/>
              <a:gd name="connsiteY8" fmla="*/ 22813 h 39511"/>
              <a:gd name="connsiteX9" fmla="*/ 39849 w 45689"/>
              <a:gd name="connsiteY9" fmla="*/ 29949 h 39511"/>
              <a:gd name="connsiteX10" fmla="*/ 44267 w 45689"/>
              <a:gd name="connsiteY10" fmla="*/ 15213 h 39511"/>
              <a:gd name="connsiteX11" fmla="*/ 42819 w 45689"/>
              <a:gd name="connsiteY11" fmla="*/ 17889 h 39511"/>
              <a:gd name="connsiteX12" fmla="*/ 40793 w 45689"/>
              <a:gd name="connsiteY12" fmla="*/ 5285 h 39511"/>
              <a:gd name="connsiteX13" fmla="*/ 40869 w 45689"/>
              <a:gd name="connsiteY13" fmla="*/ 6549 h 39511"/>
              <a:gd name="connsiteX14" fmla="*/ 31547 w 45689"/>
              <a:gd name="connsiteY14" fmla="*/ 3811 h 39511"/>
              <a:gd name="connsiteX15" fmla="*/ 32289 w 45689"/>
              <a:gd name="connsiteY15" fmla="*/ 2199 h 39511"/>
              <a:gd name="connsiteX16" fmla="*/ 24610 w 45689"/>
              <a:gd name="connsiteY16" fmla="*/ 4579 h 39511"/>
              <a:gd name="connsiteX17" fmla="*/ 24969 w 45689"/>
              <a:gd name="connsiteY17" fmla="*/ 3189 h 39511"/>
              <a:gd name="connsiteX18" fmla="*/ 16469 w 45689"/>
              <a:gd name="connsiteY18" fmla="*/ 5051 h 39511"/>
              <a:gd name="connsiteX19" fmla="*/ 17769 w 45689"/>
              <a:gd name="connsiteY19" fmla="*/ 6399 h 39511"/>
              <a:gd name="connsiteX20" fmla="*/ 6596 w 45689"/>
              <a:gd name="connsiteY20" fmla="*/ 15648 h 39511"/>
              <a:gd name="connsiteX21" fmla="*/ 6369 w 45689"/>
              <a:gd name="connsiteY21" fmla="*/ 14229 h 39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689" h="39511">
                <a:moveTo>
                  <a:pt x="6369" y="14229"/>
                </a:moveTo>
                <a:cubicBezTo>
                  <a:pt x="6098" y="11516"/>
                  <a:pt x="7006" y="12800"/>
                  <a:pt x="8092" y="11988"/>
                </a:cubicBezTo>
                <a:cubicBezTo>
                  <a:pt x="9178" y="11176"/>
                  <a:pt x="11486" y="9638"/>
                  <a:pt x="12883" y="9354"/>
                </a:cubicBezTo>
                <a:cubicBezTo>
                  <a:pt x="14280" y="9070"/>
                  <a:pt x="15124" y="4903"/>
                  <a:pt x="16474" y="5061"/>
                </a:cubicBezTo>
                <a:cubicBezTo>
                  <a:pt x="18301" y="4306"/>
                  <a:pt x="18418" y="5851"/>
                  <a:pt x="19826" y="5556"/>
                </a:cubicBezTo>
                <a:cubicBezTo>
                  <a:pt x="21234" y="5261"/>
                  <a:pt x="23398" y="3653"/>
                  <a:pt x="24925" y="3291"/>
                </a:cubicBezTo>
                <a:cubicBezTo>
                  <a:pt x="25566" y="1542"/>
                  <a:pt x="26797" y="333"/>
                  <a:pt x="28218" y="59"/>
                </a:cubicBezTo>
                <a:cubicBezTo>
                  <a:pt x="29782" y="-243"/>
                  <a:pt x="31344" y="629"/>
                  <a:pt x="32302" y="2340"/>
                </a:cubicBezTo>
                <a:cubicBezTo>
                  <a:pt x="33684" y="126"/>
                  <a:pt x="35970" y="-601"/>
                  <a:pt x="37932" y="549"/>
                </a:cubicBezTo>
                <a:cubicBezTo>
                  <a:pt x="39427" y="1425"/>
                  <a:pt x="40499" y="3259"/>
                  <a:pt x="40787" y="5435"/>
                </a:cubicBezTo>
                <a:cubicBezTo>
                  <a:pt x="42515" y="6077"/>
                  <a:pt x="43891" y="7857"/>
                  <a:pt x="44451" y="10177"/>
                </a:cubicBezTo>
                <a:cubicBezTo>
                  <a:pt x="44858" y="11861"/>
                  <a:pt x="44800" y="13690"/>
                  <a:pt x="44287" y="15319"/>
                </a:cubicBezTo>
                <a:cubicBezTo>
                  <a:pt x="45548" y="17553"/>
                  <a:pt x="45989" y="20449"/>
                  <a:pt x="45485" y="23181"/>
                </a:cubicBezTo>
                <a:cubicBezTo>
                  <a:pt x="44815" y="26813"/>
                  <a:pt x="42597" y="29533"/>
                  <a:pt x="39873" y="30063"/>
                </a:cubicBezTo>
                <a:cubicBezTo>
                  <a:pt x="39860" y="32330"/>
                  <a:pt x="36813" y="29258"/>
                  <a:pt x="35550" y="30738"/>
                </a:cubicBezTo>
                <a:cubicBezTo>
                  <a:pt x="33631" y="32987"/>
                  <a:pt x="33173" y="38498"/>
                  <a:pt x="31024" y="36674"/>
                </a:cubicBezTo>
                <a:cubicBezTo>
                  <a:pt x="30329" y="39807"/>
                  <a:pt x="28277" y="35831"/>
                  <a:pt x="26522" y="35844"/>
                </a:cubicBezTo>
                <a:cubicBezTo>
                  <a:pt x="24767" y="35857"/>
                  <a:pt x="22063" y="39959"/>
                  <a:pt x="20492" y="36752"/>
                </a:cubicBezTo>
                <a:cubicBezTo>
                  <a:pt x="18412" y="37717"/>
                  <a:pt x="16977" y="37520"/>
                  <a:pt x="15198" y="36888"/>
                </a:cubicBezTo>
                <a:cubicBezTo>
                  <a:pt x="13994" y="36594"/>
                  <a:pt x="14552" y="36594"/>
                  <a:pt x="13269" y="36888"/>
                </a:cubicBezTo>
                <a:cubicBezTo>
                  <a:pt x="11986" y="37182"/>
                  <a:pt x="9888" y="35978"/>
                  <a:pt x="8273" y="35331"/>
                </a:cubicBezTo>
                <a:cubicBezTo>
                  <a:pt x="6159" y="35668"/>
                  <a:pt x="4174" y="33883"/>
                  <a:pt x="3579" y="31109"/>
                </a:cubicBezTo>
                <a:cubicBezTo>
                  <a:pt x="3148" y="29102"/>
                  <a:pt x="3529" y="26936"/>
                  <a:pt x="4582" y="25410"/>
                </a:cubicBezTo>
                <a:cubicBezTo>
                  <a:pt x="3088" y="24213"/>
                  <a:pt x="4185" y="22391"/>
                  <a:pt x="4393" y="20038"/>
                </a:cubicBezTo>
                <a:cubicBezTo>
                  <a:pt x="4637" y="17283"/>
                  <a:pt x="4314" y="14650"/>
                  <a:pt x="6332" y="14366"/>
                </a:cubicBezTo>
                <a:cubicBezTo>
                  <a:pt x="6344" y="14320"/>
                  <a:pt x="6357" y="14275"/>
                  <a:pt x="6369" y="14229"/>
                </a:cubicBezTo>
                <a:close/>
              </a:path>
              <a:path w="45689" h="39511" fill="none" extrusionOk="0">
                <a:moveTo>
                  <a:pt x="7162" y="26036"/>
                </a:moveTo>
                <a:cubicBezTo>
                  <a:pt x="6278" y="26130"/>
                  <a:pt x="765" y="25852"/>
                  <a:pt x="0" y="25239"/>
                </a:cubicBezTo>
                <a:moveTo>
                  <a:pt x="14411" y="39506"/>
                </a:moveTo>
                <a:cubicBezTo>
                  <a:pt x="14056" y="39699"/>
                  <a:pt x="8669" y="35079"/>
                  <a:pt x="8289" y="35139"/>
                </a:cubicBezTo>
                <a:moveTo>
                  <a:pt x="22804" y="33727"/>
                </a:moveTo>
                <a:cubicBezTo>
                  <a:pt x="22537" y="33181"/>
                  <a:pt x="15371" y="39244"/>
                  <a:pt x="15194" y="38633"/>
                </a:cubicBezTo>
                <a:moveTo>
                  <a:pt x="31296" y="34610"/>
                </a:moveTo>
                <a:cubicBezTo>
                  <a:pt x="31257" y="35257"/>
                  <a:pt x="30010" y="30675"/>
                  <a:pt x="29872" y="31297"/>
                </a:cubicBezTo>
                <a:moveTo>
                  <a:pt x="36598" y="22813"/>
                </a:moveTo>
                <a:cubicBezTo>
                  <a:pt x="38602" y="24141"/>
                  <a:pt x="39867" y="26917"/>
                  <a:pt x="39849" y="29949"/>
                </a:cubicBezTo>
                <a:moveTo>
                  <a:pt x="44267" y="15213"/>
                </a:moveTo>
                <a:cubicBezTo>
                  <a:pt x="43942" y="16245"/>
                  <a:pt x="43447" y="17161"/>
                  <a:pt x="42819" y="17889"/>
                </a:cubicBezTo>
                <a:moveTo>
                  <a:pt x="40793" y="5285"/>
                </a:moveTo>
                <a:cubicBezTo>
                  <a:pt x="40848" y="5702"/>
                  <a:pt x="40874" y="6125"/>
                  <a:pt x="40869" y="6549"/>
                </a:cubicBezTo>
                <a:moveTo>
                  <a:pt x="31547" y="3811"/>
                </a:moveTo>
                <a:cubicBezTo>
                  <a:pt x="31736" y="3228"/>
                  <a:pt x="31985" y="2685"/>
                  <a:pt x="32289" y="2199"/>
                </a:cubicBezTo>
                <a:moveTo>
                  <a:pt x="24610" y="4579"/>
                </a:moveTo>
                <a:cubicBezTo>
                  <a:pt x="24687" y="4097"/>
                  <a:pt x="24808" y="3630"/>
                  <a:pt x="24969" y="3189"/>
                </a:cubicBezTo>
                <a:moveTo>
                  <a:pt x="16469" y="5051"/>
                </a:moveTo>
                <a:cubicBezTo>
                  <a:pt x="16941" y="5427"/>
                  <a:pt x="17377" y="5880"/>
                  <a:pt x="17769" y="6399"/>
                </a:cubicBezTo>
                <a:moveTo>
                  <a:pt x="6596" y="15648"/>
                </a:moveTo>
                <a:cubicBezTo>
                  <a:pt x="6493" y="15184"/>
                  <a:pt x="6417" y="14710"/>
                  <a:pt x="6369" y="14229"/>
                </a:cubicBezTo>
              </a:path>
            </a:pathLst>
          </a:cu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6" name="Облако 5"/>
          <p:cNvSpPr/>
          <p:nvPr/>
        </p:nvSpPr>
        <p:spPr>
          <a:xfrm>
            <a:off x="7017673" y="4535556"/>
            <a:ext cx="1795330" cy="1217390"/>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0633"/>
              <a:gd name="connsiteX1" fmla="*/ 5659 w 43256"/>
              <a:gd name="connsiteY1" fmla="*/ 6766 h 40633"/>
              <a:gd name="connsiteX2" fmla="*/ 14041 w 43256"/>
              <a:gd name="connsiteY2" fmla="*/ 5061 h 40633"/>
              <a:gd name="connsiteX3" fmla="*/ 22492 w 43256"/>
              <a:gd name="connsiteY3" fmla="*/ 3291 h 40633"/>
              <a:gd name="connsiteX4" fmla="*/ 25785 w 43256"/>
              <a:gd name="connsiteY4" fmla="*/ 59 h 40633"/>
              <a:gd name="connsiteX5" fmla="*/ 29869 w 43256"/>
              <a:gd name="connsiteY5" fmla="*/ 2340 h 40633"/>
              <a:gd name="connsiteX6" fmla="*/ 35499 w 43256"/>
              <a:gd name="connsiteY6" fmla="*/ 549 h 40633"/>
              <a:gd name="connsiteX7" fmla="*/ 38354 w 43256"/>
              <a:gd name="connsiteY7" fmla="*/ 5435 h 40633"/>
              <a:gd name="connsiteX8" fmla="*/ 42018 w 43256"/>
              <a:gd name="connsiteY8" fmla="*/ 10177 h 40633"/>
              <a:gd name="connsiteX9" fmla="*/ 41854 w 43256"/>
              <a:gd name="connsiteY9" fmla="*/ 15319 h 40633"/>
              <a:gd name="connsiteX10" fmla="*/ 43052 w 43256"/>
              <a:gd name="connsiteY10" fmla="*/ 23181 h 40633"/>
              <a:gd name="connsiteX11" fmla="*/ 37440 w 43256"/>
              <a:gd name="connsiteY11" fmla="*/ 30063 h 40633"/>
              <a:gd name="connsiteX12" fmla="*/ 35431 w 43256"/>
              <a:gd name="connsiteY12" fmla="*/ 35960 h 40633"/>
              <a:gd name="connsiteX13" fmla="*/ 28591 w 43256"/>
              <a:gd name="connsiteY13" fmla="*/ 36674 h 40633"/>
              <a:gd name="connsiteX14" fmla="*/ 24089 w 43256"/>
              <a:gd name="connsiteY14" fmla="*/ 35844 h 40633"/>
              <a:gd name="connsiteX15" fmla="*/ 16516 w 43256"/>
              <a:gd name="connsiteY15" fmla="*/ 39125 h 40633"/>
              <a:gd name="connsiteX16" fmla="*/ 5840 w 43256"/>
              <a:gd name="connsiteY16" fmla="*/ 35331 h 40633"/>
              <a:gd name="connsiteX17" fmla="*/ 1146 w 43256"/>
              <a:gd name="connsiteY17" fmla="*/ 31109 h 40633"/>
              <a:gd name="connsiteX18" fmla="*/ 2149 w 43256"/>
              <a:gd name="connsiteY18" fmla="*/ 25410 h 40633"/>
              <a:gd name="connsiteX19" fmla="*/ 31 w 43256"/>
              <a:gd name="connsiteY19" fmla="*/ 19563 h 40633"/>
              <a:gd name="connsiteX20" fmla="*/ 3899 w 43256"/>
              <a:gd name="connsiteY20" fmla="*/ 14366 h 40633"/>
              <a:gd name="connsiteX21" fmla="*/ 3936 w 43256"/>
              <a:gd name="connsiteY21" fmla="*/ 14229 h 40633"/>
              <a:gd name="connsiteX0" fmla="*/ 4729 w 43256"/>
              <a:gd name="connsiteY0" fmla="*/ 26036 h 40633"/>
              <a:gd name="connsiteX1" fmla="*/ 2196 w 43256"/>
              <a:gd name="connsiteY1" fmla="*/ 25239 h 40633"/>
              <a:gd name="connsiteX2" fmla="*/ 6964 w 43256"/>
              <a:gd name="connsiteY2" fmla="*/ 34758 h 40633"/>
              <a:gd name="connsiteX3" fmla="*/ 5856 w 43256"/>
              <a:gd name="connsiteY3" fmla="*/ 35139 h 40633"/>
              <a:gd name="connsiteX4" fmla="*/ 16514 w 43256"/>
              <a:gd name="connsiteY4" fmla="*/ 38949 h 40633"/>
              <a:gd name="connsiteX5" fmla="*/ 15846 w 43256"/>
              <a:gd name="connsiteY5" fmla="*/ 37209 h 40633"/>
              <a:gd name="connsiteX6" fmla="*/ 28863 w 43256"/>
              <a:gd name="connsiteY6" fmla="*/ 34610 h 40633"/>
              <a:gd name="connsiteX7" fmla="*/ 28596 w 43256"/>
              <a:gd name="connsiteY7" fmla="*/ 36519 h 40633"/>
              <a:gd name="connsiteX8" fmla="*/ 34165 w 43256"/>
              <a:gd name="connsiteY8" fmla="*/ 22813 h 40633"/>
              <a:gd name="connsiteX9" fmla="*/ 37416 w 43256"/>
              <a:gd name="connsiteY9" fmla="*/ 29949 h 40633"/>
              <a:gd name="connsiteX10" fmla="*/ 41834 w 43256"/>
              <a:gd name="connsiteY10" fmla="*/ 15213 h 40633"/>
              <a:gd name="connsiteX11" fmla="*/ 40386 w 43256"/>
              <a:gd name="connsiteY11" fmla="*/ 17889 h 40633"/>
              <a:gd name="connsiteX12" fmla="*/ 38360 w 43256"/>
              <a:gd name="connsiteY12" fmla="*/ 5285 h 40633"/>
              <a:gd name="connsiteX13" fmla="*/ 38436 w 43256"/>
              <a:gd name="connsiteY13" fmla="*/ 6549 h 40633"/>
              <a:gd name="connsiteX14" fmla="*/ 29114 w 43256"/>
              <a:gd name="connsiteY14" fmla="*/ 3811 h 40633"/>
              <a:gd name="connsiteX15" fmla="*/ 29856 w 43256"/>
              <a:gd name="connsiteY15" fmla="*/ 2199 h 40633"/>
              <a:gd name="connsiteX16" fmla="*/ 22177 w 43256"/>
              <a:gd name="connsiteY16" fmla="*/ 4579 h 40633"/>
              <a:gd name="connsiteX17" fmla="*/ 22536 w 43256"/>
              <a:gd name="connsiteY17" fmla="*/ 3189 h 40633"/>
              <a:gd name="connsiteX18" fmla="*/ 14036 w 43256"/>
              <a:gd name="connsiteY18" fmla="*/ 5051 h 40633"/>
              <a:gd name="connsiteX19" fmla="*/ 15336 w 43256"/>
              <a:gd name="connsiteY19" fmla="*/ 6399 h 40633"/>
              <a:gd name="connsiteX20" fmla="*/ 4163 w 43256"/>
              <a:gd name="connsiteY20" fmla="*/ 15648 h 40633"/>
              <a:gd name="connsiteX21" fmla="*/ 3936 w 43256"/>
              <a:gd name="connsiteY21" fmla="*/ 14229 h 40633"/>
              <a:gd name="connsiteX0" fmla="*/ 3936 w 43256"/>
              <a:gd name="connsiteY0" fmla="*/ 14229 h 40633"/>
              <a:gd name="connsiteX1" fmla="*/ 5659 w 43256"/>
              <a:gd name="connsiteY1" fmla="*/ 6766 h 40633"/>
              <a:gd name="connsiteX2" fmla="*/ 14041 w 43256"/>
              <a:gd name="connsiteY2" fmla="*/ 5061 h 40633"/>
              <a:gd name="connsiteX3" fmla="*/ 22492 w 43256"/>
              <a:gd name="connsiteY3" fmla="*/ 3291 h 40633"/>
              <a:gd name="connsiteX4" fmla="*/ 25785 w 43256"/>
              <a:gd name="connsiteY4" fmla="*/ 59 h 40633"/>
              <a:gd name="connsiteX5" fmla="*/ 29869 w 43256"/>
              <a:gd name="connsiteY5" fmla="*/ 2340 h 40633"/>
              <a:gd name="connsiteX6" fmla="*/ 35499 w 43256"/>
              <a:gd name="connsiteY6" fmla="*/ 549 h 40633"/>
              <a:gd name="connsiteX7" fmla="*/ 38354 w 43256"/>
              <a:gd name="connsiteY7" fmla="*/ 5435 h 40633"/>
              <a:gd name="connsiteX8" fmla="*/ 42018 w 43256"/>
              <a:gd name="connsiteY8" fmla="*/ 10177 h 40633"/>
              <a:gd name="connsiteX9" fmla="*/ 41854 w 43256"/>
              <a:gd name="connsiteY9" fmla="*/ 15319 h 40633"/>
              <a:gd name="connsiteX10" fmla="*/ 43052 w 43256"/>
              <a:gd name="connsiteY10" fmla="*/ 23181 h 40633"/>
              <a:gd name="connsiteX11" fmla="*/ 37440 w 43256"/>
              <a:gd name="connsiteY11" fmla="*/ 30063 h 40633"/>
              <a:gd name="connsiteX12" fmla="*/ 35431 w 43256"/>
              <a:gd name="connsiteY12" fmla="*/ 35960 h 40633"/>
              <a:gd name="connsiteX13" fmla="*/ 28591 w 43256"/>
              <a:gd name="connsiteY13" fmla="*/ 36674 h 40633"/>
              <a:gd name="connsiteX14" fmla="*/ 24089 w 43256"/>
              <a:gd name="connsiteY14" fmla="*/ 35844 h 40633"/>
              <a:gd name="connsiteX15" fmla="*/ 16516 w 43256"/>
              <a:gd name="connsiteY15" fmla="*/ 39125 h 40633"/>
              <a:gd name="connsiteX16" fmla="*/ 5840 w 43256"/>
              <a:gd name="connsiteY16" fmla="*/ 35331 h 40633"/>
              <a:gd name="connsiteX17" fmla="*/ 1146 w 43256"/>
              <a:gd name="connsiteY17" fmla="*/ 31109 h 40633"/>
              <a:gd name="connsiteX18" fmla="*/ 2149 w 43256"/>
              <a:gd name="connsiteY18" fmla="*/ 25410 h 40633"/>
              <a:gd name="connsiteX19" fmla="*/ 31 w 43256"/>
              <a:gd name="connsiteY19" fmla="*/ 19563 h 40633"/>
              <a:gd name="connsiteX20" fmla="*/ 3899 w 43256"/>
              <a:gd name="connsiteY20" fmla="*/ 14366 h 40633"/>
              <a:gd name="connsiteX21" fmla="*/ 3936 w 43256"/>
              <a:gd name="connsiteY21" fmla="*/ 14229 h 40633"/>
              <a:gd name="connsiteX0" fmla="*/ 4729 w 43256"/>
              <a:gd name="connsiteY0" fmla="*/ 26036 h 40633"/>
              <a:gd name="connsiteX1" fmla="*/ 2196 w 43256"/>
              <a:gd name="connsiteY1" fmla="*/ 25239 h 40633"/>
              <a:gd name="connsiteX2" fmla="*/ 6964 w 43256"/>
              <a:gd name="connsiteY2" fmla="*/ 34758 h 40633"/>
              <a:gd name="connsiteX3" fmla="*/ 5856 w 43256"/>
              <a:gd name="connsiteY3" fmla="*/ 35139 h 40633"/>
              <a:gd name="connsiteX4" fmla="*/ 16514 w 43256"/>
              <a:gd name="connsiteY4" fmla="*/ 38949 h 40633"/>
              <a:gd name="connsiteX5" fmla="*/ 12375 w 43256"/>
              <a:gd name="connsiteY5" fmla="*/ 30088 h 40633"/>
              <a:gd name="connsiteX6" fmla="*/ 28863 w 43256"/>
              <a:gd name="connsiteY6" fmla="*/ 34610 h 40633"/>
              <a:gd name="connsiteX7" fmla="*/ 28596 w 43256"/>
              <a:gd name="connsiteY7" fmla="*/ 36519 h 40633"/>
              <a:gd name="connsiteX8" fmla="*/ 34165 w 43256"/>
              <a:gd name="connsiteY8" fmla="*/ 22813 h 40633"/>
              <a:gd name="connsiteX9" fmla="*/ 37416 w 43256"/>
              <a:gd name="connsiteY9" fmla="*/ 29949 h 40633"/>
              <a:gd name="connsiteX10" fmla="*/ 41834 w 43256"/>
              <a:gd name="connsiteY10" fmla="*/ 15213 h 40633"/>
              <a:gd name="connsiteX11" fmla="*/ 40386 w 43256"/>
              <a:gd name="connsiteY11" fmla="*/ 17889 h 40633"/>
              <a:gd name="connsiteX12" fmla="*/ 38360 w 43256"/>
              <a:gd name="connsiteY12" fmla="*/ 5285 h 40633"/>
              <a:gd name="connsiteX13" fmla="*/ 38436 w 43256"/>
              <a:gd name="connsiteY13" fmla="*/ 6549 h 40633"/>
              <a:gd name="connsiteX14" fmla="*/ 29114 w 43256"/>
              <a:gd name="connsiteY14" fmla="*/ 3811 h 40633"/>
              <a:gd name="connsiteX15" fmla="*/ 29856 w 43256"/>
              <a:gd name="connsiteY15" fmla="*/ 2199 h 40633"/>
              <a:gd name="connsiteX16" fmla="*/ 22177 w 43256"/>
              <a:gd name="connsiteY16" fmla="*/ 4579 h 40633"/>
              <a:gd name="connsiteX17" fmla="*/ 22536 w 43256"/>
              <a:gd name="connsiteY17" fmla="*/ 3189 h 40633"/>
              <a:gd name="connsiteX18" fmla="*/ 14036 w 43256"/>
              <a:gd name="connsiteY18" fmla="*/ 5051 h 40633"/>
              <a:gd name="connsiteX19" fmla="*/ 15336 w 43256"/>
              <a:gd name="connsiteY19" fmla="*/ 6399 h 40633"/>
              <a:gd name="connsiteX20" fmla="*/ 4163 w 43256"/>
              <a:gd name="connsiteY20" fmla="*/ 15648 h 40633"/>
              <a:gd name="connsiteX21" fmla="*/ 3936 w 43256"/>
              <a:gd name="connsiteY21" fmla="*/ 14229 h 40633"/>
              <a:gd name="connsiteX0" fmla="*/ 3936 w 43256"/>
              <a:gd name="connsiteY0" fmla="*/ 14229 h 40633"/>
              <a:gd name="connsiteX1" fmla="*/ 5659 w 43256"/>
              <a:gd name="connsiteY1" fmla="*/ 6766 h 40633"/>
              <a:gd name="connsiteX2" fmla="*/ 14041 w 43256"/>
              <a:gd name="connsiteY2" fmla="*/ 5061 h 40633"/>
              <a:gd name="connsiteX3" fmla="*/ 22492 w 43256"/>
              <a:gd name="connsiteY3" fmla="*/ 3291 h 40633"/>
              <a:gd name="connsiteX4" fmla="*/ 25785 w 43256"/>
              <a:gd name="connsiteY4" fmla="*/ 59 h 40633"/>
              <a:gd name="connsiteX5" fmla="*/ 29869 w 43256"/>
              <a:gd name="connsiteY5" fmla="*/ 2340 h 40633"/>
              <a:gd name="connsiteX6" fmla="*/ 35499 w 43256"/>
              <a:gd name="connsiteY6" fmla="*/ 549 h 40633"/>
              <a:gd name="connsiteX7" fmla="*/ 38354 w 43256"/>
              <a:gd name="connsiteY7" fmla="*/ 5435 h 40633"/>
              <a:gd name="connsiteX8" fmla="*/ 42018 w 43256"/>
              <a:gd name="connsiteY8" fmla="*/ 10177 h 40633"/>
              <a:gd name="connsiteX9" fmla="*/ 41854 w 43256"/>
              <a:gd name="connsiteY9" fmla="*/ 15319 h 40633"/>
              <a:gd name="connsiteX10" fmla="*/ 43052 w 43256"/>
              <a:gd name="connsiteY10" fmla="*/ 23181 h 40633"/>
              <a:gd name="connsiteX11" fmla="*/ 37440 w 43256"/>
              <a:gd name="connsiteY11" fmla="*/ 30063 h 40633"/>
              <a:gd name="connsiteX12" fmla="*/ 35431 w 43256"/>
              <a:gd name="connsiteY12" fmla="*/ 35960 h 40633"/>
              <a:gd name="connsiteX13" fmla="*/ 28591 w 43256"/>
              <a:gd name="connsiteY13" fmla="*/ 36674 h 40633"/>
              <a:gd name="connsiteX14" fmla="*/ 24089 w 43256"/>
              <a:gd name="connsiteY14" fmla="*/ 35844 h 40633"/>
              <a:gd name="connsiteX15" fmla="*/ 16516 w 43256"/>
              <a:gd name="connsiteY15" fmla="*/ 39125 h 40633"/>
              <a:gd name="connsiteX16" fmla="*/ 5840 w 43256"/>
              <a:gd name="connsiteY16" fmla="*/ 35331 h 40633"/>
              <a:gd name="connsiteX17" fmla="*/ 1146 w 43256"/>
              <a:gd name="connsiteY17" fmla="*/ 31109 h 40633"/>
              <a:gd name="connsiteX18" fmla="*/ 2149 w 43256"/>
              <a:gd name="connsiteY18" fmla="*/ 25410 h 40633"/>
              <a:gd name="connsiteX19" fmla="*/ 31 w 43256"/>
              <a:gd name="connsiteY19" fmla="*/ 19563 h 40633"/>
              <a:gd name="connsiteX20" fmla="*/ 3899 w 43256"/>
              <a:gd name="connsiteY20" fmla="*/ 14366 h 40633"/>
              <a:gd name="connsiteX21" fmla="*/ 3936 w 43256"/>
              <a:gd name="connsiteY21" fmla="*/ 14229 h 40633"/>
              <a:gd name="connsiteX0" fmla="*/ 4729 w 43256"/>
              <a:gd name="connsiteY0" fmla="*/ 26036 h 40633"/>
              <a:gd name="connsiteX1" fmla="*/ 2196 w 43256"/>
              <a:gd name="connsiteY1" fmla="*/ 25239 h 40633"/>
              <a:gd name="connsiteX2" fmla="*/ 10821 w 43256"/>
              <a:gd name="connsiteY2" fmla="*/ 32384 h 40633"/>
              <a:gd name="connsiteX3" fmla="*/ 5856 w 43256"/>
              <a:gd name="connsiteY3" fmla="*/ 35139 h 40633"/>
              <a:gd name="connsiteX4" fmla="*/ 16514 w 43256"/>
              <a:gd name="connsiteY4" fmla="*/ 38949 h 40633"/>
              <a:gd name="connsiteX5" fmla="*/ 12375 w 43256"/>
              <a:gd name="connsiteY5" fmla="*/ 30088 h 40633"/>
              <a:gd name="connsiteX6" fmla="*/ 28863 w 43256"/>
              <a:gd name="connsiteY6" fmla="*/ 34610 h 40633"/>
              <a:gd name="connsiteX7" fmla="*/ 28596 w 43256"/>
              <a:gd name="connsiteY7" fmla="*/ 36519 h 40633"/>
              <a:gd name="connsiteX8" fmla="*/ 34165 w 43256"/>
              <a:gd name="connsiteY8" fmla="*/ 22813 h 40633"/>
              <a:gd name="connsiteX9" fmla="*/ 37416 w 43256"/>
              <a:gd name="connsiteY9" fmla="*/ 29949 h 40633"/>
              <a:gd name="connsiteX10" fmla="*/ 41834 w 43256"/>
              <a:gd name="connsiteY10" fmla="*/ 15213 h 40633"/>
              <a:gd name="connsiteX11" fmla="*/ 40386 w 43256"/>
              <a:gd name="connsiteY11" fmla="*/ 17889 h 40633"/>
              <a:gd name="connsiteX12" fmla="*/ 38360 w 43256"/>
              <a:gd name="connsiteY12" fmla="*/ 5285 h 40633"/>
              <a:gd name="connsiteX13" fmla="*/ 38436 w 43256"/>
              <a:gd name="connsiteY13" fmla="*/ 6549 h 40633"/>
              <a:gd name="connsiteX14" fmla="*/ 29114 w 43256"/>
              <a:gd name="connsiteY14" fmla="*/ 3811 h 40633"/>
              <a:gd name="connsiteX15" fmla="*/ 29856 w 43256"/>
              <a:gd name="connsiteY15" fmla="*/ 2199 h 40633"/>
              <a:gd name="connsiteX16" fmla="*/ 22177 w 43256"/>
              <a:gd name="connsiteY16" fmla="*/ 4579 h 40633"/>
              <a:gd name="connsiteX17" fmla="*/ 22536 w 43256"/>
              <a:gd name="connsiteY17" fmla="*/ 3189 h 40633"/>
              <a:gd name="connsiteX18" fmla="*/ 14036 w 43256"/>
              <a:gd name="connsiteY18" fmla="*/ 5051 h 40633"/>
              <a:gd name="connsiteX19" fmla="*/ 15336 w 43256"/>
              <a:gd name="connsiteY19" fmla="*/ 6399 h 40633"/>
              <a:gd name="connsiteX20" fmla="*/ 4163 w 43256"/>
              <a:gd name="connsiteY20" fmla="*/ 15648 h 40633"/>
              <a:gd name="connsiteX21" fmla="*/ 3936 w 43256"/>
              <a:gd name="connsiteY21" fmla="*/ 14229 h 40633"/>
              <a:gd name="connsiteX0" fmla="*/ 3936 w 43256"/>
              <a:gd name="connsiteY0" fmla="*/ 14229 h 40633"/>
              <a:gd name="connsiteX1" fmla="*/ 5659 w 43256"/>
              <a:gd name="connsiteY1" fmla="*/ 6766 h 40633"/>
              <a:gd name="connsiteX2" fmla="*/ 14041 w 43256"/>
              <a:gd name="connsiteY2" fmla="*/ 5061 h 40633"/>
              <a:gd name="connsiteX3" fmla="*/ 22492 w 43256"/>
              <a:gd name="connsiteY3" fmla="*/ 3291 h 40633"/>
              <a:gd name="connsiteX4" fmla="*/ 25785 w 43256"/>
              <a:gd name="connsiteY4" fmla="*/ 59 h 40633"/>
              <a:gd name="connsiteX5" fmla="*/ 29869 w 43256"/>
              <a:gd name="connsiteY5" fmla="*/ 2340 h 40633"/>
              <a:gd name="connsiteX6" fmla="*/ 35499 w 43256"/>
              <a:gd name="connsiteY6" fmla="*/ 549 h 40633"/>
              <a:gd name="connsiteX7" fmla="*/ 38354 w 43256"/>
              <a:gd name="connsiteY7" fmla="*/ 5435 h 40633"/>
              <a:gd name="connsiteX8" fmla="*/ 42018 w 43256"/>
              <a:gd name="connsiteY8" fmla="*/ 10177 h 40633"/>
              <a:gd name="connsiteX9" fmla="*/ 41854 w 43256"/>
              <a:gd name="connsiteY9" fmla="*/ 15319 h 40633"/>
              <a:gd name="connsiteX10" fmla="*/ 43052 w 43256"/>
              <a:gd name="connsiteY10" fmla="*/ 23181 h 40633"/>
              <a:gd name="connsiteX11" fmla="*/ 37440 w 43256"/>
              <a:gd name="connsiteY11" fmla="*/ 30063 h 40633"/>
              <a:gd name="connsiteX12" fmla="*/ 35431 w 43256"/>
              <a:gd name="connsiteY12" fmla="*/ 35960 h 40633"/>
              <a:gd name="connsiteX13" fmla="*/ 28591 w 43256"/>
              <a:gd name="connsiteY13" fmla="*/ 36674 h 40633"/>
              <a:gd name="connsiteX14" fmla="*/ 24089 w 43256"/>
              <a:gd name="connsiteY14" fmla="*/ 35844 h 40633"/>
              <a:gd name="connsiteX15" fmla="*/ 16516 w 43256"/>
              <a:gd name="connsiteY15" fmla="*/ 39125 h 40633"/>
              <a:gd name="connsiteX16" fmla="*/ 5840 w 43256"/>
              <a:gd name="connsiteY16" fmla="*/ 35331 h 40633"/>
              <a:gd name="connsiteX17" fmla="*/ 1146 w 43256"/>
              <a:gd name="connsiteY17" fmla="*/ 31109 h 40633"/>
              <a:gd name="connsiteX18" fmla="*/ 2149 w 43256"/>
              <a:gd name="connsiteY18" fmla="*/ 25410 h 40633"/>
              <a:gd name="connsiteX19" fmla="*/ 31 w 43256"/>
              <a:gd name="connsiteY19" fmla="*/ 19563 h 40633"/>
              <a:gd name="connsiteX20" fmla="*/ 3899 w 43256"/>
              <a:gd name="connsiteY20" fmla="*/ 14366 h 40633"/>
              <a:gd name="connsiteX21" fmla="*/ 3936 w 43256"/>
              <a:gd name="connsiteY21" fmla="*/ 14229 h 40633"/>
              <a:gd name="connsiteX0" fmla="*/ 4729 w 43256"/>
              <a:gd name="connsiteY0" fmla="*/ 26036 h 40633"/>
              <a:gd name="connsiteX1" fmla="*/ 2196 w 43256"/>
              <a:gd name="connsiteY1" fmla="*/ 25239 h 40633"/>
              <a:gd name="connsiteX2" fmla="*/ 10821 w 43256"/>
              <a:gd name="connsiteY2" fmla="*/ 32384 h 40633"/>
              <a:gd name="connsiteX3" fmla="*/ 5856 w 43256"/>
              <a:gd name="connsiteY3" fmla="*/ 35139 h 40633"/>
              <a:gd name="connsiteX4" fmla="*/ 16514 w 43256"/>
              <a:gd name="connsiteY4" fmla="*/ 38949 h 40633"/>
              <a:gd name="connsiteX5" fmla="*/ 12761 w 43256"/>
              <a:gd name="connsiteY5" fmla="*/ 38633 h 40633"/>
              <a:gd name="connsiteX6" fmla="*/ 28863 w 43256"/>
              <a:gd name="connsiteY6" fmla="*/ 34610 h 40633"/>
              <a:gd name="connsiteX7" fmla="*/ 28596 w 43256"/>
              <a:gd name="connsiteY7" fmla="*/ 36519 h 40633"/>
              <a:gd name="connsiteX8" fmla="*/ 34165 w 43256"/>
              <a:gd name="connsiteY8" fmla="*/ 22813 h 40633"/>
              <a:gd name="connsiteX9" fmla="*/ 37416 w 43256"/>
              <a:gd name="connsiteY9" fmla="*/ 29949 h 40633"/>
              <a:gd name="connsiteX10" fmla="*/ 41834 w 43256"/>
              <a:gd name="connsiteY10" fmla="*/ 15213 h 40633"/>
              <a:gd name="connsiteX11" fmla="*/ 40386 w 43256"/>
              <a:gd name="connsiteY11" fmla="*/ 17889 h 40633"/>
              <a:gd name="connsiteX12" fmla="*/ 38360 w 43256"/>
              <a:gd name="connsiteY12" fmla="*/ 5285 h 40633"/>
              <a:gd name="connsiteX13" fmla="*/ 38436 w 43256"/>
              <a:gd name="connsiteY13" fmla="*/ 6549 h 40633"/>
              <a:gd name="connsiteX14" fmla="*/ 29114 w 43256"/>
              <a:gd name="connsiteY14" fmla="*/ 3811 h 40633"/>
              <a:gd name="connsiteX15" fmla="*/ 29856 w 43256"/>
              <a:gd name="connsiteY15" fmla="*/ 2199 h 40633"/>
              <a:gd name="connsiteX16" fmla="*/ 22177 w 43256"/>
              <a:gd name="connsiteY16" fmla="*/ 4579 h 40633"/>
              <a:gd name="connsiteX17" fmla="*/ 22536 w 43256"/>
              <a:gd name="connsiteY17" fmla="*/ 3189 h 40633"/>
              <a:gd name="connsiteX18" fmla="*/ 14036 w 43256"/>
              <a:gd name="connsiteY18" fmla="*/ 5051 h 40633"/>
              <a:gd name="connsiteX19" fmla="*/ 15336 w 43256"/>
              <a:gd name="connsiteY19" fmla="*/ 6399 h 40633"/>
              <a:gd name="connsiteX20" fmla="*/ 4163 w 43256"/>
              <a:gd name="connsiteY20" fmla="*/ 15648 h 40633"/>
              <a:gd name="connsiteX21" fmla="*/ 3936 w 43256"/>
              <a:gd name="connsiteY21" fmla="*/ 14229 h 40633"/>
              <a:gd name="connsiteX0" fmla="*/ 3936 w 43256"/>
              <a:gd name="connsiteY0" fmla="*/ 14229 h 40633"/>
              <a:gd name="connsiteX1" fmla="*/ 5659 w 43256"/>
              <a:gd name="connsiteY1" fmla="*/ 6766 h 40633"/>
              <a:gd name="connsiteX2" fmla="*/ 14041 w 43256"/>
              <a:gd name="connsiteY2" fmla="*/ 5061 h 40633"/>
              <a:gd name="connsiteX3" fmla="*/ 22492 w 43256"/>
              <a:gd name="connsiteY3" fmla="*/ 3291 h 40633"/>
              <a:gd name="connsiteX4" fmla="*/ 25785 w 43256"/>
              <a:gd name="connsiteY4" fmla="*/ 59 h 40633"/>
              <a:gd name="connsiteX5" fmla="*/ 29869 w 43256"/>
              <a:gd name="connsiteY5" fmla="*/ 2340 h 40633"/>
              <a:gd name="connsiteX6" fmla="*/ 35499 w 43256"/>
              <a:gd name="connsiteY6" fmla="*/ 549 h 40633"/>
              <a:gd name="connsiteX7" fmla="*/ 38354 w 43256"/>
              <a:gd name="connsiteY7" fmla="*/ 5435 h 40633"/>
              <a:gd name="connsiteX8" fmla="*/ 42018 w 43256"/>
              <a:gd name="connsiteY8" fmla="*/ 10177 h 40633"/>
              <a:gd name="connsiteX9" fmla="*/ 41854 w 43256"/>
              <a:gd name="connsiteY9" fmla="*/ 15319 h 40633"/>
              <a:gd name="connsiteX10" fmla="*/ 43052 w 43256"/>
              <a:gd name="connsiteY10" fmla="*/ 23181 h 40633"/>
              <a:gd name="connsiteX11" fmla="*/ 37440 w 43256"/>
              <a:gd name="connsiteY11" fmla="*/ 30063 h 40633"/>
              <a:gd name="connsiteX12" fmla="*/ 35431 w 43256"/>
              <a:gd name="connsiteY12" fmla="*/ 35960 h 40633"/>
              <a:gd name="connsiteX13" fmla="*/ 28591 w 43256"/>
              <a:gd name="connsiteY13" fmla="*/ 36674 h 40633"/>
              <a:gd name="connsiteX14" fmla="*/ 24089 w 43256"/>
              <a:gd name="connsiteY14" fmla="*/ 35844 h 40633"/>
              <a:gd name="connsiteX15" fmla="*/ 16516 w 43256"/>
              <a:gd name="connsiteY15" fmla="*/ 39125 h 40633"/>
              <a:gd name="connsiteX16" fmla="*/ 5840 w 43256"/>
              <a:gd name="connsiteY16" fmla="*/ 35331 h 40633"/>
              <a:gd name="connsiteX17" fmla="*/ 1146 w 43256"/>
              <a:gd name="connsiteY17" fmla="*/ 31109 h 40633"/>
              <a:gd name="connsiteX18" fmla="*/ 2149 w 43256"/>
              <a:gd name="connsiteY18" fmla="*/ 25410 h 40633"/>
              <a:gd name="connsiteX19" fmla="*/ 31 w 43256"/>
              <a:gd name="connsiteY19" fmla="*/ 19563 h 40633"/>
              <a:gd name="connsiteX20" fmla="*/ 3899 w 43256"/>
              <a:gd name="connsiteY20" fmla="*/ 14366 h 40633"/>
              <a:gd name="connsiteX21" fmla="*/ 3936 w 43256"/>
              <a:gd name="connsiteY21" fmla="*/ 14229 h 40633"/>
              <a:gd name="connsiteX0" fmla="*/ 4729 w 43256"/>
              <a:gd name="connsiteY0" fmla="*/ 26036 h 40633"/>
              <a:gd name="connsiteX1" fmla="*/ 2196 w 43256"/>
              <a:gd name="connsiteY1" fmla="*/ 25239 h 40633"/>
              <a:gd name="connsiteX2" fmla="*/ 10821 w 43256"/>
              <a:gd name="connsiteY2" fmla="*/ 39505 h 40633"/>
              <a:gd name="connsiteX3" fmla="*/ 5856 w 43256"/>
              <a:gd name="connsiteY3" fmla="*/ 35139 h 40633"/>
              <a:gd name="connsiteX4" fmla="*/ 16514 w 43256"/>
              <a:gd name="connsiteY4" fmla="*/ 38949 h 40633"/>
              <a:gd name="connsiteX5" fmla="*/ 12761 w 43256"/>
              <a:gd name="connsiteY5" fmla="*/ 38633 h 40633"/>
              <a:gd name="connsiteX6" fmla="*/ 28863 w 43256"/>
              <a:gd name="connsiteY6" fmla="*/ 34610 h 40633"/>
              <a:gd name="connsiteX7" fmla="*/ 28596 w 43256"/>
              <a:gd name="connsiteY7" fmla="*/ 36519 h 40633"/>
              <a:gd name="connsiteX8" fmla="*/ 34165 w 43256"/>
              <a:gd name="connsiteY8" fmla="*/ 22813 h 40633"/>
              <a:gd name="connsiteX9" fmla="*/ 37416 w 43256"/>
              <a:gd name="connsiteY9" fmla="*/ 29949 h 40633"/>
              <a:gd name="connsiteX10" fmla="*/ 41834 w 43256"/>
              <a:gd name="connsiteY10" fmla="*/ 15213 h 40633"/>
              <a:gd name="connsiteX11" fmla="*/ 40386 w 43256"/>
              <a:gd name="connsiteY11" fmla="*/ 17889 h 40633"/>
              <a:gd name="connsiteX12" fmla="*/ 38360 w 43256"/>
              <a:gd name="connsiteY12" fmla="*/ 5285 h 40633"/>
              <a:gd name="connsiteX13" fmla="*/ 38436 w 43256"/>
              <a:gd name="connsiteY13" fmla="*/ 6549 h 40633"/>
              <a:gd name="connsiteX14" fmla="*/ 29114 w 43256"/>
              <a:gd name="connsiteY14" fmla="*/ 3811 h 40633"/>
              <a:gd name="connsiteX15" fmla="*/ 29856 w 43256"/>
              <a:gd name="connsiteY15" fmla="*/ 2199 h 40633"/>
              <a:gd name="connsiteX16" fmla="*/ 22177 w 43256"/>
              <a:gd name="connsiteY16" fmla="*/ 4579 h 40633"/>
              <a:gd name="connsiteX17" fmla="*/ 22536 w 43256"/>
              <a:gd name="connsiteY17" fmla="*/ 3189 h 40633"/>
              <a:gd name="connsiteX18" fmla="*/ 14036 w 43256"/>
              <a:gd name="connsiteY18" fmla="*/ 5051 h 40633"/>
              <a:gd name="connsiteX19" fmla="*/ 15336 w 43256"/>
              <a:gd name="connsiteY19" fmla="*/ 6399 h 40633"/>
              <a:gd name="connsiteX20" fmla="*/ 4163 w 43256"/>
              <a:gd name="connsiteY20" fmla="*/ 15648 h 40633"/>
              <a:gd name="connsiteX21" fmla="*/ 3936 w 43256"/>
              <a:gd name="connsiteY21" fmla="*/ 14229 h 40633"/>
              <a:gd name="connsiteX0" fmla="*/ 3936 w 43256"/>
              <a:gd name="connsiteY0" fmla="*/ 14229 h 40633"/>
              <a:gd name="connsiteX1" fmla="*/ 5659 w 43256"/>
              <a:gd name="connsiteY1" fmla="*/ 6766 h 40633"/>
              <a:gd name="connsiteX2" fmla="*/ 14041 w 43256"/>
              <a:gd name="connsiteY2" fmla="*/ 5061 h 40633"/>
              <a:gd name="connsiteX3" fmla="*/ 22492 w 43256"/>
              <a:gd name="connsiteY3" fmla="*/ 3291 h 40633"/>
              <a:gd name="connsiteX4" fmla="*/ 25785 w 43256"/>
              <a:gd name="connsiteY4" fmla="*/ 59 h 40633"/>
              <a:gd name="connsiteX5" fmla="*/ 29869 w 43256"/>
              <a:gd name="connsiteY5" fmla="*/ 2340 h 40633"/>
              <a:gd name="connsiteX6" fmla="*/ 35499 w 43256"/>
              <a:gd name="connsiteY6" fmla="*/ 549 h 40633"/>
              <a:gd name="connsiteX7" fmla="*/ 38354 w 43256"/>
              <a:gd name="connsiteY7" fmla="*/ 5435 h 40633"/>
              <a:gd name="connsiteX8" fmla="*/ 42018 w 43256"/>
              <a:gd name="connsiteY8" fmla="*/ 10177 h 40633"/>
              <a:gd name="connsiteX9" fmla="*/ 41854 w 43256"/>
              <a:gd name="connsiteY9" fmla="*/ 15319 h 40633"/>
              <a:gd name="connsiteX10" fmla="*/ 43052 w 43256"/>
              <a:gd name="connsiteY10" fmla="*/ 23181 h 40633"/>
              <a:gd name="connsiteX11" fmla="*/ 37440 w 43256"/>
              <a:gd name="connsiteY11" fmla="*/ 30063 h 40633"/>
              <a:gd name="connsiteX12" fmla="*/ 35431 w 43256"/>
              <a:gd name="connsiteY12" fmla="*/ 35960 h 40633"/>
              <a:gd name="connsiteX13" fmla="*/ 28591 w 43256"/>
              <a:gd name="connsiteY13" fmla="*/ 36674 h 40633"/>
              <a:gd name="connsiteX14" fmla="*/ 24089 w 43256"/>
              <a:gd name="connsiteY14" fmla="*/ 35844 h 40633"/>
              <a:gd name="connsiteX15" fmla="*/ 16516 w 43256"/>
              <a:gd name="connsiteY15" fmla="*/ 39125 h 40633"/>
              <a:gd name="connsiteX16" fmla="*/ 5840 w 43256"/>
              <a:gd name="connsiteY16" fmla="*/ 35331 h 40633"/>
              <a:gd name="connsiteX17" fmla="*/ 1146 w 43256"/>
              <a:gd name="connsiteY17" fmla="*/ 31109 h 40633"/>
              <a:gd name="connsiteX18" fmla="*/ 2149 w 43256"/>
              <a:gd name="connsiteY18" fmla="*/ 25410 h 40633"/>
              <a:gd name="connsiteX19" fmla="*/ 31 w 43256"/>
              <a:gd name="connsiteY19" fmla="*/ 19563 h 40633"/>
              <a:gd name="connsiteX20" fmla="*/ 3899 w 43256"/>
              <a:gd name="connsiteY20" fmla="*/ 14366 h 40633"/>
              <a:gd name="connsiteX21" fmla="*/ 3936 w 43256"/>
              <a:gd name="connsiteY21" fmla="*/ 14229 h 40633"/>
              <a:gd name="connsiteX0" fmla="*/ 4729 w 43256"/>
              <a:gd name="connsiteY0" fmla="*/ 26036 h 40633"/>
              <a:gd name="connsiteX1" fmla="*/ 2196 w 43256"/>
              <a:gd name="connsiteY1" fmla="*/ 25239 h 40633"/>
              <a:gd name="connsiteX2" fmla="*/ 12364 w 43256"/>
              <a:gd name="connsiteY2" fmla="*/ 33334 h 40633"/>
              <a:gd name="connsiteX3" fmla="*/ 5856 w 43256"/>
              <a:gd name="connsiteY3" fmla="*/ 35139 h 40633"/>
              <a:gd name="connsiteX4" fmla="*/ 16514 w 43256"/>
              <a:gd name="connsiteY4" fmla="*/ 38949 h 40633"/>
              <a:gd name="connsiteX5" fmla="*/ 12761 w 43256"/>
              <a:gd name="connsiteY5" fmla="*/ 38633 h 40633"/>
              <a:gd name="connsiteX6" fmla="*/ 28863 w 43256"/>
              <a:gd name="connsiteY6" fmla="*/ 34610 h 40633"/>
              <a:gd name="connsiteX7" fmla="*/ 28596 w 43256"/>
              <a:gd name="connsiteY7" fmla="*/ 36519 h 40633"/>
              <a:gd name="connsiteX8" fmla="*/ 34165 w 43256"/>
              <a:gd name="connsiteY8" fmla="*/ 22813 h 40633"/>
              <a:gd name="connsiteX9" fmla="*/ 37416 w 43256"/>
              <a:gd name="connsiteY9" fmla="*/ 29949 h 40633"/>
              <a:gd name="connsiteX10" fmla="*/ 41834 w 43256"/>
              <a:gd name="connsiteY10" fmla="*/ 15213 h 40633"/>
              <a:gd name="connsiteX11" fmla="*/ 40386 w 43256"/>
              <a:gd name="connsiteY11" fmla="*/ 17889 h 40633"/>
              <a:gd name="connsiteX12" fmla="*/ 38360 w 43256"/>
              <a:gd name="connsiteY12" fmla="*/ 5285 h 40633"/>
              <a:gd name="connsiteX13" fmla="*/ 38436 w 43256"/>
              <a:gd name="connsiteY13" fmla="*/ 6549 h 40633"/>
              <a:gd name="connsiteX14" fmla="*/ 29114 w 43256"/>
              <a:gd name="connsiteY14" fmla="*/ 3811 h 40633"/>
              <a:gd name="connsiteX15" fmla="*/ 29856 w 43256"/>
              <a:gd name="connsiteY15" fmla="*/ 2199 h 40633"/>
              <a:gd name="connsiteX16" fmla="*/ 22177 w 43256"/>
              <a:gd name="connsiteY16" fmla="*/ 4579 h 40633"/>
              <a:gd name="connsiteX17" fmla="*/ 22536 w 43256"/>
              <a:gd name="connsiteY17" fmla="*/ 3189 h 40633"/>
              <a:gd name="connsiteX18" fmla="*/ 14036 w 43256"/>
              <a:gd name="connsiteY18" fmla="*/ 5051 h 40633"/>
              <a:gd name="connsiteX19" fmla="*/ 15336 w 43256"/>
              <a:gd name="connsiteY19" fmla="*/ 6399 h 40633"/>
              <a:gd name="connsiteX20" fmla="*/ 4163 w 43256"/>
              <a:gd name="connsiteY20" fmla="*/ 15648 h 40633"/>
              <a:gd name="connsiteX21" fmla="*/ 3936 w 43256"/>
              <a:gd name="connsiteY21" fmla="*/ 14229 h 40633"/>
              <a:gd name="connsiteX0" fmla="*/ 3936 w 43256"/>
              <a:gd name="connsiteY0" fmla="*/ 14229 h 40108"/>
              <a:gd name="connsiteX1" fmla="*/ 5659 w 43256"/>
              <a:gd name="connsiteY1" fmla="*/ 6766 h 40108"/>
              <a:gd name="connsiteX2" fmla="*/ 14041 w 43256"/>
              <a:gd name="connsiteY2" fmla="*/ 5061 h 40108"/>
              <a:gd name="connsiteX3" fmla="*/ 22492 w 43256"/>
              <a:gd name="connsiteY3" fmla="*/ 3291 h 40108"/>
              <a:gd name="connsiteX4" fmla="*/ 25785 w 43256"/>
              <a:gd name="connsiteY4" fmla="*/ 59 h 40108"/>
              <a:gd name="connsiteX5" fmla="*/ 29869 w 43256"/>
              <a:gd name="connsiteY5" fmla="*/ 2340 h 40108"/>
              <a:gd name="connsiteX6" fmla="*/ 35499 w 43256"/>
              <a:gd name="connsiteY6" fmla="*/ 549 h 40108"/>
              <a:gd name="connsiteX7" fmla="*/ 38354 w 43256"/>
              <a:gd name="connsiteY7" fmla="*/ 5435 h 40108"/>
              <a:gd name="connsiteX8" fmla="*/ 42018 w 43256"/>
              <a:gd name="connsiteY8" fmla="*/ 10177 h 40108"/>
              <a:gd name="connsiteX9" fmla="*/ 41854 w 43256"/>
              <a:gd name="connsiteY9" fmla="*/ 15319 h 40108"/>
              <a:gd name="connsiteX10" fmla="*/ 43052 w 43256"/>
              <a:gd name="connsiteY10" fmla="*/ 23181 h 40108"/>
              <a:gd name="connsiteX11" fmla="*/ 37440 w 43256"/>
              <a:gd name="connsiteY11" fmla="*/ 30063 h 40108"/>
              <a:gd name="connsiteX12" fmla="*/ 35431 w 43256"/>
              <a:gd name="connsiteY12" fmla="*/ 35960 h 40108"/>
              <a:gd name="connsiteX13" fmla="*/ 28591 w 43256"/>
              <a:gd name="connsiteY13" fmla="*/ 36674 h 40108"/>
              <a:gd name="connsiteX14" fmla="*/ 24089 w 43256"/>
              <a:gd name="connsiteY14" fmla="*/ 35844 h 40108"/>
              <a:gd name="connsiteX15" fmla="*/ 16516 w 43256"/>
              <a:gd name="connsiteY15" fmla="*/ 39125 h 40108"/>
              <a:gd name="connsiteX16" fmla="*/ 13536 w 43256"/>
              <a:gd name="connsiteY16" fmla="*/ 33565 h 40108"/>
              <a:gd name="connsiteX17" fmla="*/ 5840 w 43256"/>
              <a:gd name="connsiteY17" fmla="*/ 35331 h 40108"/>
              <a:gd name="connsiteX18" fmla="*/ 1146 w 43256"/>
              <a:gd name="connsiteY18" fmla="*/ 31109 h 40108"/>
              <a:gd name="connsiteX19" fmla="*/ 2149 w 43256"/>
              <a:gd name="connsiteY19" fmla="*/ 25410 h 40108"/>
              <a:gd name="connsiteX20" fmla="*/ 31 w 43256"/>
              <a:gd name="connsiteY20" fmla="*/ 19563 h 40108"/>
              <a:gd name="connsiteX21" fmla="*/ 3899 w 43256"/>
              <a:gd name="connsiteY21" fmla="*/ 14366 h 40108"/>
              <a:gd name="connsiteX22" fmla="*/ 3936 w 43256"/>
              <a:gd name="connsiteY22" fmla="*/ 14229 h 40108"/>
              <a:gd name="connsiteX0" fmla="*/ 4729 w 43256"/>
              <a:gd name="connsiteY0" fmla="*/ 26036 h 40108"/>
              <a:gd name="connsiteX1" fmla="*/ 2196 w 43256"/>
              <a:gd name="connsiteY1" fmla="*/ 25239 h 40108"/>
              <a:gd name="connsiteX2" fmla="*/ 12364 w 43256"/>
              <a:gd name="connsiteY2" fmla="*/ 33334 h 40108"/>
              <a:gd name="connsiteX3" fmla="*/ 5856 w 43256"/>
              <a:gd name="connsiteY3" fmla="*/ 35139 h 40108"/>
              <a:gd name="connsiteX4" fmla="*/ 16514 w 43256"/>
              <a:gd name="connsiteY4" fmla="*/ 38949 h 40108"/>
              <a:gd name="connsiteX5" fmla="*/ 12761 w 43256"/>
              <a:gd name="connsiteY5" fmla="*/ 38633 h 40108"/>
              <a:gd name="connsiteX6" fmla="*/ 28863 w 43256"/>
              <a:gd name="connsiteY6" fmla="*/ 34610 h 40108"/>
              <a:gd name="connsiteX7" fmla="*/ 28596 w 43256"/>
              <a:gd name="connsiteY7" fmla="*/ 36519 h 40108"/>
              <a:gd name="connsiteX8" fmla="*/ 34165 w 43256"/>
              <a:gd name="connsiteY8" fmla="*/ 22813 h 40108"/>
              <a:gd name="connsiteX9" fmla="*/ 37416 w 43256"/>
              <a:gd name="connsiteY9" fmla="*/ 29949 h 40108"/>
              <a:gd name="connsiteX10" fmla="*/ 41834 w 43256"/>
              <a:gd name="connsiteY10" fmla="*/ 15213 h 40108"/>
              <a:gd name="connsiteX11" fmla="*/ 40386 w 43256"/>
              <a:gd name="connsiteY11" fmla="*/ 17889 h 40108"/>
              <a:gd name="connsiteX12" fmla="*/ 38360 w 43256"/>
              <a:gd name="connsiteY12" fmla="*/ 5285 h 40108"/>
              <a:gd name="connsiteX13" fmla="*/ 38436 w 43256"/>
              <a:gd name="connsiteY13" fmla="*/ 6549 h 40108"/>
              <a:gd name="connsiteX14" fmla="*/ 29114 w 43256"/>
              <a:gd name="connsiteY14" fmla="*/ 3811 h 40108"/>
              <a:gd name="connsiteX15" fmla="*/ 29856 w 43256"/>
              <a:gd name="connsiteY15" fmla="*/ 2199 h 40108"/>
              <a:gd name="connsiteX16" fmla="*/ 22177 w 43256"/>
              <a:gd name="connsiteY16" fmla="*/ 4579 h 40108"/>
              <a:gd name="connsiteX17" fmla="*/ 22536 w 43256"/>
              <a:gd name="connsiteY17" fmla="*/ 3189 h 40108"/>
              <a:gd name="connsiteX18" fmla="*/ 14036 w 43256"/>
              <a:gd name="connsiteY18" fmla="*/ 5051 h 40108"/>
              <a:gd name="connsiteX19" fmla="*/ 15336 w 43256"/>
              <a:gd name="connsiteY19" fmla="*/ 6399 h 40108"/>
              <a:gd name="connsiteX20" fmla="*/ 4163 w 43256"/>
              <a:gd name="connsiteY20" fmla="*/ 15648 h 40108"/>
              <a:gd name="connsiteX21" fmla="*/ 3936 w 43256"/>
              <a:gd name="connsiteY21" fmla="*/ 14229 h 40108"/>
              <a:gd name="connsiteX0" fmla="*/ 3936 w 43256"/>
              <a:gd name="connsiteY0" fmla="*/ 14229 h 40108"/>
              <a:gd name="connsiteX1" fmla="*/ 5659 w 43256"/>
              <a:gd name="connsiteY1" fmla="*/ 6766 h 40108"/>
              <a:gd name="connsiteX2" fmla="*/ 14041 w 43256"/>
              <a:gd name="connsiteY2" fmla="*/ 5061 h 40108"/>
              <a:gd name="connsiteX3" fmla="*/ 22492 w 43256"/>
              <a:gd name="connsiteY3" fmla="*/ 3291 h 40108"/>
              <a:gd name="connsiteX4" fmla="*/ 25785 w 43256"/>
              <a:gd name="connsiteY4" fmla="*/ 59 h 40108"/>
              <a:gd name="connsiteX5" fmla="*/ 29869 w 43256"/>
              <a:gd name="connsiteY5" fmla="*/ 2340 h 40108"/>
              <a:gd name="connsiteX6" fmla="*/ 35499 w 43256"/>
              <a:gd name="connsiteY6" fmla="*/ 549 h 40108"/>
              <a:gd name="connsiteX7" fmla="*/ 38354 w 43256"/>
              <a:gd name="connsiteY7" fmla="*/ 5435 h 40108"/>
              <a:gd name="connsiteX8" fmla="*/ 42018 w 43256"/>
              <a:gd name="connsiteY8" fmla="*/ 10177 h 40108"/>
              <a:gd name="connsiteX9" fmla="*/ 41854 w 43256"/>
              <a:gd name="connsiteY9" fmla="*/ 15319 h 40108"/>
              <a:gd name="connsiteX10" fmla="*/ 43052 w 43256"/>
              <a:gd name="connsiteY10" fmla="*/ 23181 h 40108"/>
              <a:gd name="connsiteX11" fmla="*/ 37440 w 43256"/>
              <a:gd name="connsiteY11" fmla="*/ 30063 h 40108"/>
              <a:gd name="connsiteX12" fmla="*/ 35431 w 43256"/>
              <a:gd name="connsiteY12" fmla="*/ 35960 h 40108"/>
              <a:gd name="connsiteX13" fmla="*/ 28591 w 43256"/>
              <a:gd name="connsiteY13" fmla="*/ 36674 h 40108"/>
              <a:gd name="connsiteX14" fmla="*/ 24089 w 43256"/>
              <a:gd name="connsiteY14" fmla="*/ 35844 h 40108"/>
              <a:gd name="connsiteX15" fmla="*/ 16516 w 43256"/>
              <a:gd name="connsiteY15" fmla="*/ 39125 h 40108"/>
              <a:gd name="connsiteX16" fmla="*/ 13536 w 43256"/>
              <a:gd name="connsiteY16" fmla="*/ 33565 h 40108"/>
              <a:gd name="connsiteX17" fmla="*/ 5840 w 43256"/>
              <a:gd name="connsiteY17" fmla="*/ 35331 h 40108"/>
              <a:gd name="connsiteX18" fmla="*/ 1146 w 43256"/>
              <a:gd name="connsiteY18" fmla="*/ 31109 h 40108"/>
              <a:gd name="connsiteX19" fmla="*/ 2149 w 43256"/>
              <a:gd name="connsiteY19" fmla="*/ 25410 h 40108"/>
              <a:gd name="connsiteX20" fmla="*/ 31 w 43256"/>
              <a:gd name="connsiteY20" fmla="*/ 19563 h 40108"/>
              <a:gd name="connsiteX21" fmla="*/ 3899 w 43256"/>
              <a:gd name="connsiteY21" fmla="*/ 14366 h 40108"/>
              <a:gd name="connsiteX22" fmla="*/ 3936 w 43256"/>
              <a:gd name="connsiteY22" fmla="*/ 14229 h 40108"/>
              <a:gd name="connsiteX0" fmla="*/ 4729 w 43256"/>
              <a:gd name="connsiteY0" fmla="*/ 26036 h 40108"/>
              <a:gd name="connsiteX1" fmla="*/ 2196 w 43256"/>
              <a:gd name="connsiteY1" fmla="*/ 25239 h 40108"/>
              <a:gd name="connsiteX2" fmla="*/ 12364 w 43256"/>
              <a:gd name="connsiteY2" fmla="*/ 33334 h 40108"/>
              <a:gd name="connsiteX3" fmla="*/ 5856 w 43256"/>
              <a:gd name="connsiteY3" fmla="*/ 35139 h 40108"/>
              <a:gd name="connsiteX4" fmla="*/ 20371 w 43256"/>
              <a:gd name="connsiteY4" fmla="*/ 33727 h 40108"/>
              <a:gd name="connsiteX5" fmla="*/ 12761 w 43256"/>
              <a:gd name="connsiteY5" fmla="*/ 38633 h 40108"/>
              <a:gd name="connsiteX6" fmla="*/ 28863 w 43256"/>
              <a:gd name="connsiteY6" fmla="*/ 34610 h 40108"/>
              <a:gd name="connsiteX7" fmla="*/ 28596 w 43256"/>
              <a:gd name="connsiteY7" fmla="*/ 36519 h 40108"/>
              <a:gd name="connsiteX8" fmla="*/ 34165 w 43256"/>
              <a:gd name="connsiteY8" fmla="*/ 22813 h 40108"/>
              <a:gd name="connsiteX9" fmla="*/ 37416 w 43256"/>
              <a:gd name="connsiteY9" fmla="*/ 29949 h 40108"/>
              <a:gd name="connsiteX10" fmla="*/ 41834 w 43256"/>
              <a:gd name="connsiteY10" fmla="*/ 15213 h 40108"/>
              <a:gd name="connsiteX11" fmla="*/ 40386 w 43256"/>
              <a:gd name="connsiteY11" fmla="*/ 17889 h 40108"/>
              <a:gd name="connsiteX12" fmla="*/ 38360 w 43256"/>
              <a:gd name="connsiteY12" fmla="*/ 5285 h 40108"/>
              <a:gd name="connsiteX13" fmla="*/ 38436 w 43256"/>
              <a:gd name="connsiteY13" fmla="*/ 6549 h 40108"/>
              <a:gd name="connsiteX14" fmla="*/ 29114 w 43256"/>
              <a:gd name="connsiteY14" fmla="*/ 3811 h 40108"/>
              <a:gd name="connsiteX15" fmla="*/ 29856 w 43256"/>
              <a:gd name="connsiteY15" fmla="*/ 2199 h 40108"/>
              <a:gd name="connsiteX16" fmla="*/ 22177 w 43256"/>
              <a:gd name="connsiteY16" fmla="*/ 4579 h 40108"/>
              <a:gd name="connsiteX17" fmla="*/ 22536 w 43256"/>
              <a:gd name="connsiteY17" fmla="*/ 3189 h 40108"/>
              <a:gd name="connsiteX18" fmla="*/ 14036 w 43256"/>
              <a:gd name="connsiteY18" fmla="*/ 5051 h 40108"/>
              <a:gd name="connsiteX19" fmla="*/ 15336 w 43256"/>
              <a:gd name="connsiteY19" fmla="*/ 6399 h 40108"/>
              <a:gd name="connsiteX20" fmla="*/ 4163 w 43256"/>
              <a:gd name="connsiteY20" fmla="*/ 15648 h 40108"/>
              <a:gd name="connsiteX21" fmla="*/ 3936 w 43256"/>
              <a:gd name="connsiteY21" fmla="*/ 14229 h 40108"/>
              <a:gd name="connsiteX0" fmla="*/ 3936 w 43256"/>
              <a:gd name="connsiteY0" fmla="*/ 14229 h 38676"/>
              <a:gd name="connsiteX1" fmla="*/ 5659 w 43256"/>
              <a:gd name="connsiteY1" fmla="*/ 6766 h 38676"/>
              <a:gd name="connsiteX2" fmla="*/ 14041 w 43256"/>
              <a:gd name="connsiteY2" fmla="*/ 5061 h 38676"/>
              <a:gd name="connsiteX3" fmla="*/ 22492 w 43256"/>
              <a:gd name="connsiteY3" fmla="*/ 3291 h 38676"/>
              <a:gd name="connsiteX4" fmla="*/ 25785 w 43256"/>
              <a:gd name="connsiteY4" fmla="*/ 59 h 38676"/>
              <a:gd name="connsiteX5" fmla="*/ 29869 w 43256"/>
              <a:gd name="connsiteY5" fmla="*/ 2340 h 38676"/>
              <a:gd name="connsiteX6" fmla="*/ 35499 w 43256"/>
              <a:gd name="connsiteY6" fmla="*/ 549 h 38676"/>
              <a:gd name="connsiteX7" fmla="*/ 38354 w 43256"/>
              <a:gd name="connsiteY7" fmla="*/ 5435 h 38676"/>
              <a:gd name="connsiteX8" fmla="*/ 42018 w 43256"/>
              <a:gd name="connsiteY8" fmla="*/ 10177 h 38676"/>
              <a:gd name="connsiteX9" fmla="*/ 41854 w 43256"/>
              <a:gd name="connsiteY9" fmla="*/ 15319 h 38676"/>
              <a:gd name="connsiteX10" fmla="*/ 43052 w 43256"/>
              <a:gd name="connsiteY10" fmla="*/ 23181 h 38676"/>
              <a:gd name="connsiteX11" fmla="*/ 37440 w 43256"/>
              <a:gd name="connsiteY11" fmla="*/ 30063 h 38676"/>
              <a:gd name="connsiteX12" fmla="*/ 35431 w 43256"/>
              <a:gd name="connsiteY12" fmla="*/ 35960 h 38676"/>
              <a:gd name="connsiteX13" fmla="*/ 28591 w 43256"/>
              <a:gd name="connsiteY13" fmla="*/ 36674 h 38676"/>
              <a:gd name="connsiteX14" fmla="*/ 24089 w 43256"/>
              <a:gd name="connsiteY14" fmla="*/ 35844 h 38676"/>
              <a:gd name="connsiteX15" fmla="*/ 18059 w 43256"/>
              <a:gd name="connsiteY15" fmla="*/ 32954 h 38676"/>
              <a:gd name="connsiteX16" fmla="*/ 13536 w 43256"/>
              <a:gd name="connsiteY16" fmla="*/ 33565 h 38676"/>
              <a:gd name="connsiteX17" fmla="*/ 5840 w 43256"/>
              <a:gd name="connsiteY17" fmla="*/ 35331 h 38676"/>
              <a:gd name="connsiteX18" fmla="*/ 1146 w 43256"/>
              <a:gd name="connsiteY18" fmla="*/ 31109 h 38676"/>
              <a:gd name="connsiteX19" fmla="*/ 2149 w 43256"/>
              <a:gd name="connsiteY19" fmla="*/ 25410 h 38676"/>
              <a:gd name="connsiteX20" fmla="*/ 31 w 43256"/>
              <a:gd name="connsiteY20" fmla="*/ 19563 h 38676"/>
              <a:gd name="connsiteX21" fmla="*/ 3899 w 43256"/>
              <a:gd name="connsiteY21" fmla="*/ 14366 h 38676"/>
              <a:gd name="connsiteX22" fmla="*/ 3936 w 43256"/>
              <a:gd name="connsiteY22" fmla="*/ 14229 h 38676"/>
              <a:gd name="connsiteX0" fmla="*/ 4729 w 43256"/>
              <a:gd name="connsiteY0" fmla="*/ 26036 h 38676"/>
              <a:gd name="connsiteX1" fmla="*/ 2196 w 43256"/>
              <a:gd name="connsiteY1" fmla="*/ 25239 h 38676"/>
              <a:gd name="connsiteX2" fmla="*/ 12364 w 43256"/>
              <a:gd name="connsiteY2" fmla="*/ 33334 h 38676"/>
              <a:gd name="connsiteX3" fmla="*/ 5856 w 43256"/>
              <a:gd name="connsiteY3" fmla="*/ 35139 h 38676"/>
              <a:gd name="connsiteX4" fmla="*/ 20371 w 43256"/>
              <a:gd name="connsiteY4" fmla="*/ 33727 h 38676"/>
              <a:gd name="connsiteX5" fmla="*/ 12761 w 43256"/>
              <a:gd name="connsiteY5" fmla="*/ 38633 h 38676"/>
              <a:gd name="connsiteX6" fmla="*/ 28863 w 43256"/>
              <a:gd name="connsiteY6" fmla="*/ 34610 h 38676"/>
              <a:gd name="connsiteX7" fmla="*/ 28596 w 43256"/>
              <a:gd name="connsiteY7" fmla="*/ 36519 h 38676"/>
              <a:gd name="connsiteX8" fmla="*/ 34165 w 43256"/>
              <a:gd name="connsiteY8" fmla="*/ 22813 h 38676"/>
              <a:gd name="connsiteX9" fmla="*/ 37416 w 43256"/>
              <a:gd name="connsiteY9" fmla="*/ 29949 h 38676"/>
              <a:gd name="connsiteX10" fmla="*/ 41834 w 43256"/>
              <a:gd name="connsiteY10" fmla="*/ 15213 h 38676"/>
              <a:gd name="connsiteX11" fmla="*/ 40386 w 43256"/>
              <a:gd name="connsiteY11" fmla="*/ 17889 h 38676"/>
              <a:gd name="connsiteX12" fmla="*/ 38360 w 43256"/>
              <a:gd name="connsiteY12" fmla="*/ 5285 h 38676"/>
              <a:gd name="connsiteX13" fmla="*/ 38436 w 43256"/>
              <a:gd name="connsiteY13" fmla="*/ 6549 h 38676"/>
              <a:gd name="connsiteX14" fmla="*/ 29114 w 43256"/>
              <a:gd name="connsiteY14" fmla="*/ 3811 h 38676"/>
              <a:gd name="connsiteX15" fmla="*/ 29856 w 43256"/>
              <a:gd name="connsiteY15" fmla="*/ 2199 h 38676"/>
              <a:gd name="connsiteX16" fmla="*/ 22177 w 43256"/>
              <a:gd name="connsiteY16" fmla="*/ 4579 h 38676"/>
              <a:gd name="connsiteX17" fmla="*/ 22536 w 43256"/>
              <a:gd name="connsiteY17" fmla="*/ 3189 h 38676"/>
              <a:gd name="connsiteX18" fmla="*/ 14036 w 43256"/>
              <a:gd name="connsiteY18" fmla="*/ 5051 h 38676"/>
              <a:gd name="connsiteX19" fmla="*/ 15336 w 43256"/>
              <a:gd name="connsiteY19" fmla="*/ 6399 h 38676"/>
              <a:gd name="connsiteX20" fmla="*/ 4163 w 43256"/>
              <a:gd name="connsiteY20" fmla="*/ 15648 h 38676"/>
              <a:gd name="connsiteX21" fmla="*/ 3936 w 43256"/>
              <a:gd name="connsiteY21" fmla="*/ 14229 h 38676"/>
              <a:gd name="connsiteX0" fmla="*/ 3936 w 43256"/>
              <a:gd name="connsiteY0" fmla="*/ 14229 h 38676"/>
              <a:gd name="connsiteX1" fmla="*/ 5659 w 43256"/>
              <a:gd name="connsiteY1" fmla="*/ 6766 h 38676"/>
              <a:gd name="connsiteX2" fmla="*/ 14041 w 43256"/>
              <a:gd name="connsiteY2" fmla="*/ 5061 h 38676"/>
              <a:gd name="connsiteX3" fmla="*/ 22492 w 43256"/>
              <a:gd name="connsiteY3" fmla="*/ 3291 h 38676"/>
              <a:gd name="connsiteX4" fmla="*/ 25785 w 43256"/>
              <a:gd name="connsiteY4" fmla="*/ 59 h 38676"/>
              <a:gd name="connsiteX5" fmla="*/ 29869 w 43256"/>
              <a:gd name="connsiteY5" fmla="*/ 2340 h 38676"/>
              <a:gd name="connsiteX6" fmla="*/ 35499 w 43256"/>
              <a:gd name="connsiteY6" fmla="*/ 549 h 38676"/>
              <a:gd name="connsiteX7" fmla="*/ 38354 w 43256"/>
              <a:gd name="connsiteY7" fmla="*/ 5435 h 38676"/>
              <a:gd name="connsiteX8" fmla="*/ 42018 w 43256"/>
              <a:gd name="connsiteY8" fmla="*/ 10177 h 38676"/>
              <a:gd name="connsiteX9" fmla="*/ 41854 w 43256"/>
              <a:gd name="connsiteY9" fmla="*/ 15319 h 38676"/>
              <a:gd name="connsiteX10" fmla="*/ 43052 w 43256"/>
              <a:gd name="connsiteY10" fmla="*/ 23181 h 38676"/>
              <a:gd name="connsiteX11" fmla="*/ 37440 w 43256"/>
              <a:gd name="connsiteY11" fmla="*/ 30063 h 38676"/>
              <a:gd name="connsiteX12" fmla="*/ 33117 w 43256"/>
              <a:gd name="connsiteY12" fmla="*/ 30738 h 38676"/>
              <a:gd name="connsiteX13" fmla="*/ 28591 w 43256"/>
              <a:gd name="connsiteY13" fmla="*/ 36674 h 38676"/>
              <a:gd name="connsiteX14" fmla="*/ 24089 w 43256"/>
              <a:gd name="connsiteY14" fmla="*/ 35844 h 38676"/>
              <a:gd name="connsiteX15" fmla="*/ 18059 w 43256"/>
              <a:gd name="connsiteY15" fmla="*/ 32954 h 38676"/>
              <a:gd name="connsiteX16" fmla="*/ 13536 w 43256"/>
              <a:gd name="connsiteY16" fmla="*/ 33565 h 38676"/>
              <a:gd name="connsiteX17" fmla="*/ 5840 w 43256"/>
              <a:gd name="connsiteY17" fmla="*/ 35331 h 38676"/>
              <a:gd name="connsiteX18" fmla="*/ 1146 w 43256"/>
              <a:gd name="connsiteY18" fmla="*/ 31109 h 38676"/>
              <a:gd name="connsiteX19" fmla="*/ 2149 w 43256"/>
              <a:gd name="connsiteY19" fmla="*/ 25410 h 38676"/>
              <a:gd name="connsiteX20" fmla="*/ 31 w 43256"/>
              <a:gd name="connsiteY20" fmla="*/ 19563 h 38676"/>
              <a:gd name="connsiteX21" fmla="*/ 3899 w 43256"/>
              <a:gd name="connsiteY21" fmla="*/ 14366 h 38676"/>
              <a:gd name="connsiteX22" fmla="*/ 3936 w 43256"/>
              <a:gd name="connsiteY22" fmla="*/ 14229 h 38676"/>
              <a:gd name="connsiteX0" fmla="*/ 4729 w 43256"/>
              <a:gd name="connsiteY0" fmla="*/ 26036 h 38676"/>
              <a:gd name="connsiteX1" fmla="*/ 2196 w 43256"/>
              <a:gd name="connsiteY1" fmla="*/ 25239 h 38676"/>
              <a:gd name="connsiteX2" fmla="*/ 12364 w 43256"/>
              <a:gd name="connsiteY2" fmla="*/ 33334 h 38676"/>
              <a:gd name="connsiteX3" fmla="*/ 5856 w 43256"/>
              <a:gd name="connsiteY3" fmla="*/ 35139 h 38676"/>
              <a:gd name="connsiteX4" fmla="*/ 20371 w 43256"/>
              <a:gd name="connsiteY4" fmla="*/ 33727 h 38676"/>
              <a:gd name="connsiteX5" fmla="*/ 12761 w 43256"/>
              <a:gd name="connsiteY5" fmla="*/ 38633 h 38676"/>
              <a:gd name="connsiteX6" fmla="*/ 28863 w 43256"/>
              <a:gd name="connsiteY6" fmla="*/ 34610 h 38676"/>
              <a:gd name="connsiteX7" fmla="*/ 28596 w 43256"/>
              <a:gd name="connsiteY7" fmla="*/ 36519 h 38676"/>
              <a:gd name="connsiteX8" fmla="*/ 34165 w 43256"/>
              <a:gd name="connsiteY8" fmla="*/ 22813 h 38676"/>
              <a:gd name="connsiteX9" fmla="*/ 37416 w 43256"/>
              <a:gd name="connsiteY9" fmla="*/ 29949 h 38676"/>
              <a:gd name="connsiteX10" fmla="*/ 41834 w 43256"/>
              <a:gd name="connsiteY10" fmla="*/ 15213 h 38676"/>
              <a:gd name="connsiteX11" fmla="*/ 40386 w 43256"/>
              <a:gd name="connsiteY11" fmla="*/ 17889 h 38676"/>
              <a:gd name="connsiteX12" fmla="*/ 38360 w 43256"/>
              <a:gd name="connsiteY12" fmla="*/ 5285 h 38676"/>
              <a:gd name="connsiteX13" fmla="*/ 38436 w 43256"/>
              <a:gd name="connsiteY13" fmla="*/ 6549 h 38676"/>
              <a:gd name="connsiteX14" fmla="*/ 29114 w 43256"/>
              <a:gd name="connsiteY14" fmla="*/ 3811 h 38676"/>
              <a:gd name="connsiteX15" fmla="*/ 29856 w 43256"/>
              <a:gd name="connsiteY15" fmla="*/ 2199 h 38676"/>
              <a:gd name="connsiteX16" fmla="*/ 22177 w 43256"/>
              <a:gd name="connsiteY16" fmla="*/ 4579 h 38676"/>
              <a:gd name="connsiteX17" fmla="*/ 22536 w 43256"/>
              <a:gd name="connsiteY17" fmla="*/ 3189 h 38676"/>
              <a:gd name="connsiteX18" fmla="*/ 14036 w 43256"/>
              <a:gd name="connsiteY18" fmla="*/ 5051 h 38676"/>
              <a:gd name="connsiteX19" fmla="*/ 15336 w 43256"/>
              <a:gd name="connsiteY19" fmla="*/ 6399 h 38676"/>
              <a:gd name="connsiteX20" fmla="*/ 4163 w 43256"/>
              <a:gd name="connsiteY20" fmla="*/ 15648 h 38676"/>
              <a:gd name="connsiteX21" fmla="*/ 3936 w 43256"/>
              <a:gd name="connsiteY21" fmla="*/ 14229 h 38676"/>
              <a:gd name="connsiteX0" fmla="*/ 3936 w 43256"/>
              <a:gd name="connsiteY0" fmla="*/ 14229 h 38676"/>
              <a:gd name="connsiteX1" fmla="*/ 5659 w 43256"/>
              <a:gd name="connsiteY1" fmla="*/ 6766 h 38676"/>
              <a:gd name="connsiteX2" fmla="*/ 14041 w 43256"/>
              <a:gd name="connsiteY2" fmla="*/ 5061 h 38676"/>
              <a:gd name="connsiteX3" fmla="*/ 22492 w 43256"/>
              <a:gd name="connsiteY3" fmla="*/ 3291 h 38676"/>
              <a:gd name="connsiteX4" fmla="*/ 25785 w 43256"/>
              <a:gd name="connsiteY4" fmla="*/ 59 h 38676"/>
              <a:gd name="connsiteX5" fmla="*/ 29869 w 43256"/>
              <a:gd name="connsiteY5" fmla="*/ 2340 h 38676"/>
              <a:gd name="connsiteX6" fmla="*/ 35499 w 43256"/>
              <a:gd name="connsiteY6" fmla="*/ 549 h 38676"/>
              <a:gd name="connsiteX7" fmla="*/ 38354 w 43256"/>
              <a:gd name="connsiteY7" fmla="*/ 5435 h 38676"/>
              <a:gd name="connsiteX8" fmla="*/ 42018 w 43256"/>
              <a:gd name="connsiteY8" fmla="*/ 10177 h 38676"/>
              <a:gd name="connsiteX9" fmla="*/ 41854 w 43256"/>
              <a:gd name="connsiteY9" fmla="*/ 15319 h 38676"/>
              <a:gd name="connsiteX10" fmla="*/ 43052 w 43256"/>
              <a:gd name="connsiteY10" fmla="*/ 23181 h 38676"/>
              <a:gd name="connsiteX11" fmla="*/ 37440 w 43256"/>
              <a:gd name="connsiteY11" fmla="*/ 30063 h 38676"/>
              <a:gd name="connsiteX12" fmla="*/ 33117 w 43256"/>
              <a:gd name="connsiteY12" fmla="*/ 30738 h 38676"/>
              <a:gd name="connsiteX13" fmla="*/ 28591 w 43256"/>
              <a:gd name="connsiteY13" fmla="*/ 36674 h 38676"/>
              <a:gd name="connsiteX14" fmla="*/ 24089 w 43256"/>
              <a:gd name="connsiteY14" fmla="*/ 35844 h 38676"/>
              <a:gd name="connsiteX15" fmla="*/ 18059 w 43256"/>
              <a:gd name="connsiteY15" fmla="*/ 32954 h 38676"/>
              <a:gd name="connsiteX16" fmla="*/ 13536 w 43256"/>
              <a:gd name="connsiteY16" fmla="*/ 33565 h 38676"/>
              <a:gd name="connsiteX17" fmla="*/ 5840 w 43256"/>
              <a:gd name="connsiteY17" fmla="*/ 35331 h 38676"/>
              <a:gd name="connsiteX18" fmla="*/ 1146 w 43256"/>
              <a:gd name="connsiteY18" fmla="*/ 31109 h 38676"/>
              <a:gd name="connsiteX19" fmla="*/ 2149 w 43256"/>
              <a:gd name="connsiteY19" fmla="*/ 25410 h 38676"/>
              <a:gd name="connsiteX20" fmla="*/ 31 w 43256"/>
              <a:gd name="connsiteY20" fmla="*/ 19563 h 38676"/>
              <a:gd name="connsiteX21" fmla="*/ 3899 w 43256"/>
              <a:gd name="connsiteY21" fmla="*/ 14366 h 38676"/>
              <a:gd name="connsiteX22" fmla="*/ 3936 w 43256"/>
              <a:gd name="connsiteY22" fmla="*/ 14229 h 38676"/>
              <a:gd name="connsiteX0" fmla="*/ 4729 w 43256"/>
              <a:gd name="connsiteY0" fmla="*/ 26036 h 38676"/>
              <a:gd name="connsiteX1" fmla="*/ 2196 w 43256"/>
              <a:gd name="connsiteY1" fmla="*/ 25239 h 38676"/>
              <a:gd name="connsiteX2" fmla="*/ 12364 w 43256"/>
              <a:gd name="connsiteY2" fmla="*/ 33334 h 38676"/>
              <a:gd name="connsiteX3" fmla="*/ 5856 w 43256"/>
              <a:gd name="connsiteY3" fmla="*/ 35139 h 38676"/>
              <a:gd name="connsiteX4" fmla="*/ 20371 w 43256"/>
              <a:gd name="connsiteY4" fmla="*/ 33727 h 38676"/>
              <a:gd name="connsiteX5" fmla="*/ 12761 w 43256"/>
              <a:gd name="connsiteY5" fmla="*/ 38633 h 38676"/>
              <a:gd name="connsiteX6" fmla="*/ 28863 w 43256"/>
              <a:gd name="connsiteY6" fmla="*/ 34610 h 38676"/>
              <a:gd name="connsiteX7" fmla="*/ 27439 w 43256"/>
              <a:gd name="connsiteY7" fmla="*/ 31297 h 38676"/>
              <a:gd name="connsiteX8" fmla="*/ 34165 w 43256"/>
              <a:gd name="connsiteY8" fmla="*/ 22813 h 38676"/>
              <a:gd name="connsiteX9" fmla="*/ 37416 w 43256"/>
              <a:gd name="connsiteY9" fmla="*/ 29949 h 38676"/>
              <a:gd name="connsiteX10" fmla="*/ 41834 w 43256"/>
              <a:gd name="connsiteY10" fmla="*/ 15213 h 38676"/>
              <a:gd name="connsiteX11" fmla="*/ 40386 w 43256"/>
              <a:gd name="connsiteY11" fmla="*/ 17889 h 38676"/>
              <a:gd name="connsiteX12" fmla="*/ 38360 w 43256"/>
              <a:gd name="connsiteY12" fmla="*/ 5285 h 38676"/>
              <a:gd name="connsiteX13" fmla="*/ 38436 w 43256"/>
              <a:gd name="connsiteY13" fmla="*/ 6549 h 38676"/>
              <a:gd name="connsiteX14" fmla="*/ 29114 w 43256"/>
              <a:gd name="connsiteY14" fmla="*/ 3811 h 38676"/>
              <a:gd name="connsiteX15" fmla="*/ 29856 w 43256"/>
              <a:gd name="connsiteY15" fmla="*/ 2199 h 38676"/>
              <a:gd name="connsiteX16" fmla="*/ 22177 w 43256"/>
              <a:gd name="connsiteY16" fmla="*/ 4579 h 38676"/>
              <a:gd name="connsiteX17" fmla="*/ 22536 w 43256"/>
              <a:gd name="connsiteY17" fmla="*/ 3189 h 38676"/>
              <a:gd name="connsiteX18" fmla="*/ 14036 w 43256"/>
              <a:gd name="connsiteY18" fmla="*/ 5051 h 38676"/>
              <a:gd name="connsiteX19" fmla="*/ 15336 w 43256"/>
              <a:gd name="connsiteY19" fmla="*/ 6399 h 38676"/>
              <a:gd name="connsiteX20" fmla="*/ 4163 w 43256"/>
              <a:gd name="connsiteY20" fmla="*/ 15648 h 38676"/>
              <a:gd name="connsiteX21" fmla="*/ 3936 w 43256"/>
              <a:gd name="connsiteY21" fmla="*/ 14229 h 38676"/>
              <a:gd name="connsiteX0" fmla="*/ 3936 w 43256"/>
              <a:gd name="connsiteY0" fmla="*/ 14229 h 38676"/>
              <a:gd name="connsiteX1" fmla="*/ 5659 w 43256"/>
              <a:gd name="connsiteY1" fmla="*/ 6766 h 38676"/>
              <a:gd name="connsiteX2" fmla="*/ 14041 w 43256"/>
              <a:gd name="connsiteY2" fmla="*/ 5061 h 38676"/>
              <a:gd name="connsiteX3" fmla="*/ 17393 w 43256"/>
              <a:gd name="connsiteY3" fmla="*/ 5556 h 38676"/>
              <a:gd name="connsiteX4" fmla="*/ 22492 w 43256"/>
              <a:gd name="connsiteY4" fmla="*/ 3291 h 38676"/>
              <a:gd name="connsiteX5" fmla="*/ 25785 w 43256"/>
              <a:gd name="connsiteY5" fmla="*/ 59 h 38676"/>
              <a:gd name="connsiteX6" fmla="*/ 29869 w 43256"/>
              <a:gd name="connsiteY6" fmla="*/ 2340 h 38676"/>
              <a:gd name="connsiteX7" fmla="*/ 35499 w 43256"/>
              <a:gd name="connsiteY7" fmla="*/ 549 h 38676"/>
              <a:gd name="connsiteX8" fmla="*/ 38354 w 43256"/>
              <a:gd name="connsiteY8" fmla="*/ 5435 h 38676"/>
              <a:gd name="connsiteX9" fmla="*/ 42018 w 43256"/>
              <a:gd name="connsiteY9" fmla="*/ 10177 h 38676"/>
              <a:gd name="connsiteX10" fmla="*/ 41854 w 43256"/>
              <a:gd name="connsiteY10" fmla="*/ 15319 h 38676"/>
              <a:gd name="connsiteX11" fmla="*/ 43052 w 43256"/>
              <a:gd name="connsiteY11" fmla="*/ 23181 h 38676"/>
              <a:gd name="connsiteX12" fmla="*/ 37440 w 43256"/>
              <a:gd name="connsiteY12" fmla="*/ 30063 h 38676"/>
              <a:gd name="connsiteX13" fmla="*/ 33117 w 43256"/>
              <a:gd name="connsiteY13" fmla="*/ 30738 h 38676"/>
              <a:gd name="connsiteX14" fmla="*/ 28591 w 43256"/>
              <a:gd name="connsiteY14" fmla="*/ 36674 h 38676"/>
              <a:gd name="connsiteX15" fmla="*/ 24089 w 43256"/>
              <a:gd name="connsiteY15" fmla="*/ 35844 h 38676"/>
              <a:gd name="connsiteX16" fmla="*/ 18059 w 43256"/>
              <a:gd name="connsiteY16" fmla="*/ 32954 h 38676"/>
              <a:gd name="connsiteX17" fmla="*/ 13536 w 43256"/>
              <a:gd name="connsiteY17" fmla="*/ 33565 h 38676"/>
              <a:gd name="connsiteX18" fmla="*/ 5840 w 43256"/>
              <a:gd name="connsiteY18" fmla="*/ 35331 h 38676"/>
              <a:gd name="connsiteX19" fmla="*/ 1146 w 43256"/>
              <a:gd name="connsiteY19" fmla="*/ 31109 h 38676"/>
              <a:gd name="connsiteX20" fmla="*/ 2149 w 43256"/>
              <a:gd name="connsiteY20" fmla="*/ 25410 h 38676"/>
              <a:gd name="connsiteX21" fmla="*/ 31 w 43256"/>
              <a:gd name="connsiteY21" fmla="*/ 19563 h 38676"/>
              <a:gd name="connsiteX22" fmla="*/ 3899 w 43256"/>
              <a:gd name="connsiteY22" fmla="*/ 14366 h 38676"/>
              <a:gd name="connsiteX23" fmla="*/ 3936 w 43256"/>
              <a:gd name="connsiteY23" fmla="*/ 14229 h 38676"/>
              <a:gd name="connsiteX0" fmla="*/ 4729 w 43256"/>
              <a:gd name="connsiteY0" fmla="*/ 26036 h 38676"/>
              <a:gd name="connsiteX1" fmla="*/ 2196 w 43256"/>
              <a:gd name="connsiteY1" fmla="*/ 25239 h 38676"/>
              <a:gd name="connsiteX2" fmla="*/ 12364 w 43256"/>
              <a:gd name="connsiteY2" fmla="*/ 33334 h 38676"/>
              <a:gd name="connsiteX3" fmla="*/ 5856 w 43256"/>
              <a:gd name="connsiteY3" fmla="*/ 35139 h 38676"/>
              <a:gd name="connsiteX4" fmla="*/ 20371 w 43256"/>
              <a:gd name="connsiteY4" fmla="*/ 33727 h 38676"/>
              <a:gd name="connsiteX5" fmla="*/ 12761 w 43256"/>
              <a:gd name="connsiteY5" fmla="*/ 38633 h 38676"/>
              <a:gd name="connsiteX6" fmla="*/ 28863 w 43256"/>
              <a:gd name="connsiteY6" fmla="*/ 34610 h 38676"/>
              <a:gd name="connsiteX7" fmla="*/ 27439 w 43256"/>
              <a:gd name="connsiteY7" fmla="*/ 31297 h 38676"/>
              <a:gd name="connsiteX8" fmla="*/ 34165 w 43256"/>
              <a:gd name="connsiteY8" fmla="*/ 22813 h 38676"/>
              <a:gd name="connsiteX9" fmla="*/ 37416 w 43256"/>
              <a:gd name="connsiteY9" fmla="*/ 29949 h 38676"/>
              <a:gd name="connsiteX10" fmla="*/ 41834 w 43256"/>
              <a:gd name="connsiteY10" fmla="*/ 15213 h 38676"/>
              <a:gd name="connsiteX11" fmla="*/ 40386 w 43256"/>
              <a:gd name="connsiteY11" fmla="*/ 17889 h 38676"/>
              <a:gd name="connsiteX12" fmla="*/ 38360 w 43256"/>
              <a:gd name="connsiteY12" fmla="*/ 5285 h 38676"/>
              <a:gd name="connsiteX13" fmla="*/ 38436 w 43256"/>
              <a:gd name="connsiteY13" fmla="*/ 6549 h 38676"/>
              <a:gd name="connsiteX14" fmla="*/ 29114 w 43256"/>
              <a:gd name="connsiteY14" fmla="*/ 3811 h 38676"/>
              <a:gd name="connsiteX15" fmla="*/ 29856 w 43256"/>
              <a:gd name="connsiteY15" fmla="*/ 2199 h 38676"/>
              <a:gd name="connsiteX16" fmla="*/ 22177 w 43256"/>
              <a:gd name="connsiteY16" fmla="*/ 4579 h 38676"/>
              <a:gd name="connsiteX17" fmla="*/ 22536 w 43256"/>
              <a:gd name="connsiteY17" fmla="*/ 3189 h 38676"/>
              <a:gd name="connsiteX18" fmla="*/ 14036 w 43256"/>
              <a:gd name="connsiteY18" fmla="*/ 5051 h 38676"/>
              <a:gd name="connsiteX19" fmla="*/ 15336 w 43256"/>
              <a:gd name="connsiteY19" fmla="*/ 6399 h 38676"/>
              <a:gd name="connsiteX20" fmla="*/ 4163 w 43256"/>
              <a:gd name="connsiteY20" fmla="*/ 15648 h 38676"/>
              <a:gd name="connsiteX21" fmla="*/ 3936 w 43256"/>
              <a:gd name="connsiteY21" fmla="*/ 14229 h 38676"/>
              <a:gd name="connsiteX0" fmla="*/ 3936 w 43256"/>
              <a:gd name="connsiteY0" fmla="*/ 14229 h 38676"/>
              <a:gd name="connsiteX1" fmla="*/ 5659 w 43256"/>
              <a:gd name="connsiteY1" fmla="*/ 6766 h 38676"/>
              <a:gd name="connsiteX2" fmla="*/ 10450 w 43256"/>
              <a:gd name="connsiteY2" fmla="*/ 9354 h 38676"/>
              <a:gd name="connsiteX3" fmla="*/ 14041 w 43256"/>
              <a:gd name="connsiteY3" fmla="*/ 5061 h 38676"/>
              <a:gd name="connsiteX4" fmla="*/ 17393 w 43256"/>
              <a:gd name="connsiteY4" fmla="*/ 5556 h 38676"/>
              <a:gd name="connsiteX5" fmla="*/ 22492 w 43256"/>
              <a:gd name="connsiteY5" fmla="*/ 3291 h 38676"/>
              <a:gd name="connsiteX6" fmla="*/ 25785 w 43256"/>
              <a:gd name="connsiteY6" fmla="*/ 59 h 38676"/>
              <a:gd name="connsiteX7" fmla="*/ 29869 w 43256"/>
              <a:gd name="connsiteY7" fmla="*/ 2340 h 38676"/>
              <a:gd name="connsiteX8" fmla="*/ 35499 w 43256"/>
              <a:gd name="connsiteY8" fmla="*/ 549 h 38676"/>
              <a:gd name="connsiteX9" fmla="*/ 38354 w 43256"/>
              <a:gd name="connsiteY9" fmla="*/ 5435 h 38676"/>
              <a:gd name="connsiteX10" fmla="*/ 42018 w 43256"/>
              <a:gd name="connsiteY10" fmla="*/ 10177 h 38676"/>
              <a:gd name="connsiteX11" fmla="*/ 41854 w 43256"/>
              <a:gd name="connsiteY11" fmla="*/ 15319 h 38676"/>
              <a:gd name="connsiteX12" fmla="*/ 43052 w 43256"/>
              <a:gd name="connsiteY12" fmla="*/ 23181 h 38676"/>
              <a:gd name="connsiteX13" fmla="*/ 37440 w 43256"/>
              <a:gd name="connsiteY13" fmla="*/ 30063 h 38676"/>
              <a:gd name="connsiteX14" fmla="*/ 33117 w 43256"/>
              <a:gd name="connsiteY14" fmla="*/ 30738 h 38676"/>
              <a:gd name="connsiteX15" fmla="*/ 28591 w 43256"/>
              <a:gd name="connsiteY15" fmla="*/ 36674 h 38676"/>
              <a:gd name="connsiteX16" fmla="*/ 24089 w 43256"/>
              <a:gd name="connsiteY16" fmla="*/ 35844 h 38676"/>
              <a:gd name="connsiteX17" fmla="*/ 18059 w 43256"/>
              <a:gd name="connsiteY17" fmla="*/ 32954 h 38676"/>
              <a:gd name="connsiteX18" fmla="*/ 13536 w 43256"/>
              <a:gd name="connsiteY18" fmla="*/ 33565 h 38676"/>
              <a:gd name="connsiteX19" fmla="*/ 5840 w 43256"/>
              <a:gd name="connsiteY19" fmla="*/ 35331 h 38676"/>
              <a:gd name="connsiteX20" fmla="*/ 1146 w 43256"/>
              <a:gd name="connsiteY20" fmla="*/ 31109 h 38676"/>
              <a:gd name="connsiteX21" fmla="*/ 2149 w 43256"/>
              <a:gd name="connsiteY21" fmla="*/ 25410 h 38676"/>
              <a:gd name="connsiteX22" fmla="*/ 31 w 43256"/>
              <a:gd name="connsiteY22" fmla="*/ 19563 h 38676"/>
              <a:gd name="connsiteX23" fmla="*/ 3899 w 43256"/>
              <a:gd name="connsiteY23" fmla="*/ 14366 h 38676"/>
              <a:gd name="connsiteX24" fmla="*/ 3936 w 43256"/>
              <a:gd name="connsiteY24" fmla="*/ 14229 h 38676"/>
              <a:gd name="connsiteX0" fmla="*/ 4729 w 43256"/>
              <a:gd name="connsiteY0" fmla="*/ 26036 h 38676"/>
              <a:gd name="connsiteX1" fmla="*/ 2196 w 43256"/>
              <a:gd name="connsiteY1" fmla="*/ 25239 h 38676"/>
              <a:gd name="connsiteX2" fmla="*/ 12364 w 43256"/>
              <a:gd name="connsiteY2" fmla="*/ 33334 h 38676"/>
              <a:gd name="connsiteX3" fmla="*/ 5856 w 43256"/>
              <a:gd name="connsiteY3" fmla="*/ 35139 h 38676"/>
              <a:gd name="connsiteX4" fmla="*/ 20371 w 43256"/>
              <a:gd name="connsiteY4" fmla="*/ 33727 h 38676"/>
              <a:gd name="connsiteX5" fmla="*/ 12761 w 43256"/>
              <a:gd name="connsiteY5" fmla="*/ 38633 h 38676"/>
              <a:gd name="connsiteX6" fmla="*/ 28863 w 43256"/>
              <a:gd name="connsiteY6" fmla="*/ 34610 h 38676"/>
              <a:gd name="connsiteX7" fmla="*/ 27439 w 43256"/>
              <a:gd name="connsiteY7" fmla="*/ 31297 h 38676"/>
              <a:gd name="connsiteX8" fmla="*/ 34165 w 43256"/>
              <a:gd name="connsiteY8" fmla="*/ 22813 h 38676"/>
              <a:gd name="connsiteX9" fmla="*/ 37416 w 43256"/>
              <a:gd name="connsiteY9" fmla="*/ 29949 h 38676"/>
              <a:gd name="connsiteX10" fmla="*/ 41834 w 43256"/>
              <a:gd name="connsiteY10" fmla="*/ 15213 h 38676"/>
              <a:gd name="connsiteX11" fmla="*/ 40386 w 43256"/>
              <a:gd name="connsiteY11" fmla="*/ 17889 h 38676"/>
              <a:gd name="connsiteX12" fmla="*/ 38360 w 43256"/>
              <a:gd name="connsiteY12" fmla="*/ 5285 h 38676"/>
              <a:gd name="connsiteX13" fmla="*/ 38436 w 43256"/>
              <a:gd name="connsiteY13" fmla="*/ 6549 h 38676"/>
              <a:gd name="connsiteX14" fmla="*/ 29114 w 43256"/>
              <a:gd name="connsiteY14" fmla="*/ 3811 h 38676"/>
              <a:gd name="connsiteX15" fmla="*/ 29856 w 43256"/>
              <a:gd name="connsiteY15" fmla="*/ 2199 h 38676"/>
              <a:gd name="connsiteX16" fmla="*/ 22177 w 43256"/>
              <a:gd name="connsiteY16" fmla="*/ 4579 h 38676"/>
              <a:gd name="connsiteX17" fmla="*/ 22536 w 43256"/>
              <a:gd name="connsiteY17" fmla="*/ 3189 h 38676"/>
              <a:gd name="connsiteX18" fmla="*/ 14036 w 43256"/>
              <a:gd name="connsiteY18" fmla="*/ 5051 h 38676"/>
              <a:gd name="connsiteX19" fmla="*/ 15336 w 43256"/>
              <a:gd name="connsiteY19" fmla="*/ 6399 h 38676"/>
              <a:gd name="connsiteX20" fmla="*/ 4163 w 43256"/>
              <a:gd name="connsiteY20" fmla="*/ 15648 h 38676"/>
              <a:gd name="connsiteX21" fmla="*/ 3936 w 43256"/>
              <a:gd name="connsiteY21" fmla="*/ 14229 h 38676"/>
              <a:gd name="connsiteX0" fmla="*/ 3936 w 43256"/>
              <a:gd name="connsiteY0" fmla="*/ 14229 h 38676"/>
              <a:gd name="connsiteX1" fmla="*/ 5659 w 43256"/>
              <a:gd name="connsiteY1" fmla="*/ 11988 h 38676"/>
              <a:gd name="connsiteX2" fmla="*/ 10450 w 43256"/>
              <a:gd name="connsiteY2" fmla="*/ 9354 h 38676"/>
              <a:gd name="connsiteX3" fmla="*/ 14041 w 43256"/>
              <a:gd name="connsiteY3" fmla="*/ 5061 h 38676"/>
              <a:gd name="connsiteX4" fmla="*/ 17393 w 43256"/>
              <a:gd name="connsiteY4" fmla="*/ 5556 h 38676"/>
              <a:gd name="connsiteX5" fmla="*/ 22492 w 43256"/>
              <a:gd name="connsiteY5" fmla="*/ 3291 h 38676"/>
              <a:gd name="connsiteX6" fmla="*/ 25785 w 43256"/>
              <a:gd name="connsiteY6" fmla="*/ 59 h 38676"/>
              <a:gd name="connsiteX7" fmla="*/ 29869 w 43256"/>
              <a:gd name="connsiteY7" fmla="*/ 2340 h 38676"/>
              <a:gd name="connsiteX8" fmla="*/ 35499 w 43256"/>
              <a:gd name="connsiteY8" fmla="*/ 549 h 38676"/>
              <a:gd name="connsiteX9" fmla="*/ 38354 w 43256"/>
              <a:gd name="connsiteY9" fmla="*/ 5435 h 38676"/>
              <a:gd name="connsiteX10" fmla="*/ 42018 w 43256"/>
              <a:gd name="connsiteY10" fmla="*/ 10177 h 38676"/>
              <a:gd name="connsiteX11" fmla="*/ 41854 w 43256"/>
              <a:gd name="connsiteY11" fmla="*/ 15319 h 38676"/>
              <a:gd name="connsiteX12" fmla="*/ 43052 w 43256"/>
              <a:gd name="connsiteY12" fmla="*/ 23181 h 38676"/>
              <a:gd name="connsiteX13" fmla="*/ 37440 w 43256"/>
              <a:gd name="connsiteY13" fmla="*/ 30063 h 38676"/>
              <a:gd name="connsiteX14" fmla="*/ 33117 w 43256"/>
              <a:gd name="connsiteY14" fmla="*/ 30738 h 38676"/>
              <a:gd name="connsiteX15" fmla="*/ 28591 w 43256"/>
              <a:gd name="connsiteY15" fmla="*/ 36674 h 38676"/>
              <a:gd name="connsiteX16" fmla="*/ 24089 w 43256"/>
              <a:gd name="connsiteY16" fmla="*/ 35844 h 38676"/>
              <a:gd name="connsiteX17" fmla="*/ 18059 w 43256"/>
              <a:gd name="connsiteY17" fmla="*/ 32954 h 38676"/>
              <a:gd name="connsiteX18" fmla="*/ 13536 w 43256"/>
              <a:gd name="connsiteY18" fmla="*/ 33565 h 38676"/>
              <a:gd name="connsiteX19" fmla="*/ 5840 w 43256"/>
              <a:gd name="connsiteY19" fmla="*/ 35331 h 38676"/>
              <a:gd name="connsiteX20" fmla="*/ 1146 w 43256"/>
              <a:gd name="connsiteY20" fmla="*/ 31109 h 38676"/>
              <a:gd name="connsiteX21" fmla="*/ 2149 w 43256"/>
              <a:gd name="connsiteY21" fmla="*/ 25410 h 38676"/>
              <a:gd name="connsiteX22" fmla="*/ 31 w 43256"/>
              <a:gd name="connsiteY22" fmla="*/ 19563 h 38676"/>
              <a:gd name="connsiteX23" fmla="*/ 3899 w 43256"/>
              <a:gd name="connsiteY23" fmla="*/ 14366 h 38676"/>
              <a:gd name="connsiteX24" fmla="*/ 3936 w 43256"/>
              <a:gd name="connsiteY24" fmla="*/ 14229 h 38676"/>
              <a:gd name="connsiteX0" fmla="*/ 4729 w 43256"/>
              <a:gd name="connsiteY0" fmla="*/ 26036 h 38676"/>
              <a:gd name="connsiteX1" fmla="*/ 2196 w 43256"/>
              <a:gd name="connsiteY1" fmla="*/ 25239 h 38676"/>
              <a:gd name="connsiteX2" fmla="*/ 12364 w 43256"/>
              <a:gd name="connsiteY2" fmla="*/ 33334 h 38676"/>
              <a:gd name="connsiteX3" fmla="*/ 5856 w 43256"/>
              <a:gd name="connsiteY3" fmla="*/ 35139 h 38676"/>
              <a:gd name="connsiteX4" fmla="*/ 20371 w 43256"/>
              <a:gd name="connsiteY4" fmla="*/ 33727 h 38676"/>
              <a:gd name="connsiteX5" fmla="*/ 12761 w 43256"/>
              <a:gd name="connsiteY5" fmla="*/ 38633 h 38676"/>
              <a:gd name="connsiteX6" fmla="*/ 28863 w 43256"/>
              <a:gd name="connsiteY6" fmla="*/ 34610 h 38676"/>
              <a:gd name="connsiteX7" fmla="*/ 27439 w 43256"/>
              <a:gd name="connsiteY7" fmla="*/ 31297 h 38676"/>
              <a:gd name="connsiteX8" fmla="*/ 34165 w 43256"/>
              <a:gd name="connsiteY8" fmla="*/ 22813 h 38676"/>
              <a:gd name="connsiteX9" fmla="*/ 37416 w 43256"/>
              <a:gd name="connsiteY9" fmla="*/ 29949 h 38676"/>
              <a:gd name="connsiteX10" fmla="*/ 41834 w 43256"/>
              <a:gd name="connsiteY10" fmla="*/ 15213 h 38676"/>
              <a:gd name="connsiteX11" fmla="*/ 40386 w 43256"/>
              <a:gd name="connsiteY11" fmla="*/ 17889 h 38676"/>
              <a:gd name="connsiteX12" fmla="*/ 38360 w 43256"/>
              <a:gd name="connsiteY12" fmla="*/ 5285 h 38676"/>
              <a:gd name="connsiteX13" fmla="*/ 38436 w 43256"/>
              <a:gd name="connsiteY13" fmla="*/ 6549 h 38676"/>
              <a:gd name="connsiteX14" fmla="*/ 29114 w 43256"/>
              <a:gd name="connsiteY14" fmla="*/ 3811 h 38676"/>
              <a:gd name="connsiteX15" fmla="*/ 29856 w 43256"/>
              <a:gd name="connsiteY15" fmla="*/ 2199 h 38676"/>
              <a:gd name="connsiteX16" fmla="*/ 22177 w 43256"/>
              <a:gd name="connsiteY16" fmla="*/ 4579 h 38676"/>
              <a:gd name="connsiteX17" fmla="*/ 22536 w 43256"/>
              <a:gd name="connsiteY17" fmla="*/ 3189 h 38676"/>
              <a:gd name="connsiteX18" fmla="*/ 14036 w 43256"/>
              <a:gd name="connsiteY18" fmla="*/ 5051 h 38676"/>
              <a:gd name="connsiteX19" fmla="*/ 15336 w 43256"/>
              <a:gd name="connsiteY19" fmla="*/ 6399 h 38676"/>
              <a:gd name="connsiteX20" fmla="*/ 4163 w 43256"/>
              <a:gd name="connsiteY20" fmla="*/ 15648 h 38676"/>
              <a:gd name="connsiteX21" fmla="*/ 3936 w 43256"/>
              <a:gd name="connsiteY21" fmla="*/ 14229 h 38676"/>
              <a:gd name="connsiteX0" fmla="*/ 2965 w 42285"/>
              <a:gd name="connsiteY0" fmla="*/ 14229 h 38676"/>
              <a:gd name="connsiteX1" fmla="*/ 4688 w 42285"/>
              <a:gd name="connsiteY1" fmla="*/ 11988 h 38676"/>
              <a:gd name="connsiteX2" fmla="*/ 9479 w 42285"/>
              <a:gd name="connsiteY2" fmla="*/ 9354 h 38676"/>
              <a:gd name="connsiteX3" fmla="*/ 13070 w 42285"/>
              <a:gd name="connsiteY3" fmla="*/ 5061 h 38676"/>
              <a:gd name="connsiteX4" fmla="*/ 16422 w 42285"/>
              <a:gd name="connsiteY4" fmla="*/ 5556 h 38676"/>
              <a:gd name="connsiteX5" fmla="*/ 21521 w 42285"/>
              <a:gd name="connsiteY5" fmla="*/ 3291 h 38676"/>
              <a:gd name="connsiteX6" fmla="*/ 24814 w 42285"/>
              <a:gd name="connsiteY6" fmla="*/ 59 h 38676"/>
              <a:gd name="connsiteX7" fmla="*/ 28898 w 42285"/>
              <a:gd name="connsiteY7" fmla="*/ 2340 h 38676"/>
              <a:gd name="connsiteX8" fmla="*/ 34528 w 42285"/>
              <a:gd name="connsiteY8" fmla="*/ 549 h 38676"/>
              <a:gd name="connsiteX9" fmla="*/ 37383 w 42285"/>
              <a:gd name="connsiteY9" fmla="*/ 5435 h 38676"/>
              <a:gd name="connsiteX10" fmla="*/ 41047 w 42285"/>
              <a:gd name="connsiteY10" fmla="*/ 10177 h 38676"/>
              <a:gd name="connsiteX11" fmla="*/ 40883 w 42285"/>
              <a:gd name="connsiteY11" fmla="*/ 15319 h 38676"/>
              <a:gd name="connsiteX12" fmla="*/ 42081 w 42285"/>
              <a:gd name="connsiteY12" fmla="*/ 23181 h 38676"/>
              <a:gd name="connsiteX13" fmla="*/ 36469 w 42285"/>
              <a:gd name="connsiteY13" fmla="*/ 30063 h 38676"/>
              <a:gd name="connsiteX14" fmla="*/ 32146 w 42285"/>
              <a:gd name="connsiteY14" fmla="*/ 30738 h 38676"/>
              <a:gd name="connsiteX15" fmla="*/ 27620 w 42285"/>
              <a:gd name="connsiteY15" fmla="*/ 36674 h 38676"/>
              <a:gd name="connsiteX16" fmla="*/ 23118 w 42285"/>
              <a:gd name="connsiteY16" fmla="*/ 35844 h 38676"/>
              <a:gd name="connsiteX17" fmla="*/ 17088 w 42285"/>
              <a:gd name="connsiteY17" fmla="*/ 32954 h 38676"/>
              <a:gd name="connsiteX18" fmla="*/ 12565 w 42285"/>
              <a:gd name="connsiteY18" fmla="*/ 33565 h 38676"/>
              <a:gd name="connsiteX19" fmla="*/ 4869 w 42285"/>
              <a:gd name="connsiteY19" fmla="*/ 35331 h 38676"/>
              <a:gd name="connsiteX20" fmla="*/ 175 w 42285"/>
              <a:gd name="connsiteY20" fmla="*/ 31109 h 38676"/>
              <a:gd name="connsiteX21" fmla="*/ 1178 w 42285"/>
              <a:gd name="connsiteY21" fmla="*/ 25410 h 38676"/>
              <a:gd name="connsiteX22" fmla="*/ 989 w 42285"/>
              <a:gd name="connsiteY22" fmla="*/ 20038 h 38676"/>
              <a:gd name="connsiteX23" fmla="*/ 2928 w 42285"/>
              <a:gd name="connsiteY23" fmla="*/ 14366 h 38676"/>
              <a:gd name="connsiteX24" fmla="*/ 2965 w 42285"/>
              <a:gd name="connsiteY24" fmla="*/ 14229 h 38676"/>
              <a:gd name="connsiteX0" fmla="*/ 3758 w 42285"/>
              <a:gd name="connsiteY0" fmla="*/ 26036 h 38676"/>
              <a:gd name="connsiteX1" fmla="*/ 1225 w 42285"/>
              <a:gd name="connsiteY1" fmla="*/ 25239 h 38676"/>
              <a:gd name="connsiteX2" fmla="*/ 11393 w 42285"/>
              <a:gd name="connsiteY2" fmla="*/ 33334 h 38676"/>
              <a:gd name="connsiteX3" fmla="*/ 4885 w 42285"/>
              <a:gd name="connsiteY3" fmla="*/ 35139 h 38676"/>
              <a:gd name="connsiteX4" fmla="*/ 19400 w 42285"/>
              <a:gd name="connsiteY4" fmla="*/ 33727 h 38676"/>
              <a:gd name="connsiteX5" fmla="*/ 11790 w 42285"/>
              <a:gd name="connsiteY5" fmla="*/ 38633 h 38676"/>
              <a:gd name="connsiteX6" fmla="*/ 27892 w 42285"/>
              <a:gd name="connsiteY6" fmla="*/ 34610 h 38676"/>
              <a:gd name="connsiteX7" fmla="*/ 26468 w 42285"/>
              <a:gd name="connsiteY7" fmla="*/ 31297 h 38676"/>
              <a:gd name="connsiteX8" fmla="*/ 33194 w 42285"/>
              <a:gd name="connsiteY8" fmla="*/ 22813 h 38676"/>
              <a:gd name="connsiteX9" fmla="*/ 36445 w 42285"/>
              <a:gd name="connsiteY9" fmla="*/ 29949 h 38676"/>
              <a:gd name="connsiteX10" fmla="*/ 40863 w 42285"/>
              <a:gd name="connsiteY10" fmla="*/ 15213 h 38676"/>
              <a:gd name="connsiteX11" fmla="*/ 39415 w 42285"/>
              <a:gd name="connsiteY11" fmla="*/ 17889 h 38676"/>
              <a:gd name="connsiteX12" fmla="*/ 37389 w 42285"/>
              <a:gd name="connsiteY12" fmla="*/ 5285 h 38676"/>
              <a:gd name="connsiteX13" fmla="*/ 37465 w 42285"/>
              <a:gd name="connsiteY13" fmla="*/ 6549 h 38676"/>
              <a:gd name="connsiteX14" fmla="*/ 28143 w 42285"/>
              <a:gd name="connsiteY14" fmla="*/ 3811 h 38676"/>
              <a:gd name="connsiteX15" fmla="*/ 28885 w 42285"/>
              <a:gd name="connsiteY15" fmla="*/ 2199 h 38676"/>
              <a:gd name="connsiteX16" fmla="*/ 21206 w 42285"/>
              <a:gd name="connsiteY16" fmla="*/ 4579 h 38676"/>
              <a:gd name="connsiteX17" fmla="*/ 21565 w 42285"/>
              <a:gd name="connsiteY17" fmla="*/ 3189 h 38676"/>
              <a:gd name="connsiteX18" fmla="*/ 13065 w 42285"/>
              <a:gd name="connsiteY18" fmla="*/ 5051 h 38676"/>
              <a:gd name="connsiteX19" fmla="*/ 14365 w 42285"/>
              <a:gd name="connsiteY19" fmla="*/ 6399 h 38676"/>
              <a:gd name="connsiteX20" fmla="*/ 3192 w 42285"/>
              <a:gd name="connsiteY20" fmla="*/ 15648 h 38676"/>
              <a:gd name="connsiteX21" fmla="*/ 2965 w 42285"/>
              <a:gd name="connsiteY21" fmla="*/ 14229 h 38676"/>
              <a:gd name="connsiteX0" fmla="*/ 6369 w 45689"/>
              <a:gd name="connsiteY0" fmla="*/ 14229 h 38676"/>
              <a:gd name="connsiteX1" fmla="*/ 8092 w 45689"/>
              <a:gd name="connsiteY1" fmla="*/ 11988 h 38676"/>
              <a:gd name="connsiteX2" fmla="*/ 12883 w 45689"/>
              <a:gd name="connsiteY2" fmla="*/ 9354 h 38676"/>
              <a:gd name="connsiteX3" fmla="*/ 16474 w 45689"/>
              <a:gd name="connsiteY3" fmla="*/ 5061 h 38676"/>
              <a:gd name="connsiteX4" fmla="*/ 19826 w 45689"/>
              <a:gd name="connsiteY4" fmla="*/ 5556 h 38676"/>
              <a:gd name="connsiteX5" fmla="*/ 24925 w 45689"/>
              <a:gd name="connsiteY5" fmla="*/ 3291 h 38676"/>
              <a:gd name="connsiteX6" fmla="*/ 28218 w 45689"/>
              <a:gd name="connsiteY6" fmla="*/ 59 h 38676"/>
              <a:gd name="connsiteX7" fmla="*/ 32302 w 45689"/>
              <a:gd name="connsiteY7" fmla="*/ 2340 h 38676"/>
              <a:gd name="connsiteX8" fmla="*/ 37932 w 45689"/>
              <a:gd name="connsiteY8" fmla="*/ 549 h 38676"/>
              <a:gd name="connsiteX9" fmla="*/ 40787 w 45689"/>
              <a:gd name="connsiteY9" fmla="*/ 5435 h 38676"/>
              <a:gd name="connsiteX10" fmla="*/ 44451 w 45689"/>
              <a:gd name="connsiteY10" fmla="*/ 10177 h 38676"/>
              <a:gd name="connsiteX11" fmla="*/ 44287 w 45689"/>
              <a:gd name="connsiteY11" fmla="*/ 15319 h 38676"/>
              <a:gd name="connsiteX12" fmla="*/ 45485 w 45689"/>
              <a:gd name="connsiteY12" fmla="*/ 23181 h 38676"/>
              <a:gd name="connsiteX13" fmla="*/ 39873 w 45689"/>
              <a:gd name="connsiteY13" fmla="*/ 30063 h 38676"/>
              <a:gd name="connsiteX14" fmla="*/ 35550 w 45689"/>
              <a:gd name="connsiteY14" fmla="*/ 30738 h 38676"/>
              <a:gd name="connsiteX15" fmla="*/ 31024 w 45689"/>
              <a:gd name="connsiteY15" fmla="*/ 36674 h 38676"/>
              <a:gd name="connsiteX16" fmla="*/ 26522 w 45689"/>
              <a:gd name="connsiteY16" fmla="*/ 35844 h 38676"/>
              <a:gd name="connsiteX17" fmla="*/ 20492 w 45689"/>
              <a:gd name="connsiteY17" fmla="*/ 32954 h 38676"/>
              <a:gd name="connsiteX18" fmla="*/ 15969 w 45689"/>
              <a:gd name="connsiteY18" fmla="*/ 33565 h 38676"/>
              <a:gd name="connsiteX19" fmla="*/ 8273 w 45689"/>
              <a:gd name="connsiteY19" fmla="*/ 35331 h 38676"/>
              <a:gd name="connsiteX20" fmla="*/ 3579 w 45689"/>
              <a:gd name="connsiteY20" fmla="*/ 31109 h 38676"/>
              <a:gd name="connsiteX21" fmla="*/ 4582 w 45689"/>
              <a:gd name="connsiteY21" fmla="*/ 25410 h 38676"/>
              <a:gd name="connsiteX22" fmla="*/ 4393 w 45689"/>
              <a:gd name="connsiteY22" fmla="*/ 20038 h 38676"/>
              <a:gd name="connsiteX23" fmla="*/ 6332 w 45689"/>
              <a:gd name="connsiteY23" fmla="*/ 14366 h 38676"/>
              <a:gd name="connsiteX24" fmla="*/ 6369 w 45689"/>
              <a:gd name="connsiteY24" fmla="*/ 14229 h 38676"/>
              <a:gd name="connsiteX0" fmla="*/ 7162 w 45689"/>
              <a:gd name="connsiteY0" fmla="*/ 26036 h 38676"/>
              <a:gd name="connsiteX1" fmla="*/ 0 w 45689"/>
              <a:gd name="connsiteY1" fmla="*/ 25239 h 38676"/>
              <a:gd name="connsiteX2" fmla="*/ 14797 w 45689"/>
              <a:gd name="connsiteY2" fmla="*/ 33334 h 38676"/>
              <a:gd name="connsiteX3" fmla="*/ 8289 w 45689"/>
              <a:gd name="connsiteY3" fmla="*/ 35139 h 38676"/>
              <a:gd name="connsiteX4" fmla="*/ 22804 w 45689"/>
              <a:gd name="connsiteY4" fmla="*/ 33727 h 38676"/>
              <a:gd name="connsiteX5" fmla="*/ 15194 w 45689"/>
              <a:gd name="connsiteY5" fmla="*/ 38633 h 38676"/>
              <a:gd name="connsiteX6" fmla="*/ 31296 w 45689"/>
              <a:gd name="connsiteY6" fmla="*/ 34610 h 38676"/>
              <a:gd name="connsiteX7" fmla="*/ 29872 w 45689"/>
              <a:gd name="connsiteY7" fmla="*/ 31297 h 38676"/>
              <a:gd name="connsiteX8" fmla="*/ 36598 w 45689"/>
              <a:gd name="connsiteY8" fmla="*/ 22813 h 38676"/>
              <a:gd name="connsiteX9" fmla="*/ 39849 w 45689"/>
              <a:gd name="connsiteY9" fmla="*/ 29949 h 38676"/>
              <a:gd name="connsiteX10" fmla="*/ 44267 w 45689"/>
              <a:gd name="connsiteY10" fmla="*/ 15213 h 38676"/>
              <a:gd name="connsiteX11" fmla="*/ 42819 w 45689"/>
              <a:gd name="connsiteY11" fmla="*/ 17889 h 38676"/>
              <a:gd name="connsiteX12" fmla="*/ 40793 w 45689"/>
              <a:gd name="connsiteY12" fmla="*/ 5285 h 38676"/>
              <a:gd name="connsiteX13" fmla="*/ 40869 w 45689"/>
              <a:gd name="connsiteY13" fmla="*/ 6549 h 38676"/>
              <a:gd name="connsiteX14" fmla="*/ 31547 w 45689"/>
              <a:gd name="connsiteY14" fmla="*/ 3811 h 38676"/>
              <a:gd name="connsiteX15" fmla="*/ 32289 w 45689"/>
              <a:gd name="connsiteY15" fmla="*/ 2199 h 38676"/>
              <a:gd name="connsiteX16" fmla="*/ 24610 w 45689"/>
              <a:gd name="connsiteY16" fmla="*/ 4579 h 38676"/>
              <a:gd name="connsiteX17" fmla="*/ 24969 w 45689"/>
              <a:gd name="connsiteY17" fmla="*/ 3189 h 38676"/>
              <a:gd name="connsiteX18" fmla="*/ 16469 w 45689"/>
              <a:gd name="connsiteY18" fmla="*/ 5051 h 38676"/>
              <a:gd name="connsiteX19" fmla="*/ 17769 w 45689"/>
              <a:gd name="connsiteY19" fmla="*/ 6399 h 38676"/>
              <a:gd name="connsiteX20" fmla="*/ 6596 w 45689"/>
              <a:gd name="connsiteY20" fmla="*/ 15648 h 38676"/>
              <a:gd name="connsiteX21" fmla="*/ 6369 w 45689"/>
              <a:gd name="connsiteY21" fmla="*/ 14229 h 38676"/>
              <a:gd name="connsiteX0" fmla="*/ 6369 w 45689"/>
              <a:gd name="connsiteY0" fmla="*/ 14229 h 38676"/>
              <a:gd name="connsiteX1" fmla="*/ 8092 w 45689"/>
              <a:gd name="connsiteY1" fmla="*/ 11988 h 38676"/>
              <a:gd name="connsiteX2" fmla="*/ 12883 w 45689"/>
              <a:gd name="connsiteY2" fmla="*/ 9354 h 38676"/>
              <a:gd name="connsiteX3" fmla="*/ 16474 w 45689"/>
              <a:gd name="connsiteY3" fmla="*/ 5061 h 38676"/>
              <a:gd name="connsiteX4" fmla="*/ 19826 w 45689"/>
              <a:gd name="connsiteY4" fmla="*/ 5556 h 38676"/>
              <a:gd name="connsiteX5" fmla="*/ 24925 w 45689"/>
              <a:gd name="connsiteY5" fmla="*/ 3291 h 38676"/>
              <a:gd name="connsiteX6" fmla="*/ 28218 w 45689"/>
              <a:gd name="connsiteY6" fmla="*/ 59 h 38676"/>
              <a:gd name="connsiteX7" fmla="*/ 32302 w 45689"/>
              <a:gd name="connsiteY7" fmla="*/ 2340 h 38676"/>
              <a:gd name="connsiteX8" fmla="*/ 37932 w 45689"/>
              <a:gd name="connsiteY8" fmla="*/ 549 h 38676"/>
              <a:gd name="connsiteX9" fmla="*/ 40787 w 45689"/>
              <a:gd name="connsiteY9" fmla="*/ 5435 h 38676"/>
              <a:gd name="connsiteX10" fmla="*/ 44451 w 45689"/>
              <a:gd name="connsiteY10" fmla="*/ 10177 h 38676"/>
              <a:gd name="connsiteX11" fmla="*/ 44287 w 45689"/>
              <a:gd name="connsiteY11" fmla="*/ 15319 h 38676"/>
              <a:gd name="connsiteX12" fmla="*/ 45485 w 45689"/>
              <a:gd name="connsiteY12" fmla="*/ 23181 h 38676"/>
              <a:gd name="connsiteX13" fmla="*/ 39873 w 45689"/>
              <a:gd name="connsiteY13" fmla="*/ 30063 h 38676"/>
              <a:gd name="connsiteX14" fmla="*/ 35550 w 45689"/>
              <a:gd name="connsiteY14" fmla="*/ 30738 h 38676"/>
              <a:gd name="connsiteX15" fmla="*/ 31024 w 45689"/>
              <a:gd name="connsiteY15" fmla="*/ 36674 h 38676"/>
              <a:gd name="connsiteX16" fmla="*/ 26522 w 45689"/>
              <a:gd name="connsiteY16" fmla="*/ 35844 h 38676"/>
              <a:gd name="connsiteX17" fmla="*/ 20492 w 45689"/>
              <a:gd name="connsiteY17" fmla="*/ 32954 h 38676"/>
              <a:gd name="connsiteX18" fmla="*/ 15969 w 45689"/>
              <a:gd name="connsiteY18" fmla="*/ 33565 h 38676"/>
              <a:gd name="connsiteX19" fmla="*/ 8273 w 45689"/>
              <a:gd name="connsiteY19" fmla="*/ 35331 h 38676"/>
              <a:gd name="connsiteX20" fmla="*/ 3579 w 45689"/>
              <a:gd name="connsiteY20" fmla="*/ 31109 h 38676"/>
              <a:gd name="connsiteX21" fmla="*/ 4582 w 45689"/>
              <a:gd name="connsiteY21" fmla="*/ 25410 h 38676"/>
              <a:gd name="connsiteX22" fmla="*/ 4393 w 45689"/>
              <a:gd name="connsiteY22" fmla="*/ 20038 h 38676"/>
              <a:gd name="connsiteX23" fmla="*/ 6332 w 45689"/>
              <a:gd name="connsiteY23" fmla="*/ 14366 h 38676"/>
              <a:gd name="connsiteX24" fmla="*/ 6369 w 45689"/>
              <a:gd name="connsiteY24" fmla="*/ 14229 h 38676"/>
              <a:gd name="connsiteX0" fmla="*/ 7162 w 45689"/>
              <a:gd name="connsiteY0" fmla="*/ 26036 h 38676"/>
              <a:gd name="connsiteX1" fmla="*/ 0 w 45689"/>
              <a:gd name="connsiteY1" fmla="*/ 25239 h 38676"/>
              <a:gd name="connsiteX2" fmla="*/ 14797 w 45689"/>
              <a:gd name="connsiteY2" fmla="*/ 35708 h 38676"/>
              <a:gd name="connsiteX3" fmla="*/ 8289 w 45689"/>
              <a:gd name="connsiteY3" fmla="*/ 35139 h 38676"/>
              <a:gd name="connsiteX4" fmla="*/ 22804 w 45689"/>
              <a:gd name="connsiteY4" fmla="*/ 33727 h 38676"/>
              <a:gd name="connsiteX5" fmla="*/ 15194 w 45689"/>
              <a:gd name="connsiteY5" fmla="*/ 38633 h 38676"/>
              <a:gd name="connsiteX6" fmla="*/ 31296 w 45689"/>
              <a:gd name="connsiteY6" fmla="*/ 34610 h 38676"/>
              <a:gd name="connsiteX7" fmla="*/ 29872 w 45689"/>
              <a:gd name="connsiteY7" fmla="*/ 31297 h 38676"/>
              <a:gd name="connsiteX8" fmla="*/ 36598 w 45689"/>
              <a:gd name="connsiteY8" fmla="*/ 22813 h 38676"/>
              <a:gd name="connsiteX9" fmla="*/ 39849 w 45689"/>
              <a:gd name="connsiteY9" fmla="*/ 29949 h 38676"/>
              <a:gd name="connsiteX10" fmla="*/ 44267 w 45689"/>
              <a:gd name="connsiteY10" fmla="*/ 15213 h 38676"/>
              <a:gd name="connsiteX11" fmla="*/ 42819 w 45689"/>
              <a:gd name="connsiteY11" fmla="*/ 17889 h 38676"/>
              <a:gd name="connsiteX12" fmla="*/ 40793 w 45689"/>
              <a:gd name="connsiteY12" fmla="*/ 5285 h 38676"/>
              <a:gd name="connsiteX13" fmla="*/ 40869 w 45689"/>
              <a:gd name="connsiteY13" fmla="*/ 6549 h 38676"/>
              <a:gd name="connsiteX14" fmla="*/ 31547 w 45689"/>
              <a:gd name="connsiteY14" fmla="*/ 3811 h 38676"/>
              <a:gd name="connsiteX15" fmla="*/ 32289 w 45689"/>
              <a:gd name="connsiteY15" fmla="*/ 2199 h 38676"/>
              <a:gd name="connsiteX16" fmla="*/ 24610 w 45689"/>
              <a:gd name="connsiteY16" fmla="*/ 4579 h 38676"/>
              <a:gd name="connsiteX17" fmla="*/ 24969 w 45689"/>
              <a:gd name="connsiteY17" fmla="*/ 3189 h 38676"/>
              <a:gd name="connsiteX18" fmla="*/ 16469 w 45689"/>
              <a:gd name="connsiteY18" fmla="*/ 5051 h 38676"/>
              <a:gd name="connsiteX19" fmla="*/ 17769 w 45689"/>
              <a:gd name="connsiteY19" fmla="*/ 6399 h 38676"/>
              <a:gd name="connsiteX20" fmla="*/ 6596 w 45689"/>
              <a:gd name="connsiteY20" fmla="*/ 15648 h 38676"/>
              <a:gd name="connsiteX21" fmla="*/ 6369 w 45689"/>
              <a:gd name="connsiteY21" fmla="*/ 14229 h 38676"/>
              <a:gd name="connsiteX0" fmla="*/ 6369 w 45689"/>
              <a:gd name="connsiteY0" fmla="*/ 14229 h 38676"/>
              <a:gd name="connsiteX1" fmla="*/ 8092 w 45689"/>
              <a:gd name="connsiteY1" fmla="*/ 11988 h 38676"/>
              <a:gd name="connsiteX2" fmla="*/ 12883 w 45689"/>
              <a:gd name="connsiteY2" fmla="*/ 9354 h 38676"/>
              <a:gd name="connsiteX3" fmla="*/ 16474 w 45689"/>
              <a:gd name="connsiteY3" fmla="*/ 5061 h 38676"/>
              <a:gd name="connsiteX4" fmla="*/ 19826 w 45689"/>
              <a:gd name="connsiteY4" fmla="*/ 5556 h 38676"/>
              <a:gd name="connsiteX5" fmla="*/ 24925 w 45689"/>
              <a:gd name="connsiteY5" fmla="*/ 3291 h 38676"/>
              <a:gd name="connsiteX6" fmla="*/ 28218 w 45689"/>
              <a:gd name="connsiteY6" fmla="*/ 59 h 38676"/>
              <a:gd name="connsiteX7" fmla="*/ 32302 w 45689"/>
              <a:gd name="connsiteY7" fmla="*/ 2340 h 38676"/>
              <a:gd name="connsiteX8" fmla="*/ 37932 w 45689"/>
              <a:gd name="connsiteY8" fmla="*/ 549 h 38676"/>
              <a:gd name="connsiteX9" fmla="*/ 40787 w 45689"/>
              <a:gd name="connsiteY9" fmla="*/ 5435 h 38676"/>
              <a:gd name="connsiteX10" fmla="*/ 44451 w 45689"/>
              <a:gd name="connsiteY10" fmla="*/ 10177 h 38676"/>
              <a:gd name="connsiteX11" fmla="*/ 44287 w 45689"/>
              <a:gd name="connsiteY11" fmla="*/ 15319 h 38676"/>
              <a:gd name="connsiteX12" fmla="*/ 45485 w 45689"/>
              <a:gd name="connsiteY12" fmla="*/ 23181 h 38676"/>
              <a:gd name="connsiteX13" fmla="*/ 39873 w 45689"/>
              <a:gd name="connsiteY13" fmla="*/ 30063 h 38676"/>
              <a:gd name="connsiteX14" fmla="*/ 35550 w 45689"/>
              <a:gd name="connsiteY14" fmla="*/ 30738 h 38676"/>
              <a:gd name="connsiteX15" fmla="*/ 31024 w 45689"/>
              <a:gd name="connsiteY15" fmla="*/ 36674 h 38676"/>
              <a:gd name="connsiteX16" fmla="*/ 26522 w 45689"/>
              <a:gd name="connsiteY16" fmla="*/ 35844 h 38676"/>
              <a:gd name="connsiteX17" fmla="*/ 20492 w 45689"/>
              <a:gd name="connsiteY17" fmla="*/ 36752 h 38676"/>
              <a:gd name="connsiteX18" fmla="*/ 15969 w 45689"/>
              <a:gd name="connsiteY18" fmla="*/ 33565 h 38676"/>
              <a:gd name="connsiteX19" fmla="*/ 8273 w 45689"/>
              <a:gd name="connsiteY19" fmla="*/ 35331 h 38676"/>
              <a:gd name="connsiteX20" fmla="*/ 3579 w 45689"/>
              <a:gd name="connsiteY20" fmla="*/ 31109 h 38676"/>
              <a:gd name="connsiteX21" fmla="*/ 4582 w 45689"/>
              <a:gd name="connsiteY21" fmla="*/ 25410 h 38676"/>
              <a:gd name="connsiteX22" fmla="*/ 4393 w 45689"/>
              <a:gd name="connsiteY22" fmla="*/ 20038 h 38676"/>
              <a:gd name="connsiteX23" fmla="*/ 6332 w 45689"/>
              <a:gd name="connsiteY23" fmla="*/ 14366 h 38676"/>
              <a:gd name="connsiteX24" fmla="*/ 6369 w 45689"/>
              <a:gd name="connsiteY24" fmla="*/ 14229 h 38676"/>
              <a:gd name="connsiteX0" fmla="*/ 7162 w 45689"/>
              <a:gd name="connsiteY0" fmla="*/ 26036 h 38676"/>
              <a:gd name="connsiteX1" fmla="*/ 0 w 45689"/>
              <a:gd name="connsiteY1" fmla="*/ 25239 h 38676"/>
              <a:gd name="connsiteX2" fmla="*/ 14797 w 45689"/>
              <a:gd name="connsiteY2" fmla="*/ 35708 h 38676"/>
              <a:gd name="connsiteX3" fmla="*/ 8289 w 45689"/>
              <a:gd name="connsiteY3" fmla="*/ 35139 h 38676"/>
              <a:gd name="connsiteX4" fmla="*/ 22804 w 45689"/>
              <a:gd name="connsiteY4" fmla="*/ 33727 h 38676"/>
              <a:gd name="connsiteX5" fmla="*/ 15194 w 45689"/>
              <a:gd name="connsiteY5" fmla="*/ 38633 h 38676"/>
              <a:gd name="connsiteX6" fmla="*/ 31296 w 45689"/>
              <a:gd name="connsiteY6" fmla="*/ 34610 h 38676"/>
              <a:gd name="connsiteX7" fmla="*/ 29872 w 45689"/>
              <a:gd name="connsiteY7" fmla="*/ 31297 h 38676"/>
              <a:gd name="connsiteX8" fmla="*/ 36598 w 45689"/>
              <a:gd name="connsiteY8" fmla="*/ 22813 h 38676"/>
              <a:gd name="connsiteX9" fmla="*/ 39849 w 45689"/>
              <a:gd name="connsiteY9" fmla="*/ 29949 h 38676"/>
              <a:gd name="connsiteX10" fmla="*/ 44267 w 45689"/>
              <a:gd name="connsiteY10" fmla="*/ 15213 h 38676"/>
              <a:gd name="connsiteX11" fmla="*/ 42819 w 45689"/>
              <a:gd name="connsiteY11" fmla="*/ 17889 h 38676"/>
              <a:gd name="connsiteX12" fmla="*/ 40793 w 45689"/>
              <a:gd name="connsiteY12" fmla="*/ 5285 h 38676"/>
              <a:gd name="connsiteX13" fmla="*/ 40869 w 45689"/>
              <a:gd name="connsiteY13" fmla="*/ 6549 h 38676"/>
              <a:gd name="connsiteX14" fmla="*/ 31547 w 45689"/>
              <a:gd name="connsiteY14" fmla="*/ 3811 h 38676"/>
              <a:gd name="connsiteX15" fmla="*/ 32289 w 45689"/>
              <a:gd name="connsiteY15" fmla="*/ 2199 h 38676"/>
              <a:gd name="connsiteX16" fmla="*/ 24610 w 45689"/>
              <a:gd name="connsiteY16" fmla="*/ 4579 h 38676"/>
              <a:gd name="connsiteX17" fmla="*/ 24969 w 45689"/>
              <a:gd name="connsiteY17" fmla="*/ 3189 h 38676"/>
              <a:gd name="connsiteX18" fmla="*/ 16469 w 45689"/>
              <a:gd name="connsiteY18" fmla="*/ 5051 h 38676"/>
              <a:gd name="connsiteX19" fmla="*/ 17769 w 45689"/>
              <a:gd name="connsiteY19" fmla="*/ 6399 h 38676"/>
              <a:gd name="connsiteX20" fmla="*/ 6596 w 45689"/>
              <a:gd name="connsiteY20" fmla="*/ 15648 h 38676"/>
              <a:gd name="connsiteX21" fmla="*/ 6369 w 45689"/>
              <a:gd name="connsiteY21" fmla="*/ 14229 h 38676"/>
              <a:gd name="connsiteX0" fmla="*/ 6369 w 45689"/>
              <a:gd name="connsiteY0" fmla="*/ 14229 h 39511"/>
              <a:gd name="connsiteX1" fmla="*/ 8092 w 45689"/>
              <a:gd name="connsiteY1" fmla="*/ 11988 h 39511"/>
              <a:gd name="connsiteX2" fmla="*/ 12883 w 45689"/>
              <a:gd name="connsiteY2" fmla="*/ 9354 h 39511"/>
              <a:gd name="connsiteX3" fmla="*/ 16474 w 45689"/>
              <a:gd name="connsiteY3" fmla="*/ 5061 h 39511"/>
              <a:gd name="connsiteX4" fmla="*/ 19826 w 45689"/>
              <a:gd name="connsiteY4" fmla="*/ 5556 h 39511"/>
              <a:gd name="connsiteX5" fmla="*/ 24925 w 45689"/>
              <a:gd name="connsiteY5" fmla="*/ 3291 h 39511"/>
              <a:gd name="connsiteX6" fmla="*/ 28218 w 45689"/>
              <a:gd name="connsiteY6" fmla="*/ 59 h 39511"/>
              <a:gd name="connsiteX7" fmla="*/ 32302 w 45689"/>
              <a:gd name="connsiteY7" fmla="*/ 2340 h 39511"/>
              <a:gd name="connsiteX8" fmla="*/ 37932 w 45689"/>
              <a:gd name="connsiteY8" fmla="*/ 549 h 39511"/>
              <a:gd name="connsiteX9" fmla="*/ 40787 w 45689"/>
              <a:gd name="connsiteY9" fmla="*/ 5435 h 39511"/>
              <a:gd name="connsiteX10" fmla="*/ 44451 w 45689"/>
              <a:gd name="connsiteY10" fmla="*/ 10177 h 39511"/>
              <a:gd name="connsiteX11" fmla="*/ 44287 w 45689"/>
              <a:gd name="connsiteY11" fmla="*/ 15319 h 39511"/>
              <a:gd name="connsiteX12" fmla="*/ 45485 w 45689"/>
              <a:gd name="connsiteY12" fmla="*/ 23181 h 39511"/>
              <a:gd name="connsiteX13" fmla="*/ 39873 w 45689"/>
              <a:gd name="connsiteY13" fmla="*/ 30063 h 39511"/>
              <a:gd name="connsiteX14" fmla="*/ 35550 w 45689"/>
              <a:gd name="connsiteY14" fmla="*/ 30738 h 39511"/>
              <a:gd name="connsiteX15" fmla="*/ 31024 w 45689"/>
              <a:gd name="connsiteY15" fmla="*/ 36674 h 39511"/>
              <a:gd name="connsiteX16" fmla="*/ 26522 w 45689"/>
              <a:gd name="connsiteY16" fmla="*/ 35844 h 39511"/>
              <a:gd name="connsiteX17" fmla="*/ 20492 w 45689"/>
              <a:gd name="connsiteY17" fmla="*/ 36752 h 39511"/>
              <a:gd name="connsiteX18" fmla="*/ 15969 w 45689"/>
              <a:gd name="connsiteY18" fmla="*/ 33565 h 39511"/>
              <a:gd name="connsiteX19" fmla="*/ 8273 w 45689"/>
              <a:gd name="connsiteY19" fmla="*/ 35331 h 39511"/>
              <a:gd name="connsiteX20" fmla="*/ 3579 w 45689"/>
              <a:gd name="connsiteY20" fmla="*/ 31109 h 39511"/>
              <a:gd name="connsiteX21" fmla="*/ 4582 w 45689"/>
              <a:gd name="connsiteY21" fmla="*/ 25410 h 39511"/>
              <a:gd name="connsiteX22" fmla="*/ 4393 w 45689"/>
              <a:gd name="connsiteY22" fmla="*/ 20038 h 39511"/>
              <a:gd name="connsiteX23" fmla="*/ 6332 w 45689"/>
              <a:gd name="connsiteY23" fmla="*/ 14366 h 39511"/>
              <a:gd name="connsiteX24" fmla="*/ 6369 w 45689"/>
              <a:gd name="connsiteY24" fmla="*/ 14229 h 39511"/>
              <a:gd name="connsiteX0" fmla="*/ 7162 w 45689"/>
              <a:gd name="connsiteY0" fmla="*/ 26036 h 39511"/>
              <a:gd name="connsiteX1" fmla="*/ 0 w 45689"/>
              <a:gd name="connsiteY1" fmla="*/ 25239 h 39511"/>
              <a:gd name="connsiteX2" fmla="*/ 14411 w 45689"/>
              <a:gd name="connsiteY2" fmla="*/ 39506 h 39511"/>
              <a:gd name="connsiteX3" fmla="*/ 8289 w 45689"/>
              <a:gd name="connsiteY3" fmla="*/ 35139 h 39511"/>
              <a:gd name="connsiteX4" fmla="*/ 22804 w 45689"/>
              <a:gd name="connsiteY4" fmla="*/ 33727 h 39511"/>
              <a:gd name="connsiteX5" fmla="*/ 15194 w 45689"/>
              <a:gd name="connsiteY5" fmla="*/ 38633 h 39511"/>
              <a:gd name="connsiteX6" fmla="*/ 31296 w 45689"/>
              <a:gd name="connsiteY6" fmla="*/ 34610 h 39511"/>
              <a:gd name="connsiteX7" fmla="*/ 29872 w 45689"/>
              <a:gd name="connsiteY7" fmla="*/ 31297 h 39511"/>
              <a:gd name="connsiteX8" fmla="*/ 36598 w 45689"/>
              <a:gd name="connsiteY8" fmla="*/ 22813 h 39511"/>
              <a:gd name="connsiteX9" fmla="*/ 39849 w 45689"/>
              <a:gd name="connsiteY9" fmla="*/ 29949 h 39511"/>
              <a:gd name="connsiteX10" fmla="*/ 44267 w 45689"/>
              <a:gd name="connsiteY10" fmla="*/ 15213 h 39511"/>
              <a:gd name="connsiteX11" fmla="*/ 42819 w 45689"/>
              <a:gd name="connsiteY11" fmla="*/ 17889 h 39511"/>
              <a:gd name="connsiteX12" fmla="*/ 40793 w 45689"/>
              <a:gd name="connsiteY12" fmla="*/ 5285 h 39511"/>
              <a:gd name="connsiteX13" fmla="*/ 40869 w 45689"/>
              <a:gd name="connsiteY13" fmla="*/ 6549 h 39511"/>
              <a:gd name="connsiteX14" fmla="*/ 31547 w 45689"/>
              <a:gd name="connsiteY14" fmla="*/ 3811 h 39511"/>
              <a:gd name="connsiteX15" fmla="*/ 32289 w 45689"/>
              <a:gd name="connsiteY15" fmla="*/ 2199 h 39511"/>
              <a:gd name="connsiteX16" fmla="*/ 24610 w 45689"/>
              <a:gd name="connsiteY16" fmla="*/ 4579 h 39511"/>
              <a:gd name="connsiteX17" fmla="*/ 24969 w 45689"/>
              <a:gd name="connsiteY17" fmla="*/ 3189 h 39511"/>
              <a:gd name="connsiteX18" fmla="*/ 16469 w 45689"/>
              <a:gd name="connsiteY18" fmla="*/ 5051 h 39511"/>
              <a:gd name="connsiteX19" fmla="*/ 17769 w 45689"/>
              <a:gd name="connsiteY19" fmla="*/ 6399 h 39511"/>
              <a:gd name="connsiteX20" fmla="*/ 6596 w 45689"/>
              <a:gd name="connsiteY20" fmla="*/ 15648 h 39511"/>
              <a:gd name="connsiteX21" fmla="*/ 6369 w 45689"/>
              <a:gd name="connsiteY21" fmla="*/ 14229 h 39511"/>
              <a:gd name="connsiteX0" fmla="*/ 6369 w 45689"/>
              <a:gd name="connsiteY0" fmla="*/ 14229 h 39511"/>
              <a:gd name="connsiteX1" fmla="*/ 8092 w 45689"/>
              <a:gd name="connsiteY1" fmla="*/ 11988 h 39511"/>
              <a:gd name="connsiteX2" fmla="*/ 12883 w 45689"/>
              <a:gd name="connsiteY2" fmla="*/ 9354 h 39511"/>
              <a:gd name="connsiteX3" fmla="*/ 16474 w 45689"/>
              <a:gd name="connsiteY3" fmla="*/ 5061 h 39511"/>
              <a:gd name="connsiteX4" fmla="*/ 19826 w 45689"/>
              <a:gd name="connsiteY4" fmla="*/ 5556 h 39511"/>
              <a:gd name="connsiteX5" fmla="*/ 24925 w 45689"/>
              <a:gd name="connsiteY5" fmla="*/ 3291 h 39511"/>
              <a:gd name="connsiteX6" fmla="*/ 28218 w 45689"/>
              <a:gd name="connsiteY6" fmla="*/ 59 h 39511"/>
              <a:gd name="connsiteX7" fmla="*/ 32302 w 45689"/>
              <a:gd name="connsiteY7" fmla="*/ 2340 h 39511"/>
              <a:gd name="connsiteX8" fmla="*/ 37932 w 45689"/>
              <a:gd name="connsiteY8" fmla="*/ 549 h 39511"/>
              <a:gd name="connsiteX9" fmla="*/ 40787 w 45689"/>
              <a:gd name="connsiteY9" fmla="*/ 5435 h 39511"/>
              <a:gd name="connsiteX10" fmla="*/ 44451 w 45689"/>
              <a:gd name="connsiteY10" fmla="*/ 10177 h 39511"/>
              <a:gd name="connsiteX11" fmla="*/ 44287 w 45689"/>
              <a:gd name="connsiteY11" fmla="*/ 15319 h 39511"/>
              <a:gd name="connsiteX12" fmla="*/ 45485 w 45689"/>
              <a:gd name="connsiteY12" fmla="*/ 23181 h 39511"/>
              <a:gd name="connsiteX13" fmla="*/ 39873 w 45689"/>
              <a:gd name="connsiteY13" fmla="*/ 30063 h 39511"/>
              <a:gd name="connsiteX14" fmla="*/ 35550 w 45689"/>
              <a:gd name="connsiteY14" fmla="*/ 30738 h 39511"/>
              <a:gd name="connsiteX15" fmla="*/ 31024 w 45689"/>
              <a:gd name="connsiteY15" fmla="*/ 36674 h 39511"/>
              <a:gd name="connsiteX16" fmla="*/ 26522 w 45689"/>
              <a:gd name="connsiteY16" fmla="*/ 35844 h 39511"/>
              <a:gd name="connsiteX17" fmla="*/ 20492 w 45689"/>
              <a:gd name="connsiteY17" fmla="*/ 36752 h 39511"/>
              <a:gd name="connsiteX18" fmla="*/ 15969 w 45689"/>
              <a:gd name="connsiteY18" fmla="*/ 33565 h 39511"/>
              <a:gd name="connsiteX19" fmla="*/ 13269 w 45689"/>
              <a:gd name="connsiteY19" fmla="*/ 36888 h 39511"/>
              <a:gd name="connsiteX20" fmla="*/ 8273 w 45689"/>
              <a:gd name="connsiteY20" fmla="*/ 35331 h 39511"/>
              <a:gd name="connsiteX21" fmla="*/ 3579 w 45689"/>
              <a:gd name="connsiteY21" fmla="*/ 31109 h 39511"/>
              <a:gd name="connsiteX22" fmla="*/ 4582 w 45689"/>
              <a:gd name="connsiteY22" fmla="*/ 25410 h 39511"/>
              <a:gd name="connsiteX23" fmla="*/ 4393 w 45689"/>
              <a:gd name="connsiteY23" fmla="*/ 20038 h 39511"/>
              <a:gd name="connsiteX24" fmla="*/ 6332 w 45689"/>
              <a:gd name="connsiteY24" fmla="*/ 14366 h 39511"/>
              <a:gd name="connsiteX25" fmla="*/ 6369 w 45689"/>
              <a:gd name="connsiteY25" fmla="*/ 14229 h 39511"/>
              <a:gd name="connsiteX0" fmla="*/ 7162 w 45689"/>
              <a:gd name="connsiteY0" fmla="*/ 26036 h 39511"/>
              <a:gd name="connsiteX1" fmla="*/ 0 w 45689"/>
              <a:gd name="connsiteY1" fmla="*/ 25239 h 39511"/>
              <a:gd name="connsiteX2" fmla="*/ 14411 w 45689"/>
              <a:gd name="connsiteY2" fmla="*/ 39506 h 39511"/>
              <a:gd name="connsiteX3" fmla="*/ 8289 w 45689"/>
              <a:gd name="connsiteY3" fmla="*/ 35139 h 39511"/>
              <a:gd name="connsiteX4" fmla="*/ 22804 w 45689"/>
              <a:gd name="connsiteY4" fmla="*/ 33727 h 39511"/>
              <a:gd name="connsiteX5" fmla="*/ 15194 w 45689"/>
              <a:gd name="connsiteY5" fmla="*/ 38633 h 39511"/>
              <a:gd name="connsiteX6" fmla="*/ 31296 w 45689"/>
              <a:gd name="connsiteY6" fmla="*/ 34610 h 39511"/>
              <a:gd name="connsiteX7" fmla="*/ 29872 w 45689"/>
              <a:gd name="connsiteY7" fmla="*/ 31297 h 39511"/>
              <a:gd name="connsiteX8" fmla="*/ 36598 w 45689"/>
              <a:gd name="connsiteY8" fmla="*/ 22813 h 39511"/>
              <a:gd name="connsiteX9" fmla="*/ 39849 w 45689"/>
              <a:gd name="connsiteY9" fmla="*/ 29949 h 39511"/>
              <a:gd name="connsiteX10" fmla="*/ 44267 w 45689"/>
              <a:gd name="connsiteY10" fmla="*/ 15213 h 39511"/>
              <a:gd name="connsiteX11" fmla="*/ 42819 w 45689"/>
              <a:gd name="connsiteY11" fmla="*/ 17889 h 39511"/>
              <a:gd name="connsiteX12" fmla="*/ 40793 w 45689"/>
              <a:gd name="connsiteY12" fmla="*/ 5285 h 39511"/>
              <a:gd name="connsiteX13" fmla="*/ 40869 w 45689"/>
              <a:gd name="connsiteY13" fmla="*/ 6549 h 39511"/>
              <a:gd name="connsiteX14" fmla="*/ 31547 w 45689"/>
              <a:gd name="connsiteY14" fmla="*/ 3811 h 39511"/>
              <a:gd name="connsiteX15" fmla="*/ 32289 w 45689"/>
              <a:gd name="connsiteY15" fmla="*/ 2199 h 39511"/>
              <a:gd name="connsiteX16" fmla="*/ 24610 w 45689"/>
              <a:gd name="connsiteY16" fmla="*/ 4579 h 39511"/>
              <a:gd name="connsiteX17" fmla="*/ 24969 w 45689"/>
              <a:gd name="connsiteY17" fmla="*/ 3189 h 39511"/>
              <a:gd name="connsiteX18" fmla="*/ 16469 w 45689"/>
              <a:gd name="connsiteY18" fmla="*/ 5051 h 39511"/>
              <a:gd name="connsiteX19" fmla="*/ 17769 w 45689"/>
              <a:gd name="connsiteY19" fmla="*/ 6399 h 39511"/>
              <a:gd name="connsiteX20" fmla="*/ 6596 w 45689"/>
              <a:gd name="connsiteY20" fmla="*/ 15648 h 39511"/>
              <a:gd name="connsiteX21" fmla="*/ 6369 w 45689"/>
              <a:gd name="connsiteY21" fmla="*/ 14229 h 39511"/>
              <a:gd name="connsiteX0" fmla="*/ 6369 w 45689"/>
              <a:gd name="connsiteY0" fmla="*/ 14229 h 39511"/>
              <a:gd name="connsiteX1" fmla="*/ 8092 w 45689"/>
              <a:gd name="connsiteY1" fmla="*/ 11988 h 39511"/>
              <a:gd name="connsiteX2" fmla="*/ 12883 w 45689"/>
              <a:gd name="connsiteY2" fmla="*/ 9354 h 39511"/>
              <a:gd name="connsiteX3" fmla="*/ 16474 w 45689"/>
              <a:gd name="connsiteY3" fmla="*/ 5061 h 39511"/>
              <a:gd name="connsiteX4" fmla="*/ 19826 w 45689"/>
              <a:gd name="connsiteY4" fmla="*/ 5556 h 39511"/>
              <a:gd name="connsiteX5" fmla="*/ 24925 w 45689"/>
              <a:gd name="connsiteY5" fmla="*/ 3291 h 39511"/>
              <a:gd name="connsiteX6" fmla="*/ 28218 w 45689"/>
              <a:gd name="connsiteY6" fmla="*/ 59 h 39511"/>
              <a:gd name="connsiteX7" fmla="*/ 32302 w 45689"/>
              <a:gd name="connsiteY7" fmla="*/ 2340 h 39511"/>
              <a:gd name="connsiteX8" fmla="*/ 37932 w 45689"/>
              <a:gd name="connsiteY8" fmla="*/ 549 h 39511"/>
              <a:gd name="connsiteX9" fmla="*/ 40787 w 45689"/>
              <a:gd name="connsiteY9" fmla="*/ 5435 h 39511"/>
              <a:gd name="connsiteX10" fmla="*/ 44451 w 45689"/>
              <a:gd name="connsiteY10" fmla="*/ 10177 h 39511"/>
              <a:gd name="connsiteX11" fmla="*/ 44287 w 45689"/>
              <a:gd name="connsiteY11" fmla="*/ 15319 h 39511"/>
              <a:gd name="connsiteX12" fmla="*/ 45485 w 45689"/>
              <a:gd name="connsiteY12" fmla="*/ 23181 h 39511"/>
              <a:gd name="connsiteX13" fmla="*/ 39873 w 45689"/>
              <a:gd name="connsiteY13" fmla="*/ 30063 h 39511"/>
              <a:gd name="connsiteX14" fmla="*/ 35550 w 45689"/>
              <a:gd name="connsiteY14" fmla="*/ 30738 h 39511"/>
              <a:gd name="connsiteX15" fmla="*/ 31024 w 45689"/>
              <a:gd name="connsiteY15" fmla="*/ 36674 h 39511"/>
              <a:gd name="connsiteX16" fmla="*/ 26522 w 45689"/>
              <a:gd name="connsiteY16" fmla="*/ 35844 h 39511"/>
              <a:gd name="connsiteX17" fmla="*/ 20492 w 45689"/>
              <a:gd name="connsiteY17" fmla="*/ 36752 h 39511"/>
              <a:gd name="connsiteX18" fmla="*/ 15198 w 45689"/>
              <a:gd name="connsiteY18" fmla="*/ 36888 h 39511"/>
              <a:gd name="connsiteX19" fmla="*/ 13269 w 45689"/>
              <a:gd name="connsiteY19" fmla="*/ 36888 h 39511"/>
              <a:gd name="connsiteX20" fmla="*/ 8273 w 45689"/>
              <a:gd name="connsiteY20" fmla="*/ 35331 h 39511"/>
              <a:gd name="connsiteX21" fmla="*/ 3579 w 45689"/>
              <a:gd name="connsiteY21" fmla="*/ 31109 h 39511"/>
              <a:gd name="connsiteX22" fmla="*/ 4582 w 45689"/>
              <a:gd name="connsiteY22" fmla="*/ 25410 h 39511"/>
              <a:gd name="connsiteX23" fmla="*/ 4393 w 45689"/>
              <a:gd name="connsiteY23" fmla="*/ 20038 h 39511"/>
              <a:gd name="connsiteX24" fmla="*/ 6332 w 45689"/>
              <a:gd name="connsiteY24" fmla="*/ 14366 h 39511"/>
              <a:gd name="connsiteX25" fmla="*/ 6369 w 45689"/>
              <a:gd name="connsiteY25" fmla="*/ 14229 h 39511"/>
              <a:gd name="connsiteX0" fmla="*/ 7162 w 45689"/>
              <a:gd name="connsiteY0" fmla="*/ 26036 h 39511"/>
              <a:gd name="connsiteX1" fmla="*/ 0 w 45689"/>
              <a:gd name="connsiteY1" fmla="*/ 25239 h 39511"/>
              <a:gd name="connsiteX2" fmla="*/ 14411 w 45689"/>
              <a:gd name="connsiteY2" fmla="*/ 39506 h 39511"/>
              <a:gd name="connsiteX3" fmla="*/ 8289 w 45689"/>
              <a:gd name="connsiteY3" fmla="*/ 35139 h 39511"/>
              <a:gd name="connsiteX4" fmla="*/ 22804 w 45689"/>
              <a:gd name="connsiteY4" fmla="*/ 33727 h 39511"/>
              <a:gd name="connsiteX5" fmla="*/ 15194 w 45689"/>
              <a:gd name="connsiteY5" fmla="*/ 38633 h 39511"/>
              <a:gd name="connsiteX6" fmla="*/ 31296 w 45689"/>
              <a:gd name="connsiteY6" fmla="*/ 34610 h 39511"/>
              <a:gd name="connsiteX7" fmla="*/ 29872 w 45689"/>
              <a:gd name="connsiteY7" fmla="*/ 31297 h 39511"/>
              <a:gd name="connsiteX8" fmla="*/ 36598 w 45689"/>
              <a:gd name="connsiteY8" fmla="*/ 22813 h 39511"/>
              <a:gd name="connsiteX9" fmla="*/ 39849 w 45689"/>
              <a:gd name="connsiteY9" fmla="*/ 29949 h 39511"/>
              <a:gd name="connsiteX10" fmla="*/ 44267 w 45689"/>
              <a:gd name="connsiteY10" fmla="*/ 15213 h 39511"/>
              <a:gd name="connsiteX11" fmla="*/ 42819 w 45689"/>
              <a:gd name="connsiteY11" fmla="*/ 17889 h 39511"/>
              <a:gd name="connsiteX12" fmla="*/ 40793 w 45689"/>
              <a:gd name="connsiteY12" fmla="*/ 5285 h 39511"/>
              <a:gd name="connsiteX13" fmla="*/ 40869 w 45689"/>
              <a:gd name="connsiteY13" fmla="*/ 6549 h 39511"/>
              <a:gd name="connsiteX14" fmla="*/ 31547 w 45689"/>
              <a:gd name="connsiteY14" fmla="*/ 3811 h 39511"/>
              <a:gd name="connsiteX15" fmla="*/ 32289 w 45689"/>
              <a:gd name="connsiteY15" fmla="*/ 2199 h 39511"/>
              <a:gd name="connsiteX16" fmla="*/ 24610 w 45689"/>
              <a:gd name="connsiteY16" fmla="*/ 4579 h 39511"/>
              <a:gd name="connsiteX17" fmla="*/ 24969 w 45689"/>
              <a:gd name="connsiteY17" fmla="*/ 3189 h 39511"/>
              <a:gd name="connsiteX18" fmla="*/ 16469 w 45689"/>
              <a:gd name="connsiteY18" fmla="*/ 5051 h 39511"/>
              <a:gd name="connsiteX19" fmla="*/ 17769 w 45689"/>
              <a:gd name="connsiteY19" fmla="*/ 6399 h 39511"/>
              <a:gd name="connsiteX20" fmla="*/ 6596 w 45689"/>
              <a:gd name="connsiteY20" fmla="*/ 15648 h 39511"/>
              <a:gd name="connsiteX21" fmla="*/ 6369 w 45689"/>
              <a:gd name="connsiteY21" fmla="*/ 14229 h 39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689" h="39511">
                <a:moveTo>
                  <a:pt x="6369" y="14229"/>
                </a:moveTo>
                <a:cubicBezTo>
                  <a:pt x="6098" y="11516"/>
                  <a:pt x="7006" y="12800"/>
                  <a:pt x="8092" y="11988"/>
                </a:cubicBezTo>
                <a:cubicBezTo>
                  <a:pt x="9178" y="11176"/>
                  <a:pt x="11486" y="9638"/>
                  <a:pt x="12883" y="9354"/>
                </a:cubicBezTo>
                <a:cubicBezTo>
                  <a:pt x="14280" y="9070"/>
                  <a:pt x="15124" y="4903"/>
                  <a:pt x="16474" y="5061"/>
                </a:cubicBezTo>
                <a:cubicBezTo>
                  <a:pt x="18301" y="4306"/>
                  <a:pt x="18418" y="5851"/>
                  <a:pt x="19826" y="5556"/>
                </a:cubicBezTo>
                <a:cubicBezTo>
                  <a:pt x="21234" y="5261"/>
                  <a:pt x="23398" y="3653"/>
                  <a:pt x="24925" y="3291"/>
                </a:cubicBezTo>
                <a:cubicBezTo>
                  <a:pt x="25566" y="1542"/>
                  <a:pt x="26797" y="333"/>
                  <a:pt x="28218" y="59"/>
                </a:cubicBezTo>
                <a:cubicBezTo>
                  <a:pt x="29782" y="-243"/>
                  <a:pt x="31344" y="629"/>
                  <a:pt x="32302" y="2340"/>
                </a:cubicBezTo>
                <a:cubicBezTo>
                  <a:pt x="33684" y="126"/>
                  <a:pt x="35970" y="-601"/>
                  <a:pt x="37932" y="549"/>
                </a:cubicBezTo>
                <a:cubicBezTo>
                  <a:pt x="39427" y="1425"/>
                  <a:pt x="40499" y="3259"/>
                  <a:pt x="40787" y="5435"/>
                </a:cubicBezTo>
                <a:cubicBezTo>
                  <a:pt x="42515" y="6077"/>
                  <a:pt x="43891" y="7857"/>
                  <a:pt x="44451" y="10177"/>
                </a:cubicBezTo>
                <a:cubicBezTo>
                  <a:pt x="44858" y="11861"/>
                  <a:pt x="44800" y="13690"/>
                  <a:pt x="44287" y="15319"/>
                </a:cubicBezTo>
                <a:cubicBezTo>
                  <a:pt x="45548" y="17553"/>
                  <a:pt x="45989" y="20449"/>
                  <a:pt x="45485" y="23181"/>
                </a:cubicBezTo>
                <a:cubicBezTo>
                  <a:pt x="44815" y="26813"/>
                  <a:pt x="42597" y="29533"/>
                  <a:pt x="39873" y="30063"/>
                </a:cubicBezTo>
                <a:cubicBezTo>
                  <a:pt x="39860" y="32330"/>
                  <a:pt x="36813" y="29258"/>
                  <a:pt x="35550" y="30738"/>
                </a:cubicBezTo>
                <a:cubicBezTo>
                  <a:pt x="33631" y="32987"/>
                  <a:pt x="33173" y="38498"/>
                  <a:pt x="31024" y="36674"/>
                </a:cubicBezTo>
                <a:cubicBezTo>
                  <a:pt x="30329" y="39807"/>
                  <a:pt x="28277" y="35831"/>
                  <a:pt x="26522" y="35844"/>
                </a:cubicBezTo>
                <a:cubicBezTo>
                  <a:pt x="24767" y="35857"/>
                  <a:pt x="22063" y="39959"/>
                  <a:pt x="20492" y="36752"/>
                </a:cubicBezTo>
                <a:cubicBezTo>
                  <a:pt x="18412" y="37717"/>
                  <a:pt x="16977" y="37520"/>
                  <a:pt x="15198" y="36888"/>
                </a:cubicBezTo>
                <a:cubicBezTo>
                  <a:pt x="13994" y="36594"/>
                  <a:pt x="14552" y="36594"/>
                  <a:pt x="13269" y="36888"/>
                </a:cubicBezTo>
                <a:cubicBezTo>
                  <a:pt x="11986" y="37182"/>
                  <a:pt x="9888" y="35978"/>
                  <a:pt x="8273" y="35331"/>
                </a:cubicBezTo>
                <a:cubicBezTo>
                  <a:pt x="6159" y="35668"/>
                  <a:pt x="4174" y="33883"/>
                  <a:pt x="3579" y="31109"/>
                </a:cubicBezTo>
                <a:cubicBezTo>
                  <a:pt x="3148" y="29102"/>
                  <a:pt x="3529" y="26936"/>
                  <a:pt x="4582" y="25410"/>
                </a:cubicBezTo>
                <a:cubicBezTo>
                  <a:pt x="3088" y="24213"/>
                  <a:pt x="4185" y="22391"/>
                  <a:pt x="4393" y="20038"/>
                </a:cubicBezTo>
                <a:cubicBezTo>
                  <a:pt x="4637" y="17283"/>
                  <a:pt x="4314" y="14650"/>
                  <a:pt x="6332" y="14366"/>
                </a:cubicBezTo>
                <a:cubicBezTo>
                  <a:pt x="6344" y="14320"/>
                  <a:pt x="6357" y="14275"/>
                  <a:pt x="6369" y="14229"/>
                </a:cubicBezTo>
                <a:close/>
              </a:path>
              <a:path w="45689" h="39511" fill="none" extrusionOk="0">
                <a:moveTo>
                  <a:pt x="7162" y="26036"/>
                </a:moveTo>
                <a:cubicBezTo>
                  <a:pt x="6278" y="26130"/>
                  <a:pt x="765" y="25852"/>
                  <a:pt x="0" y="25239"/>
                </a:cubicBezTo>
                <a:moveTo>
                  <a:pt x="14411" y="39506"/>
                </a:moveTo>
                <a:cubicBezTo>
                  <a:pt x="14056" y="39699"/>
                  <a:pt x="8669" y="35079"/>
                  <a:pt x="8289" y="35139"/>
                </a:cubicBezTo>
                <a:moveTo>
                  <a:pt x="22804" y="33727"/>
                </a:moveTo>
                <a:cubicBezTo>
                  <a:pt x="22537" y="33181"/>
                  <a:pt x="15371" y="39244"/>
                  <a:pt x="15194" y="38633"/>
                </a:cubicBezTo>
                <a:moveTo>
                  <a:pt x="31296" y="34610"/>
                </a:moveTo>
                <a:cubicBezTo>
                  <a:pt x="31257" y="35257"/>
                  <a:pt x="30010" y="30675"/>
                  <a:pt x="29872" y="31297"/>
                </a:cubicBezTo>
                <a:moveTo>
                  <a:pt x="36598" y="22813"/>
                </a:moveTo>
                <a:cubicBezTo>
                  <a:pt x="38602" y="24141"/>
                  <a:pt x="39867" y="26917"/>
                  <a:pt x="39849" y="29949"/>
                </a:cubicBezTo>
                <a:moveTo>
                  <a:pt x="44267" y="15213"/>
                </a:moveTo>
                <a:cubicBezTo>
                  <a:pt x="43942" y="16245"/>
                  <a:pt x="43447" y="17161"/>
                  <a:pt x="42819" y="17889"/>
                </a:cubicBezTo>
                <a:moveTo>
                  <a:pt x="40793" y="5285"/>
                </a:moveTo>
                <a:cubicBezTo>
                  <a:pt x="40848" y="5702"/>
                  <a:pt x="40874" y="6125"/>
                  <a:pt x="40869" y="6549"/>
                </a:cubicBezTo>
                <a:moveTo>
                  <a:pt x="31547" y="3811"/>
                </a:moveTo>
                <a:cubicBezTo>
                  <a:pt x="31736" y="3228"/>
                  <a:pt x="31985" y="2685"/>
                  <a:pt x="32289" y="2199"/>
                </a:cubicBezTo>
                <a:moveTo>
                  <a:pt x="24610" y="4579"/>
                </a:moveTo>
                <a:cubicBezTo>
                  <a:pt x="24687" y="4097"/>
                  <a:pt x="24808" y="3630"/>
                  <a:pt x="24969" y="3189"/>
                </a:cubicBezTo>
                <a:moveTo>
                  <a:pt x="16469" y="5051"/>
                </a:moveTo>
                <a:cubicBezTo>
                  <a:pt x="16941" y="5427"/>
                  <a:pt x="17377" y="5880"/>
                  <a:pt x="17769" y="6399"/>
                </a:cubicBezTo>
                <a:moveTo>
                  <a:pt x="6596" y="15648"/>
                </a:moveTo>
                <a:cubicBezTo>
                  <a:pt x="6493" y="15184"/>
                  <a:pt x="6417" y="14710"/>
                  <a:pt x="6369" y="14229"/>
                </a:cubicBezTo>
              </a:path>
            </a:pathLst>
          </a:cu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11" name="Молния 10"/>
          <p:cNvSpPr/>
          <p:nvPr/>
        </p:nvSpPr>
        <p:spPr>
          <a:xfrm flipV="1">
            <a:off x="2886173" y="3203162"/>
            <a:ext cx="515160" cy="2485669"/>
          </a:xfrm>
          <a:custGeom>
            <a:avLst/>
            <a:gdLst>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10012 w 21600"/>
              <a:gd name="connsiteY6" fmla="*/ 14915 h 21600"/>
              <a:gd name="connsiteX7" fmla="*/ 12222 w 21600"/>
              <a:gd name="connsiteY7" fmla="*/ 13987 h 21600"/>
              <a:gd name="connsiteX8" fmla="*/ 5022 w 21600"/>
              <a:gd name="connsiteY8" fmla="*/ 9705 h 21600"/>
              <a:gd name="connsiteX9" fmla="*/ 7602 w 21600"/>
              <a:gd name="connsiteY9" fmla="*/ 8382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10012 w 21600"/>
              <a:gd name="connsiteY6" fmla="*/ 14915 h 21600"/>
              <a:gd name="connsiteX7" fmla="*/ 12222 w 21600"/>
              <a:gd name="connsiteY7" fmla="*/ 13987 h 21600"/>
              <a:gd name="connsiteX8" fmla="*/ 2553 w 21600"/>
              <a:gd name="connsiteY8" fmla="*/ 11933 h 21600"/>
              <a:gd name="connsiteX9" fmla="*/ 7602 w 21600"/>
              <a:gd name="connsiteY9" fmla="*/ 8382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9131 w 21600"/>
              <a:gd name="connsiteY3" fmla="*/ 8347 h 21600"/>
              <a:gd name="connsiteX4" fmla="*/ 16577 w 21600"/>
              <a:gd name="connsiteY4" fmla="*/ 12007 h 21600"/>
              <a:gd name="connsiteX5" fmla="*/ 14767 w 21600"/>
              <a:gd name="connsiteY5" fmla="*/ 12877 h 21600"/>
              <a:gd name="connsiteX6" fmla="*/ 21600 w 21600"/>
              <a:gd name="connsiteY6" fmla="*/ 21600 h 21600"/>
              <a:gd name="connsiteX7" fmla="*/ 10012 w 21600"/>
              <a:gd name="connsiteY7" fmla="*/ 14915 h 21600"/>
              <a:gd name="connsiteX8" fmla="*/ 12222 w 21600"/>
              <a:gd name="connsiteY8" fmla="*/ 13987 h 21600"/>
              <a:gd name="connsiteX9" fmla="*/ 2553 w 21600"/>
              <a:gd name="connsiteY9" fmla="*/ 11933 h 21600"/>
              <a:gd name="connsiteX10" fmla="*/ 7602 w 21600"/>
              <a:gd name="connsiteY10" fmla="*/ 8382 h 21600"/>
              <a:gd name="connsiteX11" fmla="*/ 0 w 21600"/>
              <a:gd name="connsiteY11" fmla="*/ 3890 h 21600"/>
              <a:gd name="connsiteX12" fmla="*/ 8472 w 21600"/>
              <a:gd name="connsiteY12" fmla="*/ 0 h 21600"/>
              <a:gd name="connsiteX0" fmla="*/ 10941 w 24069"/>
              <a:gd name="connsiteY0" fmla="*/ 0 h 21600"/>
              <a:gd name="connsiteX1" fmla="*/ 15329 w 24069"/>
              <a:gd name="connsiteY1" fmla="*/ 6080 h 21600"/>
              <a:gd name="connsiteX2" fmla="*/ 13519 w 24069"/>
              <a:gd name="connsiteY2" fmla="*/ 6797 h 21600"/>
              <a:gd name="connsiteX3" fmla="*/ 21600 w 24069"/>
              <a:gd name="connsiteY3" fmla="*/ 8347 h 21600"/>
              <a:gd name="connsiteX4" fmla="*/ 19046 w 24069"/>
              <a:gd name="connsiteY4" fmla="*/ 12007 h 21600"/>
              <a:gd name="connsiteX5" fmla="*/ 17236 w 24069"/>
              <a:gd name="connsiteY5" fmla="*/ 12877 h 21600"/>
              <a:gd name="connsiteX6" fmla="*/ 24069 w 24069"/>
              <a:gd name="connsiteY6" fmla="*/ 21600 h 21600"/>
              <a:gd name="connsiteX7" fmla="*/ 12481 w 24069"/>
              <a:gd name="connsiteY7" fmla="*/ 14915 h 21600"/>
              <a:gd name="connsiteX8" fmla="*/ 14691 w 24069"/>
              <a:gd name="connsiteY8" fmla="*/ 13987 h 21600"/>
              <a:gd name="connsiteX9" fmla="*/ 5022 w 24069"/>
              <a:gd name="connsiteY9" fmla="*/ 11933 h 21600"/>
              <a:gd name="connsiteX10" fmla="*/ 10071 w 24069"/>
              <a:gd name="connsiteY10" fmla="*/ 8382 h 21600"/>
              <a:gd name="connsiteX11" fmla="*/ 0 w 24069"/>
              <a:gd name="connsiteY11" fmla="*/ 5532 h 21600"/>
              <a:gd name="connsiteX12" fmla="*/ 2469 w 24069"/>
              <a:gd name="connsiteY12" fmla="*/ 3890 h 21600"/>
              <a:gd name="connsiteX13" fmla="*/ 10941 w 24069"/>
              <a:gd name="connsiteY13" fmla="*/ 0 h 21600"/>
              <a:gd name="connsiteX0" fmla="*/ 10941 w 24069"/>
              <a:gd name="connsiteY0" fmla="*/ 0 h 21600"/>
              <a:gd name="connsiteX1" fmla="*/ 18515 w 24069"/>
              <a:gd name="connsiteY1" fmla="*/ 3421 h 21600"/>
              <a:gd name="connsiteX2" fmla="*/ 15329 w 24069"/>
              <a:gd name="connsiteY2" fmla="*/ 6080 h 21600"/>
              <a:gd name="connsiteX3" fmla="*/ 13519 w 24069"/>
              <a:gd name="connsiteY3" fmla="*/ 6797 h 21600"/>
              <a:gd name="connsiteX4" fmla="*/ 21600 w 24069"/>
              <a:gd name="connsiteY4" fmla="*/ 8347 h 21600"/>
              <a:gd name="connsiteX5" fmla="*/ 19046 w 24069"/>
              <a:gd name="connsiteY5" fmla="*/ 12007 h 21600"/>
              <a:gd name="connsiteX6" fmla="*/ 17236 w 24069"/>
              <a:gd name="connsiteY6" fmla="*/ 12877 h 21600"/>
              <a:gd name="connsiteX7" fmla="*/ 24069 w 24069"/>
              <a:gd name="connsiteY7" fmla="*/ 21600 h 21600"/>
              <a:gd name="connsiteX8" fmla="*/ 12481 w 24069"/>
              <a:gd name="connsiteY8" fmla="*/ 14915 h 21600"/>
              <a:gd name="connsiteX9" fmla="*/ 14691 w 24069"/>
              <a:gd name="connsiteY9" fmla="*/ 13987 h 21600"/>
              <a:gd name="connsiteX10" fmla="*/ 5022 w 24069"/>
              <a:gd name="connsiteY10" fmla="*/ 11933 h 21600"/>
              <a:gd name="connsiteX11" fmla="*/ 10071 w 24069"/>
              <a:gd name="connsiteY11" fmla="*/ 8382 h 21600"/>
              <a:gd name="connsiteX12" fmla="*/ 0 w 24069"/>
              <a:gd name="connsiteY12" fmla="*/ 5532 h 21600"/>
              <a:gd name="connsiteX13" fmla="*/ 2469 w 24069"/>
              <a:gd name="connsiteY13" fmla="*/ 3890 h 21600"/>
              <a:gd name="connsiteX14" fmla="*/ 10941 w 24069"/>
              <a:gd name="connsiteY14" fmla="*/ 0 h 21600"/>
              <a:gd name="connsiteX0" fmla="*/ 10941 w 24069"/>
              <a:gd name="connsiteY0" fmla="*/ 1036 h 22636"/>
              <a:gd name="connsiteX1" fmla="*/ 18515 w 24069"/>
              <a:gd name="connsiteY1" fmla="*/ 4457 h 22636"/>
              <a:gd name="connsiteX2" fmla="*/ 15329 w 24069"/>
              <a:gd name="connsiteY2" fmla="*/ 7116 h 22636"/>
              <a:gd name="connsiteX3" fmla="*/ 13519 w 24069"/>
              <a:gd name="connsiteY3" fmla="*/ 7833 h 22636"/>
              <a:gd name="connsiteX4" fmla="*/ 21600 w 24069"/>
              <a:gd name="connsiteY4" fmla="*/ 9383 h 22636"/>
              <a:gd name="connsiteX5" fmla="*/ 19046 w 24069"/>
              <a:gd name="connsiteY5" fmla="*/ 13043 h 22636"/>
              <a:gd name="connsiteX6" fmla="*/ 17236 w 24069"/>
              <a:gd name="connsiteY6" fmla="*/ 13913 h 22636"/>
              <a:gd name="connsiteX7" fmla="*/ 24069 w 24069"/>
              <a:gd name="connsiteY7" fmla="*/ 22636 h 22636"/>
              <a:gd name="connsiteX8" fmla="*/ 12481 w 24069"/>
              <a:gd name="connsiteY8" fmla="*/ 15951 h 22636"/>
              <a:gd name="connsiteX9" fmla="*/ 14691 w 24069"/>
              <a:gd name="connsiteY9" fmla="*/ 15023 h 22636"/>
              <a:gd name="connsiteX10" fmla="*/ 5022 w 24069"/>
              <a:gd name="connsiteY10" fmla="*/ 12969 h 22636"/>
              <a:gd name="connsiteX11" fmla="*/ 10071 w 24069"/>
              <a:gd name="connsiteY11" fmla="*/ 9418 h 22636"/>
              <a:gd name="connsiteX12" fmla="*/ 0 w 24069"/>
              <a:gd name="connsiteY12" fmla="*/ 6568 h 22636"/>
              <a:gd name="connsiteX13" fmla="*/ 2469 w 24069"/>
              <a:gd name="connsiteY13" fmla="*/ 4926 h 22636"/>
              <a:gd name="connsiteX14" fmla="*/ 5555 w 24069"/>
              <a:gd name="connsiteY14" fmla="*/ 0 h 22636"/>
              <a:gd name="connsiteX15" fmla="*/ 10941 w 24069"/>
              <a:gd name="connsiteY15" fmla="*/ 1036 h 22636"/>
              <a:gd name="connsiteX0" fmla="*/ 10941 w 24686"/>
              <a:gd name="connsiteY0" fmla="*/ 1036 h 22636"/>
              <a:gd name="connsiteX1" fmla="*/ 18515 w 24686"/>
              <a:gd name="connsiteY1" fmla="*/ 4457 h 22636"/>
              <a:gd name="connsiteX2" fmla="*/ 15329 w 24686"/>
              <a:gd name="connsiteY2" fmla="*/ 7116 h 22636"/>
              <a:gd name="connsiteX3" fmla="*/ 13519 w 24686"/>
              <a:gd name="connsiteY3" fmla="*/ 7833 h 22636"/>
              <a:gd name="connsiteX4" fmla="*/ 21600 w 24686"/>
              <a:gd name="connsiteY4" fmla="*/ 9383 h 22636"/>
              <a:gd name="connsiteX5" fmla="*/ 19046 w 24686"/>
              <a:gd name="connsiteY5" fmla="*/ 13043 h 22636"/>
              <a:gd name="connsiteX6" fmla="*/ 17236 w 24686"/>
              <a:gd name="connsiteY6" fmla="*/ 13913 h 22636"/>
              <a:gd name="connsiteX7" fmla="*/ 24686 w 24686"/>
              <a:gd name="connsiteY7" fmla="*/ 18297 h 22636"/>
              <a:gd name="connsiteX8" fmla="*/ 24069 w 24686"/>
              <a:gd name="connsiteY8" fmla="*/ 22636 h 22636"/>
              <a:gd name="connsiteX9" fmla="*/ 12481 w 24686"/>
              <a:gd name="connsiteY9" fmla="*/ 15951 h 22636"/>
              <a:gd name="connsiteX10" fmla="*/ 14691 w 24686"/>
              <a:gd name="connsiteY10" fmla="*/ 15023 h 22636"/>
              <a:gd name="connsiteX11" fmla="*/ 5022 w 24686"/>
              <a:gd name="connsiteY11" fmla="*/ 12969 h 22636"/>
              <a:gd name="connsiteX12" fmla="*/ 10071 w 24686"/>
              <a:gd name="connsiteY12" fmla="*/ 9418 h 22636"/>
              <a:gd name="connsiteX13" fmla="*/ 0 w 24686"/>
              <a:gd name="connsiteY13" fmla="*/ 6568 h 22636"/>
              <a:gd name="connsiteX14" fmla="*/ 2469 w 24686"/>
              <a:gd name="connsiteY14" fmla="*/ 4926 h 22636"/>
              <a:gd name="connsiteX15" fmla="*/ 5555 w 24686"/>
              <a:gd name="connsiteY15" fmla="*/ 0 h 22636"/>
              <a:gd name="connsiteX16" fmla="*/ 10941 w 24686"/>
              <a:gd name="connsiteY16" fmla="*/ 1036 h 22636"/>
              <a:gd name="connsiteX0" fmla="*/ 10941 w 24686"/>
              <a:gd name="connsiteY0" fmla="*/ 1036 h 22636"/>
              <a:gd name="connsiteX1" fmla="*/ 18515 w 24686"/>
              <a:gd name="connsiteY1" fmla="*/ 4457 h 22636"/>
              <a:gd name="connsiteX2" fmla="*/ 15329 w 24686"/>
              <a:gd name="connsiteY2" fmla="*/ 7116 h 22636"/>
              <a:gd name="connsiteX3" fmla="*/ 13519 w 24686"/>
              <a:gd name="connsiteY3" fmla="*/ 7833 h 22636"/>
              <a:gd name="connsiteX4" fmla="*/ 21600 w 24686"/>
              <a:gd name="connsiteY4" fmla="*/ 9383 h 22636"/>
              <a:gd name="connsiteX5" fmla="*/ 19046 w 24686"/>
              <a:gd name="connsiteY5" fmla="*/ 13043 h 22636"/>
              <a:gd name="connsiteX6" fmla="*/ 17236 w 24686"/>
              <a:gd name="connsiteY6" fmla="*/ 13913 h 22636"/>
              <a:gd name="connsiteX7" fmla="*/ 24686 w 24686"/>
              <a:gd name="connsiteY7" fmla="*/ 18297 h 22636"/>
              <a:gd name="connsiteX8" fmla="*/ 24069 w 24686"/>
              <a:gd name="connsiteY8" fmla="*/ 22636 h 22636"/>
              <a:gd name="connsiteX9" fmla="*/ 13578 w 24686"/>
              <a:gd name="connsiteY9" fmla="*/ 19938 h 22636"/>
              <a:gd name="connsiteX10" fmla="*/ 12481 w 24686"/>
              <a:gd name="connsiteY10" fmla="*/ 15951 h 22636"/>
              <a:gd name="connsiteX11" fmla="*/ 14691 w 24686"/>
              <a:gd name="connsiteY11" fmla="*/ 15023 h 22636"/>
              <a:gd name="connsiteX12" fmla="*/ 5022 w 24686"/>
              <a:gd name="connsiteY12" fmla="*/ 12969 h 22636"/>
              <a:gd name="connsiteX13" fmla="*/ 10071 w 24686"/>
              <a:gd name="connsiteY13" fmla="*/ 9418 h 22636"/>
              <a:gd name="connsiteX14" fmla="*/ 0 w 24686"/>
              <a:gd name="connsiteY14" fmla="*/ 6568 h 22636"/>
              <a:gd name="connsiteX15" fmla="*/ 2469 w 24686"/>
              <a:gd name="connsiteY15" fmla="*/ 4926 h 22636"/>
              <a:gd name="connsiteX16" fmla="*/ 5555 w 24686"/>
              <a:gd name="connsiteY16" fmla="*/ 0 h 22636"/>
              <a:gd name="connsiteX17" fmla="*/ 10941 w 24686"/>
              <a:gd name="connsiteY17" fmla="*/ 1036 h 22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686" h="22636">
                <a:moveTo>
                  <a:pt x="10941" y="1036"/>
                </a:moveTo>
                <a:cubicBezTo>
                  <a:pt x="11614" y="2372"/>
                  <a:pt x="17842" y="3121"/>
                  <a:pt x="18515" y="4457"/>
                </a:cubicBezTo>
                <a:lnTo>
                  <a:pt x="15329" y="7116"/>
                </a:lnTo>
                <a:lnTo>
                  <a:pt x="13519" y="7833"/>
                </a:lnTo>
                <a:cubicBezTo>
                  <a:pt x="14773" y="9014"/>
                  <a:pt x="20346" y="8202"/>
                  <a:pt x="21600" y="9383"/>
                </a:cubicBezTo>
                <a:lnTo>
                  <a:pt x="19046" y="13043"/>
                </a:lnTo>
                <a:lnTo>
                  <a:pt x="17236" y="13913"/>
                </a:lnTo>
                <a:cubicBezTo>
                  <a:pt x="18279" y="15022"/>
                  <a:pt x="23643" y="17188"/>
                  <a:pt x="24686" y="18297"/>
                </a:cubicBezTo>
                <a:cubicBezTo>
                  <a:pt x="24480" y="19743"/>
                  <a:pt x="24275" y="21190"/>
                  <a:pt x="24069" y="22636"/>
                </a:cubicBezTo>
                <a:cubicBezTo>
                  <a:pt x="21806" y="21463"/>
                  <a:pt x="15841" y="21111"/>
                  <a:pt x="13578" y="19938"/>
                </a:cubicBezTo>
                <a:lnTo>
                  <a:pt x="12481" y="15951"/>
                </a:lnTo>
                <a:lnTo>
                  <a:pt x="14691" y="15023"/>
                </a:lnTo>
                <a:lnTo>
                  <a:pt x="5022" y="12969"/>
                </a:lnTo>
                <a:lnTo>
                  <a:pt x="10071" y="9418"/>
                </a:lnTo>
                <a:cubicBezTo>
                  <a:pt x="8360" y="8468"/>
                  <a:pt x="1711" y="7518"/>
                  <a:pt x="0" y="6568"/>
                </a:cubicBezTo>
                <a:lnTo>
                  <a:pt x="2469" y="4926"/>
                </a:lnTo>
                <a:cubicBezTo>
                  <a:pt x="3292" y="4457"/>
                  <a:pt x="4732" y="469"/>
                  <a:pt x="5555" y="0"/>
                </a:cubicBezTo>
                <a:lnTo>
                  <a:pt x="10941" y="1036"/>
                </a:lnTo>
                <a:close/>
              </a:path>
            </a:pathLst>
          </a:cu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12" name="Молния 10"/>
          <p:cNvSpPr/>
          <p:nvPr/>
        </p:nvSpPr>
        <p:spPr>
          <a:xfrm flipH="1" flipV="1">
            <a:off x="3592585" y="3267277"/>
            <a:ext cx="515160" cy="2485669"/>
          </a:xfrm>
          <a:custGeom>
            <a:avLst/>
            <a:gdLst>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10012 w 21600"/>
              <a:gd name="connsiteY6" fmla="*/ 14915 h 21600"/>
              <a:gd name="connsiteX7" fmla="*/ 12222 w 21600"/>
              <a:gd name="connsiteY7" fmla="*/ 13987 h 21600"/>
              <a:gd name="connsiteX8" fmla="*/ 5022 w 21600"/>
              <a:gd name="connsiteY8" fmla="*/ 9705 h 21600"/>
              <a:gd name="connsiteX9" fmla="*/ 7602 w 21600"/>
              <a:gd name="connsiteY9" fmla="*/ 8382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10012 w 21600"/>
              <a:gd name="connsiteY6" fmla="*/ 14915 h 21600"/>
              <a:gd name="connsiteX7" fmla="*/ 12222 w 21600"/>
              <a:gd name="connsiteY7" fmla="*/ 13987 h 21600"/>
              <a:gd name="connsiteX8" fmla="*/ 2553 w 21600"/>
              <a:gd name="connsiteY8" fmla="*/ 11933 h 21600"/>
              <a:gd name="connsiteX9" fmla="*/ 7602 w 21600"/>
              <a:gd name="connsiteY9" fmla="*/ 8382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9131 w 21600"/>
              <a:gd name="connsiteY3" fmla="*/ 8347 h 21600"/>
              <a:gd name="connsiteX4" fmla="*/ 16577 w 21600"/>
              <a:gd name="connsiteY4" fmla="*/ 12007 h 21600"/>
              <a:gd name="connsiteX5" fmla="*/ 14767 w 21600"/>
              <a:gd name="connsiteY5" fmla="*/ 12877 h 21600"/>
              <a:gd name="connsiteX6" fmla="*/ 21600 w 21600"/>
              <a:gd name="connsiteY6" fmla="*/ 21600 h 21600"/>
              <a:gd name="connsiteX7" fmla="*/ 10012 w 21600"/>
              <a:gd name="connsiteY7" fmla="*/ 14915 h 21600"/>
              <a:gd name="connsiteX8" fmla="*/ 12222 w 21600"/>
              <a:gd name="connsiteY8" fmla="*/ 13987 h 21600"/>
              <a:gd name="connsiteX9" fmla="*/ 2553 w 21600"/>
              <a:gd name="connsiteY9" fmla="*/ 11933 h 21600"/>
              <a:gd name="connsiteX10" fmla="*/ 7602 w 21600"/>
              <a:gd name="connsiteY10" fmla="*/ 8382 h 21600"/>
              <a:gd name="connsiteX11" fmla="*/ 0 w 21600"/>
              <a:gd name="connsiteY11" fmla="*/ 3890 h 21600"/>
              <a:gd name="connsiteX12" fmla="*/ 8472 w 21600"/>
              <a:gd name="connsiteY12" fmla="*/ 0 h 21600"/>
              <a:gd name="connsiteX0" fmla="*/ 10941 w 24069"/>
              <a:gd name="connsiteY0" fmla="*/ 0 h 21600"/>
              <a:gd name="connsiteX1" fmla="*/ 15329 w 24069"/>
              <a:gd name="connsiteY1" fmla="*/ 6080 h 21600"/>
              <a:gd name="connsiteX2" fmla="*/ 13519 w 24069"/>
              <a:gd name="connsiteY2" fmla="*/ 6797 h 21600"/>
              <a:gd name="connsiteX3" fmla="*/ 21600 w 24069"/>
              <a:gd name="connsiteY3" fmla="*/ 8347 h 21600"/>
              <a:gd name="connsiteX4" fmla="*/ 19046 w 24069"/>
              <a:gd name="connsiteY4" fmla="*/ 12007 h 21600"/>
              <a:gd name="connsiteX5" fmla="*/ 17236 w 24069"/>
              <a:gd name="connsiteY5" fmla="*/ 12877 h 21600"/>
              <a:gd name="connsiteX6" fmla="*/ 24069 w 24069"/>
              <a:gd name="connsiteY6" fmla="*/ 21600 h 21600"/>
              <a:gd name="connsiteX7" fmla="*/ 12481 w 24069"/>
              <a:gd name="connsiteY7" fmla="*/ 14915 h 21600"/>
              <a:gd name="connsiteX8" fmla="*/ 14691 w 24069"/>
              <a:gd name="connsiteY8" fmla="*/ 13987 h 21600"/>
              <a:gd name="connsiteX9" fmla="*/ 5022 w 24069"/>
              <a:gd name="connsiteY9" fmla="*/ 11933 h 21600"/>
              <a:gd name="connsiteX10" fmla="*/ 10071 w 24069"/>
              <a:gd name="connsiteY10" fmla="*/ 8382 h 21600"/>
              <a:gd name="connsiteX11" fmla="*/ 0 w 24069"/>
              <a:gd name="connsiteY11" fmla="*/ 5532 h 21600"/>
              <a:gd name="connsiteX12" fmla="*/ 2469 w 24069"/>
              <a:gd name="connsiteY12" fmla="*/ 3890 h 21600"/>
              <a:gd name="connsiteX13" fmla="*/ 10941 w 24069"/>
              <a:gd name="connsiteY13" fmla="*/ 0 h 21600"/>
              <a:gd name="connsiteX0" fmla="*/ 10941 w 24069"/>
              <a:gd name="connsiteY0" fmla="*/ 0 h 21600"/>
              <a:gd name="connsiteX1" fmla="*/ 18515 w 24069"/>
              <a:gd name="connsiteY1" fmla="*/ 3421 h 21600"/>
              <a:gd name="connsiteX2" fmla="*/ 15329 w 24069"/>
              <a:gd name="connsiteY2" fmla="*/ 6080 h 21600"/>
              <a:gd name="connsiteX3" fmla="*/ 13519 w 24069"/>
              <a:gd name="connsiteY3" fmla="*/ 6797 h 21600"/>
              <a:gd name="connsiteX4" fmla="*/ 21600 w 24069"/>
              <a:gd name="connsiteY4" fmla="*/ 8347 h 21600"/>
              <a:gd name="connsiteX5" fmla="*/ 19046 w 24069"/>
              <a:gd name="connsiteY5" fmla="*/ 12007 h 21600"/>
              <a:gd name="connsiteX6" fmla="*/ 17236 w 24069"/>
              <a:gd name="connsiteY6" fmla="*/ 12877 h 21600"/>
              <a:gd name="connsiteX7" fmla="*/ 24069 w 24069"/>
              <a:gd name="connsiteY7" fmla="*/ 21600 h 21600"/>
              <a:gd name="connsiteX8" fmla="*/ 12481 w 24069"/>
              <a:gd name="connsiteY8" fmla="*/ 14915 h 21600"/>
              <a:gd name="connsiteX9" fmla="*/ 14691 w 24069"/>
              <a:gd name="connsiteY9" fmla="*/ 13987 h 21600"/>
              <a:gd name="connsiteX10" fmla="*/ 5022 w 24069"/>
              <a:gd name="connsiteY10" fmla="*/ 11933 h 21600"/>
              <a:gd name="connsiteX11" fmla="*/ 10071 w 24069"/>
              <a:gd name="connsiteY11" fmla="*/ 8382 h 21600"/>
              <a:gd name="connsiteX12" fmla="*/ 0 w 24069"/>
              <a:gd name="connsiteY12" fmla="*/ 5532 h 21600"/>
              <a:gd name="connsiteX13" fmla="*/ 2469 w 24069"/>
              <a:gd name="connsiteY13" fmla="*/ 3890 h 21600"/>
              <a:gd name="connsiteX14" fmla="*/ 10941 w 24069"/>
              <a:gd name="connsiteY14" fmla="*/ 0 h 21600"/>
              <a:gd name="connsiteX0" fmla="*/ 10941 w 24069"/>
              <a:gd name="connsiteY0" fmla="*/ 1036 h 22636"/>
              <a:gd name="connsiteX1" fmla="*/ 18515 w 24069"/>
              <a:gd name="connsiteY1" fmla="*/ 4457 h 22636"/>
              <a:gd name="connsiteX2" fmla="*/ 15329 w 24069"/>
              <a:gd name="connsiteY2" fmla="*/ 7116 h 22636"/>
              <a:gd name="connsiteX3" fmla="*/ 13519 w 24069"/>
              <a:gd name="connsiteY3" fmla="*/ 7833 h 22636"/>
              <a:gd name="connsiteX4" fmla="*/ 21600 w 24069"/>
              <a:gd name="connsiteY4" fmla="*/ 9383 h 22636"/>
              <a:gd name="connsiteX5" fmla="*/ 19046 w 24069"/>
              <a:gd name="connsiteY5" fmla="*/ 13043 h 22636"/>
              <a:gd name="connsiteX6" fmla="*/ 17236 w 24069"/>
              <a:gd name="connsiteY6" fmla="*/ 13913 h 22636"/>
              <a:gd name="connsiteX7" fmla="*/ 24069 w 24069"/>
              <a:gd name="connsiteY7" fmla="*/ 22636 h 22636"/>
              <a:gd name="connsiteX8" fmla="*/ 12481 w 24069"/>
              <a:gd name="connsiteY8" fmla="*/ 15951 h 22636"/>
              <a:gd name="connsiteX9" fmla="*/ 14691 w 24069"/>
              <a:gd name="connsiteY9" fmla="*/ 15023 h 22636"/>
              <a:gd name="connsiteX10" fmla="*/ 5022 w 24069"/>
              <a:gd name="connsiteY10" fmla="*/ 12969 h 22636"/>
              <a:gd name="connsiteX11" fmla="*/ 10071 w 24069"/>
              <a:gd name="connsiteY11" fmla="*/ 9418 h 22636"/>
              <a:gd name="connsiteX12" fmla="*/ 0 w 24069"/>
              <a:gd name="connsiteY12" fmla="*/ 6568 h 22636"/>
              <a:gd name="connsiteX13" fmla="*/ 2469 w 24069"/>
              <a:gd name="connsiteY13" fmla="*/ 4926 h 22636"/>
              <a:gd name="connsiteX14" fmla="*/ 5555 w 24069"/>
              <a:gd name="connsiteY14" fmla="*/ 0 h 22636"/>
              <a:gd name="connsiteX15" fmla="*/ 10941 w 24069"/>
              <a:gd name="connsiteY15" fmla="*/ 1036 h 22636"/>
              <a:gd name="connsiteX0" fmla="*/ 10941 w 24686"/>
              <a:gd name="connsiteY0" fmla="*/ 1036 h 22636"/>
              <a:gd name="connsiteX1" fmla="*/ 18515 w 24686"/>
              <a:gd name="connsiteY1" fmla="*/ 4457 h 22636"/>
              <a:gd name="connsiteX2" fmla="*/ 15329 w 24686"/>
              <a:gd name="connsiteY2" fmla="*/ 7116 h 22636"/>
              <a:gd name="connsiteX3" fmla="*/ 13519 w 24686"/>
              <a:gd name="connsiteY3" fmla="*/ 7833 h 22636"/>
              <a:gd name="connsiteX4" fmla="*/ 21600 w 24686"/>
              <a:gd name="connsiteY4" fmla="*/ 9383 h 22636"/>
              <a:gd name="connsiteX5" fmla="*/ 19046 w 24686"/>
              <a:gd name="connsiteY5" fmla="*/ 13043 h 22636"/>
              <a:gd name="connsiteX6" fmla="*/ 17236 w 24686"/>
              <a:gd name="connsiteY6" fmla="*/ 13913 h 22636"/>
              <a:gd name="connsiteX7" fmla="*/ 24686 w 24686"/>
              <a:gd name="connsiteY7" fmla="*/ 18297 h 22636"/>
              <a:gd name="connsiteX8" fmla="*/ 24069 w 24686"/>
              <a:gd name="connsiteY8" fmla="*/ 22636 h 22636"/>
              <a:gd name="connsiteX9" fmla="*/ 12481 w 24686"/>
              <a:gd name="connsiteY9" fmla="*/ 15951 h 22636"/>
              <a:gd name="connsiteX10" fmla="*/ 14691 w 24686"/>
              <a:gd name="connsiteY10" fmla="*/ 15023 h 22636"/>
              <a:gd name="connsiteX11" fmla="*/ 5022 w 24686"/>
              <a:gd name="connsiteY11" fmla="*/ 12969 h 22636"/>
              <a:gd name="connsiteX12" fmla="*/ 10071 w 24686"/>
              <a:gd name="connsiteY12" fmla="*/ 9418 h 22636"/>
              <a:gd name="connsiteX13" fmla="*/ 0 w 24686"/>
              <a:gd name="connsiteY13" fmla="*/ 6568 h 22636"/>
              <a:gd name="connsiteX14" fmla="*/ 2469 w 24686"/>
              <a:gd name="connsiteY14" fmla="*/ 4926 h 22636"/>
              <a:gd name="connsiteX15" fmla="*/ 5555 w 24686"/>
              <a:gd name="connsiteY15" fmla="*/ 0 h 22636"/>
              <a:gd name="connsiteX16" fmla="*/ 10941 w 24686"/>
              <a:gd name="connsiteY16" fmla="*/ 1036 h 22636"/>
              <a:gd name="connsiteX0" fmla="*/ 10941 w 24686"/>
              <a:gd name="connsiteY0" fmla="*/ 1036 h 22636"/>
              <a:gd name="connsiteX1" fmla="*/ 18515 w 24686"/>
              <a:gd name="connsiteY1" fmla="*/ 4457 h 22636"/>
              <a:gd name="connsiteX2" fmla="*/ 15329 w 24686"/>
              <a:gd name="connsiteY2" fmla="*/ 7116 h 22636"/>
              <a:gd name="connsiteX3" fmla="*/ 13519 w 24686"/>
              <a:gd name="connsiteY3" fmla="*/ 7833 h 22636"/>
              <a:gd name="connsiteX4" fmla="*/ 21600 w 24686"/>
              <a:gd name="connsiteY4" fmla="*/ 9383 h 22636"/>
              <a:gd name="connsiteX5" fmla="*/ 19046 w 24686"/>
              <a:gd name="connsiteY5" fmla="*/ 13043 h 22636"/>
              <a:gd name="connsiteX6" fmla="*/ 17236 w 24686"/>
              <a:gd name="connsiteY6" fmla="*/ 13913 h 22636"/>
              <a:gd name="connsiteX7" fmla="*/ 24686 w 24686"/>
              <a:gd name="connsiteY7" fmla="*/ 18297 h 22636"/>
              <a:gd name="connsiteX8" fmla="*/ 24069 w 24686"/>
              <a:gd name="connsiteY8" fmla="*/ 22636 h 22636"/>
              <a:gd name="connsiteX9" fmla="*/ 13578 w 24686"/>
              <a:gd name="connsiteY9" fmla="*/ 19938 h 22636"/>
              <a:gd name="connsiteX10" fmla="*/ 12481 w 24686"/>
              <a:gd name="connsiteY10" fmla="*/ 15951 h 22636"/>
              <a:gd name="connsiteX11" fmla="*/ 14691 w 24686"/>
              <a:gd name="connsiteY11" fmla="*/ 15023 h 22636"/>
              <a:gd name="connsiteX12" fmla="*/ 5022 w 24686"/>
              <a:gd name="connsiteY12" fmla="*/ 12969 h 22636"/>
              <a:gd name="connsiteX13" fmla="*/ 10071 w 24686"/>
              <a:gd name="connsiteY13" fmla="*/ 9418 h 22636"/>
              <a:gd name="connsiteX14" fmla="*/ 0 w 24686"/>
              <a:gd name="connsiteY14" fmla="*/ 6568 h 22636"/>
              <a:gd name="connsiteX15" fmla="*/ 2469 w 24686"/>
              <a:gd name="connsiteY15" fmla="*/ 4926 h 22636"/>
              <a:gd name="connsiteX16" fmla="*/ 5555 w 24686"/>
              <a:gd name="connsiteY16" fmla="*/ 0 h 22636"/>
              <a:gd name="connsiteX17" fmla="*/ 10941 w 24686"/>
              <a:gd name="connsiteY17" fmla="*/ 1036 h 22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686" h="22636">
                <a:moveTo>
                  <a:pt x="10941" y="1036"/>
                </a:moveTo>
                <a:cubicBezTo>
                  <a:pt x="11614" y="2372"/>
                  <a:pt x="17842" y="3121"/>
                  <a:pt x="18515" y="4457"/>
                </a:cubicBezTo>
                <a:lnTo>
                  <a:pt x="15329" y="7116"/>
                </a:lnTo>
                <a:lnTo>
                  <a:pt x="13519" y="7833"/>
                </a:lnTo>
                <a:cubicBezTo>
                  <a:pt x="14773" y="9014"/>
                  <a:pt x="20346" y="8202"/>
                  <a:pt x="21600" y="9383"/>
                </a:cubicBezTo>
                <a:lnTo>
                  <a:pt x="19046" y="13043"/>
                </a:lnTo>
                <a:lnTo>
                  <a:pt x="17236" y="13913"/>
                </a:lnTo>
                <a:cubicBezTo>
                  <a:pt x="18279" y="15022"/>
                  <a:pt x="23643" y="17188"/>
                  <a:pt x="24686" y="18297"/>
                </a:cubicBezTo>
                <a:cubicBezTo>
                  <a:pt x="24480" y="19743"/>
                  <a:pt x="24275" y="21190"/>
                  <a:pt x="24069" y="22636"/>
                </a:cubicBezTo>
                <a:cubicBezTo>
                  <a:pt x="21806" y="21463"/>
                  <a:pt x="15841" y="21111"/>
                  <a:pt x="13578" y="19938"/>
                </a:cubicBezTo>
                <a:lnTo>
                  <a:pt x="12481" y="15951"/>
                </a:lnTo>
                <a:lnTo>
                  <a:pt x="14691" y="15023"/>
                </a:lnTo>
                <a:lnTo>
                  <a:pt x="5022" y="12969"/>
                </a:lnTo>
                <a:lnTo>
                  <a:pt x="10071" y="9418"/>
                </a:lnTo>
                <a:cubicBezTo>
                  <a:pt x="8360" y="8468"/>
                  <a:pt x="1711" y="7518"/>
                  <a:pt x="0" y="6568"/>
                </a:cubicBezTo>
                <a:lnTo>
                  <a:pt x="2469" y="4926"/>
                </a:lnTo>
                <a:cubicBezTo>
                  <a:pt x="3292" y="4457"/>
                  <a:pt x="4732" y="469"/>
                  <a:pt x="5555" y="0"/>
                </a:cubicBezTo>
                <a:lnTo>
                  <a:pt x="10941" y="1036"/>
                </a:lnTo>
                <a:close/>
              </a:path>
            </a:pathLst>
          </a:cu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13" name="Молния 10"/>
          <p:cNvSpPr/>
          <p:nvPr/>
        </p:nvSpPr>
        <p:spPr>
          <a:xfrm flipV="1">
            <a:off x="3767423" y="3509784"/>
            <a:ext cx="515160" cy="2485669"/>
          </a:xfrm>
          <a:custGeom>
            <a:avLst/>
            <a:gdLst>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10012 w 21600"/>
              <a:gd name="connsiteY6" fmla="*/ 14915 h 21600"/>
              <a:gd name="connsiteX7" fmla="*/ 12222 w 21600"/>
              <a:gd name="connsiteY7" fmla="*/ 13987 h 21600"/>
              <a:gd name="connsiteX8" fmla="*/ 5022 w 21600"/>
              <a:gd name="connsiteY8" fmla="*/ 9705 h 21600"/>
              <a:gd name="connsiteX9" fmla="*/ 7602 w 21600"/>
              <a:gd name="connsiteY9" fmla="*/ 8382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10012 w 21600"/>
              <a:gd name="connsiteY6" fmla="*/ 14915 h 21600"/>
              <a:gd name="connsiteX7" fmla="*/ 12222 w 21600"/>
              <a:gd name="connsiteY7" fmla="*/ 13987 h 21600"/>
              <a:gd name="connsiteX8" fmla="*/ 2553 w 21600"/>
              <a:gd name="connsiteY8" fmla="*/ 11933 h 21600"/>
              <a:gd name="connsiteX9" fmla="*/ 7602 w 21600"/>
              <a:gd name="connsiteY9" fmla="*/ 8382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9131 w 21600"/>
              <a:gd name="connsiteY3" fmla="*/ 8347 h 21600"/>
              <a:gd name="connsiteX4" fmla="*/ 16577 w 21600"/>
              <a:gd name="connsiteY4" fmla="*/ 12007 h 21600"/>
              <a:gd name="connsiteX5" fmla="*/ 14767 w 21600"/>
              <a:gd name="connsiteY5" fmla="*/ 12877 h 21600"/>
              <a:gd name="connsiteX6" fmla="*/ 21600 w 21600"/>
              <a:gd name="connsiteY6" fmla="*/ 21600 h 21600"/>
              <a:gd name="connsiteX7" fmla="*/ 10012 w 21600"/>
              <a:gd name="connsiteY7" fmla="*/ 14915 h 21600"/>
              <a:gd name="connsiteX8" fmla="*/ 12222 w 21600"/>
              <a:gd name="connsiteY8" fmla="*/ 13987 h 21600"/>
              <a:gd name="connsiteX9" fmla="*/ 2553 w 21600"/>
              <a:gd name="connsiteY9" fmla="*/ 11933 h 21600"/>
              <a:gd name="connsiteX10" fmla="*/ 7602 w 21600"/>
              <a:gd name="connsiteY10" fmla="*/ 8382 h 21600"/>
              <a:gd name="connsiteX11" fmla="*/ 0 w 21600"/>
              <a:gd name="connsiteY11" fmla="*/ 3890 h 21600"/>
              <a:gd name="connsiteX12" fmla="*/ 8472 w 21600"/>
              <a:gd name="connsiteY12" fmla="*/ 0 h 21600"/>
              <a:gd name="connsiteX0" fmla="*/ 10941 w 24069"/>
              <a:gd name="connsiteY0" fmla="*/ 0 h 21600"/>
              <a:gd name="connsiteX1" fmla="*/ 15329 w 24069"/>
              <a:gd name="connsiteY1" fmla="*/ 6080 h 21600"/>
              <a:gd name="connsiteX2" fmla="*/ 13519 w 24069"/>
              <a:gd name="connsiteY2" fmla="*/ 6797 h 21600"/>
              <a:gd name="connsiteX3" fmla="*/ 21600 w 24069"/>
              <a:gd name="connsiteY3" fmla="*/ 8347 h 21600"/>
              <a:gd name="connsiteX4" fmla="*/ 19046 w 24069"/>
              <a:gd name="connsiteY4" fmla="*/ 12007 h 21600"/>
              <a:gd name="connsiteX5" fmla="*/ 17236 w 24069"/>
              <a:gd name="connsiteY5" fmla="*/ 12877 h 21600"/>
              <a:gd name="connsiteX6" fmla="*/ 24069 w 24069"/>
              <a:gd name="connsiteY6" fmla="*/ 21600 h 21600"/>
              <a:gd name="connsiteX7" fmla="*/ 12481 w 24069"/>
              <a:gd name="connsiteY7" fmla="*/ 14915 h 21600"/>
              <a:gd name="connsiteX8" fmla="*/ 14691 w 24069"/>
              <a:gd name="connsiteY8" fmla="*/ 13987 h 21600"/>
              <a:gd name="connsiteX9" fmla="*/ 5022 w 24069"/>
              <a:gd name="connsiteY9" fmla="*/ 11933 h 21600"/>
              <a:gd name="connsiteX10" fmla="*/ 10071 w 24069"/>
              <a:gd name="connsiteY10" fmla="*/ 8382 h 21600"/>
              <a:gd name="connsiteX11" fmla="*/ 0 w 24069"/>
              <a:gd name="connsiteY11" fmla="*/ 5532 h 21600"/>
              <a:gd name="connsiteX12" fmla="*/ 2469 w 24069"/>
              <a:gd name="connsiteY12" fmla="*/ 3890 h 21600"/>
              <a:gd name="connsiteX13" fmla="*/ 10941 w 24069"/>
              <a:gd name="connsiteY13" fmla="*/ 0 h 21600"/>
              <a:gd name="connsiteX0" fmla="*/ 10941 w 24069"/>
              <a:gd name="connsiteY0" fmla="*/ 0 h 21600"/>
              <a:gd name="connsiteX1" fmla="*/ 18515 w 24069"/>
              <a:gd name="connsiteY1" fmla="*/ 3421 h 21600"/>
              <a:gd name="connsiteX2" fmla="*/ 15329 w 24069"/>
              <a:gd name="connsiteY2" fmla="*/ 6080 h 21600"/>
              <a:gd name="connsiteX3" fmla="*/ 13519 w 24069"/>
              <a:gd name="connsiteY3" fmla="*/ 6797 h 21600"/>
              <a:gd name="connsiteX4" fmla="*/ 21600 w 24069"/>
              <a:gd name="connsiteY4" fmla="*/ 8347 h 21600"/>
              <a:gd name="connsiteX5" fmla="*/ 19046 w 24069"/>
              <a:gd name="connsiteY5" fmla="*/ 12007 h 21600"/>
              <a:gd name="connsiteX6" fmla="*/ 17236 w 24069"/>
              <a:gd name="connsiteY6" fmla="*/ 12877 h 21600"/>
              <a:gd name="connsiteX7" fmla="*/ 24069 w 24069"/>
              <a:gd name="connsiteY7" fmla="*/ 21600 h 21600"/>
              <a:gd name="connsiteX8" fmla="*/ 12481 w 24069"/>
              <a:gd name="connsiteY8" fmla="*/ 14915 h 21600"/>
              <a:gd name="connsiteX9" fmla="*/ 14691 w 24069"/>
              <a:gd name="connsiteY9" fmla="*/ 13987 h 21600"/>
              <a:gd name="connsiteX10" fmla="*/ 5022 w 24069"/>
              <a:gd name="connsiteY10" fmla="*/ 11933 h 21600"/>
              <a:gd name="connsiteX11" fmla="*/ 10071 w 24069"/>
              <a:gd name="connsiteY11" fmla="*/ 8382 h 21600"/>
              <a:gd name="connsiteX12" fmla="*/ 0 w 24069"/>
              <a:gd name="connsiteY12" fmla="*/ 5532 h 21600"/>
              <a:gd name="connsiteX13" fmla="*/ 2469 w 24069"/>
              <a:gd name="connsiteY13" fmla="*/ 3890 h 21600"/>
              <a:gd name="connsiteX14" fmla="*/ 10941 w 24069"/>
              <a:gd name="connsiteY14" fmla="*/ 0 h 21600"/>
              <a:gd name="connsiteX0" fmla="*/ 10941 w 24069"/>
              <a:gd name="connsiteY0" fmla="*/ 1036 h 22636"/>
              <a:gd name="connsiteX1" fmla="*/ 18515 w 24069"/>
              <a:gd name="connsiteY1" fmla="*/ 4457 h 22636"/>
              <a:gd name="connsiteX2" fmla="*/ 15329 w 24069"/>
              <a:gd name="connsiteY2" fmla="*/ 7116 h 22636"/>
              <a:gd name="connsiteX3" fmla="*/ 13519 w 24069"/>
              <a:gd name="connsiteY3" fmla="*/ 7833 h 22636"/>
              <a:gd name="connsiteX4" fmla="*/ 21600 w 24069"/>
              <a:gd name="connsiteY4" fmla="*/ 9383 h 22636"/>
              <a:gd name="connsiteX5" fmla="*/ 19046 w 24069"/>
              <a:gd name="connsiteY5" fmla="*/ 13043 h 22636"/>
              <a:gd name="connsiteX6" fmla="*/ 17236 w 24069"/>
              <a:gd name="connsiteY6" fmla="*/ 13913 h 22636"/>
              <a:gd name="connsiteX7" fmla="*/ 24069 w 24069"/>
              <a:gd name="connsiteY7" fmla="*/ 22636 h 22636"/>
              <a:gd name="connsiteX8" fmla="*/ 12481 w 24069"/>
              <a:gd name="connsiteY8" fmla="*/ 15951 h 22636"/>
              <a:gd name="connsiteX9" fmla="*/ 14691 w 24069"/>
              <a:gd name="connsiteY9" fmla="*/ 15023 h 22636"/>
              <a:gd name="connsiteX10" fmla="*/ 5022 w 24069"/>
              <a:gd name="connsiteY10" fmla="*/ 12969 h 22636"/>
              <a:gd name="connsiteX11" fmla="*/ 10071 w 24069"/>
              <a:gd name="connsiteY11" fmla="*/ 9418 h 22636"/>
              <a:gd name="connsiteX12" fmla="*/ 0 w 24069"/>
              <a:gd name="connsiteY12" fmla="*/ 6568 h 22636"/>
              <a:gd name="connsiteX13" fmla="*/ 2469 w 24069"/>
              <a:gd name="connsiteY13" fmla="*/ 4926 h 22636"/>
              <a:gd name="connsiteX14" fmla="*/ 5555 w 24069"/>
              <a:gd name="connsiteY14" fmla="*/ 0 h 22636"/>
              <a:gd name="connsiteX15" fmla="*/ 10941 w 24069"/>
              <a:gd name="connsiteY15" fmla="*/ 1036 h 22636"/>
              <a:gd name="connsiteX0" fmla="*/ 10941 w 24686"/>
              <a:gd name="connsiteY0" fmla="*/ 1036 h 22636"/>
              <a:gd name="connsiteX1" fmla="*/ 18515 w 24686"/>
              <a:gd name="connsiteY1" fmla="*/ 4457 h 22636"/>
              <a:gd name="connsiteX2" fmla="*/ 15329 w 24686"/>
              <a:gd name="connsiteY2" fmla="*/ 7116 h 22636"/>
              <a:gd name="connsiteX3" fmla="*/ 13519 w 24686"/>
              <a:gd name="connsiteY3" fmla="*/ 7833 h 22636"/>
              <a:gd name="connsiteX4" fmla="*/ 21600 w 24686"/>
              <a:gd name="connsiteY4" fmla="*/ 9383 h 22636"/>
              <a:gd name="connsiteX5" fmla="*/ 19046 w 24686"/>
              <a:gd name="connsiteY5" fmla="*/ 13043 h 22636"/>
              <a:gd name="connsiteX6" fmla="*/ 17236 w 24686"/>
              <a:gd name="connsiteY6" fmla="*/ 13913 h 22636"/>
              <a:gd name="connsiteX7" fmla="*/ 24686 w 24686"/>
              <a:gd name="connsiteY7" fmla="*/ 18297 h 22636"/>
              <a:gd name="connsiteX8" fmla="*/ 24069 w 24686"/>
              <a:gd name="connsiteY8" fmla="*/ 22636 h 22636"/>
              <a:gd name="connsiteX9" fmla="*/ 12481 w 24686"/>
              <a:gd name="connsiteY9" fmla="*/ 15951 h 22636"/>
              <a:gd name="connsiteX10" fmla="*/ 14691 w 24686"/>
              <a:gd name="connsiteY10" fmla="*/ 15023 h 22636"/>
              <a:gd name="connsiteX11" fmla="*/ 5022 w 24686"/>
              <a:gd name="connsiteY11" fmla="*/ 12969 h 22636"/>
              <a:gd name="connsiteX12" fmla="*/ 10071 w 24686"/>
              <a:gd name="connsiteY12" fmla="*/ 9418 h 22636"/>
              <a:gd name="connsiteX13" fmla="*/ 0 w 24686"/>
              <a:gd name="connsiteY13" fmla="*/ 6568 h 22636"/>
              <a:gd name="connsiteX14" fmla="*/ 2469 w 24686"/>
              <a:gd name="connsiteY14" fmla="*/ 4926 h 22636"/>
              <a:gd name="connsiteX15" fmla="*/ 5555 w 24686"/>
              <a:gd name="connsiteY15" fmla="*/ 0 h 22636"/>
              <a:gd name="connsiteX16" fmla="*/ 10941 w 24686"/>
              <a:gd name="connsiteY16" fmla="*/ 1036 h 22636"/>
              <a:gd name="connsiteX0" fmla="*/ 10941 w 24686"/>
              <a:gd name="connsiteY0" fmla="*/ 1036 h 22636"/>
              <a:gd name="connsiteX1" fmla="*/ 18515 w 24686"/>
              <a:gd name="connsiteY1" fmla="*/ 4457 h 22636"/>
              <a:gd name="connsiteX2" fmla="*/ 15329 w 24686"/>
              <a:gd name="connsiteY2" fmla="*/ 7116 h 22636"/>
              <a:gd name="connsiteX3" fmla="*/ 13519 w 24686"/>
              <a:gd name="connsiteY3" fmla="*/ 7833 h 22636"/>
              <a:gd name="connsiteX4" fmla="*/ 21600 w 24686"/>
              <a:gd name="connsiteY4" fmla="*/ 9383 h 22636"/>
              <a:gd name="connsiteX5" fmla="*/ 19046 w 24686"/>
              <a:gd name="connsiteY5" fmla="*/ 13043 h 22636"/>
              <a:gd name="connsiteX6" fmla="*/ 17236 w 24686"/>
              <a:gd name="connsiteY6" fmla="*/ 13913 h 22636"/>
              <a:gd name="connsiteX7" fmla="*/ 24686 w 24686"/>
              <a:gd name="connsiteY7" fmla="*/ 18297 h 22636"/>
              <a:gd name="connsiteX8" fmla="*/ 24069 w 24686"/>
              <a:gd name="connsiteY8" fmla="*/ 22636 h 22636"/>
              <a:gd name="connsiteX9" fmla="*/ 13578 w 24686"/>
              <a:gd name="connsiteY9" fmla="*/ 19938 h 22636"/>
              <a:gd name="connsiteX10" fmla="*/ 12481 w 24686"/>
              <a:gd name="connsiteY10" fmla="*/ 15951 h 22636"/>
              <a:gd name="connsiteX11" fmla="*/ 14691 w 24686"/>
              <a:gd name="connsiteY11" fmla="*/ 15023 h 22636"/>
              <a:gd name="connsiteX12" fmla="*/ 5022 w 24686"/>
              <a:gd name="connsiteY12" fmla="*/ 12969 h 22636"/>
              <a:gd name="connsiteX13" fmla="*/ 10071 w 24686"/>
              <a:gd name="connsiteY13" fmla="*/ 9418 h 22636"/>
              <a:gd name="connsiteX14" fmla="*/ 0 w 24686"/>
              <a:gd name="connsiteY14" fmla="*/ 6568 h 22636"/>
              <a:gd name="connsiteX15" fmla="*/ 2469 w 24686"/>
              <a:gd name="connsiteY15" fmla="*/ 4926 h 22636"/>
              <a:gd name="connsiteX16" fmla="*/ 5555 w 24686"/>
              <a:gd name="connsiteY16" fmla="*/ 0 h 22636"/>
              <a:gd name="connsiteX17" fmla="*/ 10941 w 24686"/>
              <a:gd name="connsiteY17" fmla="*/ 1036 h 22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686" h="22636">
                <a:moveTo>
                  <a:pt x="10941" y="1036"/>
                </a:moveTo>
                <a:cubicBezTo>
                  <a:pt x="11614" y="2372"/>
                  <a:pt x="17842" y="3121"/>
                  <a:pt x="18515" y="4457"/>
                </a:cubicBezTo>
                <a:lnTo>
                  <a:pt x="15329" y="7116"/>
                </a:lnTo>
                <a:lnTo>
                  <a:pt x="13519" y="7833"/>
                </a:lnTo>
                <a:cubicBezTo>
                  <a:pt x="14773" y="9014"/>
                  <a:pt x="20346" y="8202"/>
                  <a:pt x="21600" y="9383"/>
                </a:cubicBezTo>
                <a:lnTo>
                  <a:pt x="19046" y="13043"/>
                </a:lnTo>
                <a:lnTo>
                  <a:pt x="17236" y="13913"/>
                </a:lnTo>
                <a:cubicBezTo>
                  <a:pt x="18279" y="15022"/>
                  <a:pt x="23643" y="17188"/>
                  <a:pt x="24686" y="18297"/>
                </a:cubicBezTo>
                <a:cubicBezTo>
                  <a:pt x="24480" y="19743"/>
                  <a:pt x="24275" y="21190"/>
                  <a:pt x="24069" y="22636"/>
                </a:cubicBezTo>
                <a:cubicBezTo>
                  <a:pt x="21806" y="21463"/>
                  <a:pt x="15841" y="21111"/>
                  <a:pt x="13578" y="19938"/>
                </a:cubicBezTo>
                <a:lnTo>
                  <a:pt x="12481" y="15951"/>
                </a:lnTo>
                <a:lnTo>
                  <a:pt x="14691" y="15023"/>
                </a:lnTo>
                <a:lnTo>
                  <a:pt x="5022" y="12969"/>
                </a:lnTo>
                <a:lnTo>
                  <a:pt x="10071" y="9418"/>
                </a:lnTo>
                <a:cubicBezTo>
                  <a:pt x="8360" y="8468"/>
                  <a:pt x="1711" y="7518"/>
                  <a:pt x="0" y="6568"/>
                </a:cubicBezTo>
                <a:lnTo>
                  <a:pt x="2469" y="4926"/>
                </a:lnTo>
                <a:cubicBezTo>
                  <a:pt x="3292" y="4457"/>
                  <a:pt x="4732" y="469"/>
                  <a:pt x="5555" y="0"/>
                </a:cubicBezTo>
                <a:lnTo>
                  <a:pt x="10941" y="1036"/>
                </a:lnTo>
                <a:close/>
              </a:path>
            </a:pathLst>
          </a:cu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14" name="Молния 10"/>
          <p:cNvSpPr/>
          <p:nvPr/>
        </p:nvSpPr>
        <p:spPr>
          <a:xfrm flipH="1" flipV="1">
            <a:off x="3283535" y="3445669"/>
            <a:ext cx="515160" cy="2485669"/>
          </a:xfrm>
          <a:custGeom>
            <a:avLst/>
            <a:gdLst>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10012 w 21600"/>
              <a:gd name="connsiteY6" fmla="*/ 14915 h 21600"/>
              <a:gd name="connsiteX7" fmla="*/ 12222 w 21600"/>
              <a:gd name="connsiteY7" fmla="*/ 13987 h 21600"/>
              <a:gd name="connsiteX8" fmla="*/ 5022 w 21600"/>
              <a:gd name="connsiteY8" fmla="*/ 9705 h 21600"/>
              <a:gd name="connsiteX9" fmla="*/ 7602 w 21600"/>
              <a:gd name="connsiteY9" fmla="*/ 8382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10012 w 21600"/>
              <a:gd name="connsiteY6" fmla="*/ 14915 h 21600"/>
              <a:gd name="connsiteX7" fmla="*/ 12222 w 21600"/>
              <a:gd name="connsiteY7" fmla="*/ 13987 h 21600"/>
              <a:gd name="connsiteX8" fmla="*/ 2553 w 21600"/>
              <a:gd name="connsiteY8" fmla="*/ 11933 h 21600"/>
              <a:gd name="connsiteX9" fmla="*/ 7602 w 21600"/>
              <a:gd name="connsiteY9" fmla="*/ 8382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9131 w 21600"/>
              <a:gd name="connsiteY3" fmla="*/ 8347 h 21600"/>
              <a:gd name="connsiteX4" fmla="*/ 16577 w 21600"/>
              <a:gd name="connsiteY4" fmla="*/ 12007 h 21600"/>
              <a:gd name="connsiteX5" fmla="*/ 14767 w 21600"/>
              <a:gd name="connsiteY5" fmla="*/ 12877 h 21600"/>
              <a:gd name="connsiteX6" fmla="*/ 21600 w 21600"/>
              <a:gd name="connsiteY6" fmla="*/ 21600 h 21600"/>
              <a:gd name="connsiteX7" fmla="*/ 10012 w 21600"/>
              <a:gd name="connsiteY7" fmla="*/ 14915 h 21600"/>
              <a:gd name="connsiteX8" fmla="*/ 12222 w 21600"/>
              <a:gd name="connsiteY8" fmla="*/ 13987 h 21600"/>
              <a:gd name="connsiteX9" fmla="*/ 2553 w 21600"/>
              <a:gd name="connsiteY9" fmla="*/ 11933 h 21600"/>
              <a:gd name="connsiteX10" fmla="*/ 7602 w 21600"/>
              <a:gd name="connsiteY10" fmla="*/ 8382 h 21600"/>
              <a:gd name="connsiteX11" fmla="*/ 0 w 21600"/>
              <a:gd name="connsiteY11" fmla="*/ 3890 h 21600"/>
              <a:gd name="connsiteX12" fmla="*/ 8472 w 21600"/>
              <a:gd name="connsiteY12" fmla="*/ 0 h 21600"/>
              <a:gd name="connsiteX0" fmla="*/ 10941 w 24069"/>
              <a:gd name="connsiteY0" fmla="*/ 0 h 21600"/>
              <a:gd name="connsiteX1" fmla="*/ 15329 w 24069"/>
              <a:gd name="connsiteY1" fmla="*/ 6080 h 21600"/>
              <a:gd name="connsiteX2" fmla="*/ 13519 w 24069"/>
              <a:gd name="connsiteY2" fmla="*/ 6797 h 21600"/>
              <a:gd name="connsiteX3" fmla="*/ 21600 w 24069"/>
              <a:gd name="connsiteY3" fmla="*/ 8347 h 21600"/>
              <a:gd name="connsiteX4" fmla="*/ 19046 w 24069"/>
              <a:gd name="connsiteY4" fmla="*/ 12007 h 21600"/>
              <a:gd name="connsiteX5" fmla="*/ 17236 w 24069"/>
              <a:gd name="connsiteY5" fmla="*/ 12877 h 21600"/>
              <a:gd name="connsiteX6" fmla="*/ 24069 w 24069"/>
              <a:gd name="connsiteY6" fmla="*/ 21600 h 21600"/>
              <a:gd name="connsiteX7" fmla="*/ 12481 w 24069"/>
              <a:gd name="connsiteY7" fmla="*/ 14915 h 21600"/>
              <a:gd name="connsiteX8" fmla="*/ 14691 w 24069"/>
              <a:gd name="connsiteY8" fmla="*/ 13987 h 21600"/>
              <a:gd name="connsiteX9" fmla="*/ 5022 w 24069"/>
              <a:gd name="connsiteY9" fmla="*/ 11933 h 21600"/>
              <a:gd name="connsiteX10" fmla="*/ 10071 w 24069"/>
              <a:gd name="connsiteY10" fmla="*/ 8382 h 21600"/>
              <a:gd name="connsiteX11" fmla="*/ 0 w 24069"/>
              <a:gd name="connsiteY11" fmla="*/ 5532 h 21600"/>
              <a:gd name="connsiteX12" fmla="*/ 2469 w 24069"/>
              <a:gd name="connsiteY12" fmla="*/ 3890 h 21600"/>
              <a:gd name="connsiteX13" fmla="*/ 10941 w 24069"/>
              <a:gd name="connsiteY13" fmla="*/ 0 h 21600"/>
              <a:gd name="connsiteX0" fmla="*/ 10941 w 24069"/>
              <a:gd name="connsiteY0" fmla="*/ 0 h 21600"/>
              <a:gd name="connsiteX1" fmla="*/ 18515 w 24069"/>
              <a:gd name="connsiteY1" fmla="*/ 3421 h 21600"/>
              <a:gd name="connsiteX2" fmla="*/ 15329 w 24069"/>
              <a:gd name="connsiteY2" fmla="*/ 6080 h 21600"/>
              <a:gd name="connsiteX3" fmla="*/ 13519 w 24069"/>
              <a:gd name="connsiteY3" fmla="*/ 6797 h 21600"/>
              <a:gd name="connsiteX4" fmla="*/ 21600 w 24069"/>
              <a:gd name="connsiteY4" fmla="*/ 8347 h 21600"/>
              <a:gd name="connsiteX5" fmla="*/ 19046 w 24069"/>
              <a:gd name="connsiteY5" fmla="*/ 12007 h 21600"/>
              <a:gd name="connsiteX6" fmla="*/ 17236 w 24069"/>
              <a:gd name="connsiteY6" fmla="*/ 12877 h 21600"/>
              <a:gd name="connsiteX7" fmla="*/ 24069 w 24069"/>
              <a:gd name="connsiteY7" fmla="*/ 21600 h 21600"/>
              <a:gd name="connsiteX8" fmla="*/ 12481 w 24069"/>
              <a:gd name="connsiteY8" fmla="*/ 14915 h 21600"/>
              <a:gd name="connsiteX9" fmla="*/ 14691 w 24069"/>
              <a:gd name="connsiteY9" fmla="*/ 13987 h 21600"/>
              <a:gd name="connsiteX10" fmla="*/ 5022 w 24069"/>
              <a:gd name="connsiteY10" fmla="*/ 11933 h 21600"/>
              <a:gd name="connsiteX11" fmla="*/ 10071 w 24069"/>
              <a:gd name="connsiteY11" fmla="*/ 8382 h 21600"/>
              <a:gd name="connsiteX12" fmla="*/ 0 w 24069"/>
              <a:gd name="connsiteY12" fmla="*/ 5532 h 21600"/>
              <a:gd name="connsiteX13" fmla="*/ 2469 w 24069"/>
              <a:gd name="connsiteY13" fmla="*/ 3890 h 21600"/>
              <a:gd name="connsiteX14" fmla="*/ 10941 w 24069"/>
              <a:gd name="connsiteY14" fmla="*/ 0 h 21600"/>
              <a:gd name="connsiteX0" fmla="*/ 10941 w 24069"/>
              <a:gd name="connsiteY0" fmla="*/ 1036 h 22636"/>
              <a:gd name="connsiteX1" fmla="*/ 18515 w 24069"/>
              <a:gd name="connsiteY1" fmla="*/ 4457 h 22636"/>
              <a:gd name="connsiteX2" fmla="*/ 15329 w 24069"/>
              <a:gd name="connsiteY2" fmla="*/ 7116 h 22636"/>
              <a:gd name="connsiteX3" fmla="*/ 13519 w 24069"/>
              <a:gd name="connsiteY3" fmla="*/ 7833 h 22636"/>
              <a:gd name="connsiteX4" fmla="*/ 21600 w 24069"/>
              <a:gd name="connsiteY4" fmla="*/ 9383 h 22636"/>
              <a:gd name="connsiteX5" fmla="*/ 19046 w 24069"/>
              <a:gd name="connsiteY5" fmla="*/ 13043 h 22636"/>
              <a:gd name="connsiteX6" fmla="*/ 17236 w 24069"/>
              <a:gd name="connsiteY6" fmla="*/ 13913 h 22636"/>
              <a:gd name="connsiteX7" fmla="*/ 24069 w 24069"/>
              <a:gd name="connsiteY7" fmla="*/ 22636 h 22636"/>
              <a:gd name="connsiteX8" fmla="*/ 12481 w 24069"/>
              <a:gd name="connsiteY8" fmla="*/ 15951 h 22636"/>
              <a:gd name="connsiteX9" fmla="*/ 14691 w 24069"/>
              <a:gd name="connsiteY9" fmla="*/ 15023 h 22636"/>
              <a:gd name="connsiteX10" fmla="*/ 5022 w 24069"/>
              <a:gd name="connsiteY10" fmla="*/ 12969 h 22636"/>
              <a:gd name="connsiteX11" fmla="*/ 10071 w 24069"/>
              <a:gd name="connsiteY11" fmla="*/ 9418 h 22636"/>
              <a:gd name="connsiteX12" fmla="*/ 0 w 24069"/>
              <a:gd name="connsiteY12" fmla="*/ 6568 h 22636"/>
              <a:gd name="connsiteX13" fmla="*/ 2469 w 24069"/>
              <a:gd name="connsiteY13" fmla="*/ 4926 h 22636"/>
              <a:gd name="connsiteX14" fmla="*/ 5555 w 24069"/>
              <a:gd name="connsiteY14" fmla="*/ 0 h 22636"/>
              <a:gd name="connsiteX15" fmla="*/ 10941 w 24069"/>
              <a:gd name="connsiteY15" fmla="*/ 1036 h 22636"/>
              <a:gd name="connsiteX0" fmla="*/ 10941 w 24686"/>
              <a:gd name="connsiteY0" fmla="*/ 1036 h 22636"/>
              <a:gd name="connsiteX1" fmla="*/ 18515 w 24686"/>
              <a:gd name="connsiteY1" fmla="*/ 4457 h 22636"/>
              <a:gd name="connsiteX2" fmla="*/ 15329 w 24686"/>
              <a:gd name="connsiteY2" fmla="*/ 7116 h 22636"/>
              <a:gd name="connsiteX3" fmla="*/ 13519 w 24686"/>
              <a:gd name="connsiteY3" fmla="*/ 7833 h 22636"/>
              <a:gd name="connsiteX4" fmla="*/ 21600 w 24686"/>
              <a:gd name="connsiteY4" fmla="*/ 9383 h 22636"/>
              <a:gd name="connsiteX5" fmla="*/ 19046 w 24686"/>
              <a:gd name="connsiteY5" fmla="*/ 13043 h 22636"/>
              <a:gd name="connsiteX6" fmla="*/ 17236 w 24686"/>
              <a:gd name="connsiteY6" fmla="*/ 13913 h 22636"/>
              <a:gd name="connsiteX7" fmla="*/ 24686 w 24686"/>
              <a:gd name="connsiteY7" fmla="*/ 18297 h 22636"/>
              <a:gd name="connsiteX8" fmla="*/ 24069 w 24686"/>
              <a:gd name="connsiteY8" fmla="*/ 22636 h 22636"/>
              <a:gd name="connsiteX9" fmla="*/ 12481 w 24686"/>
              <a:gd name="connsiteY9" fmla="*/ 15951 h 22636"/>
              <a:gd name="connsiteX10" fmla="*/ 14691 w 24686"/>
              <a:gd name="connsiteY10" fmla="*/ 15023 h 22636"/>
              <a:gd name="connsiteX11" fmla="*/ 5022 w 24686"/>
              <a:gd name="connsiteY11" fmla="*/ 12969 h 22636"/>
              <a:gd name="connsiteX12" fmla="*/ 10071 w 24686"/>
              <a:gd name="connsiteY12" fmla="*/ 9418 h 22636"/>
              <a:gd name="connsiteX13" fmla="*/ 0 w 24686"/>
              <a:gd name="connsiteY13" fmla="*/ 6568 h 22636"/>
              <a:gd name="connsiteX14" fmla="*/ 2469 w 24686"/>
              <a:gd name="connsiteY14" fmla="*/ 4926 h 22636"/>
              <a:gd name="connsiteX15" fmla="*/ 5555 w 24686"/>
              <a:gd name="connsiteY15" fmla="*/ 0 h 22636"/>
              <a:gd name="connsiteX16" fmla="*/ 10941 w 24686"/>
              <a:gd name="connsiteY16" fmla="*/ 1036 h 22636"/>
              <a:gd name="connsiteX0" fmla="*/ 10941 w 24686"/>
              <a:gd name="connsiteY0" fmla="*/ 1036 h 22636"/>
              <a:gd name="connsiteX1" fmla="*/ 18515 w 24686"/>
              <a:gd name="connsiteY1" fmla="*/ 4457 h 22636"/>
              <a:gd name="connsiteX2" fmla="*/ 15329 w 24686"/>
              <a:gd name="connsiteY2" fmla="*/ 7116 h 22636"/>
              <a:gd name="connsiteX3" fmla="*/ 13519 w 24686"/>
              <a:gd name="connsiteY3" fmla="*/ 7833 h 22636"/>
              <a:gd name="connsiteX4" fmla="*/ 21600 w 24686"/>
              <a:gd name="connsiteY4" fmla="*/ 9383 h 22636"/>
              <a:gd name="connsiteX5" fmla="*/ 19046 w 24686"/>
              <a:gd name="connsiteY5" fmla="*/ 13043 h 22636"/>
              <a:gd name="connsiteX6" fmla="*/ 17236 w 24686"/>
              <a:gd name="connsiteY6" fmla="*/ 13913 h 22636"/>
              <a:gd name="connsiteX7" fmla="*/ 24686 w 24686"/>
              <a:gd name="connsiteY7" fmla="*/ 18297 h 22636"/>
              <a:gd name="connsiteX8" fmla="*/ 24069 w 24686"/>
              <a:gd name="connsiteY8" fmla="*/ 22636 h 22636"/>
              <a:gd name="connsiteX9" fmla="*/ 13578 w 24686"/>
              <a:gd name="connsiteY9" fmla="*/ 19938 h 22636"/>
              <a:gd name="connsiteX10" fmla="*/ 12481 w 24686"/>
              <a:gd name="connsiteY10" fmla="*/ 15951 h 22636"/>
              <a:gd name="connsiteX11" fmla="*/ 14691 w 24686"/>
              <a:gd name="connsiteY11" fmla="*/ 15023 h 22636"/>
              <a:gd name="connsiteX12" fmla="*/ 5022 w 24686"/>
              <a:gd name="connsiteY12" fmla="*/ 12969 h 22636"/>
              <a:gd name="connsiteX13" fmla="*/ 10071 w 24686"/>
              <a:gd name="connsiteY13" fmla="*/ 9418 h 22636"/>
              <a:gd name="connsiteX14" fmla="*/ 0 w 24686"/>
              <a:gd name="connsiteY14" fmla="*/ 6568 h 22636"/>
              <a:gd name="connsiteX15" fmla="*/ 2469 w 24686"/>
              <a:gd name="connsiteY15" fmla="*/ 4926 h 22636"/>
              <a:gd name="connsiteX16" fmla="*/ 5555 w 24686"/>
              <a:gd name="connsiteY16" fmla="*/ 0 h 22636"/>
              <a:gd name="connsiteX17" fmla="*/ 10941 w 24686"/>
              <a:gd name="connsiteY17" fmla="*/ 1036 h 22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686" h="22636">
                <a:moveTo>
                  <a:pt x="10941" y="1036"/>
                </a:moveTo>
                <a:cubicBezTo>
                  <a:pt x="11614" y="2372"/>
                  <a:pt x="17842" y="3121"/>
                  <a:pt x="18515" y="4457"/>
                </a:cubicBezTo>
                <a:lnTo>
                  <a:pt x="15329" y="7116"/>
                </a:lnTo>
                <a:lnTo>
                  <a:pt x="13519" y="7833"/>
                </a:lnTo>
                <a:cubicBezTo>
                  <a:pt x="14773" y="9014"/>
                  <a:pt x="20346" y="8202"/>
                  <a:pt x="21600" y="9383"/>
                </a:cubicBezTo>
                <a:lnTo>
                  <a:pt x="19046" y="13043"/>
                </a:lnTo>
                <a:lnTo>
                  <a:pt x="17236" y="13913"/>
                </a:lnTo>
                <a:cubicBezTo>
                  <a:pt x="18279" y="15022"/>
                  <a:pt x="23643" y="17188"/>
                  <a:pt x="24686" y="18297"/>
                </a:cubicBezTo>
                <a:cubicBezTo>
                  <a:pt x="24480" y="19743"/>
                  <a:pt x="24275" y="21190"/>
                  <a:pt x="24069" y="22636"/>
                </a:cubicBezTo>
                <a:cubicBezTo>
                  <a:pt x="21806" y="21463"/>
                  <a:pt x="15841" y="21111"/>
                  <a:pt x="13578" y="19938"/>
                </a:cubicBezTo>
                <a:lnTo>
                  <a:pt x="12481" y="15951"/>
                </a:lnTo>
                <a:lnTo>
                  <a:pt x="14691" y="15023"/>
                </a:lnTo>
                <a:lnTo>
                  <a:pt x="5022" y="12969"/>
                </a:lnTo>
                <a:lnTo>
                  <a:pt x="10071" y="9418"/>
                </a:lnTo>
                <a:cubicBezTo>
                  <a:pt x="8360" y="8468"/>
                  <a:pt x="1711" y="7518"/>
                  <a:pt x="0" y="6568"/>
                </a:cubicBezTo>
                <a:lnTo>
                  <a:pt x="2469" y="4926"/>
                </a:lnTo>
                <a:cubicBezTo>
                  <a:pt x="3292" y="4457"/>
                  <a:pt x="4732" y="469"/>
                  <a:pt x="5555" y="0"/>
                </a:cubicBezTo>
                <a:lnTo>
                  <a:pt x="10941" y="1036"/>
                </a:lnTo>
                <a:close/>
              </a:path>
            </a:pathLst>
          </a:cu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15" name="Молния 10"/>
          <p:cNvSpPr/>
          <p:nvPr/>
        </p:nvSpPr>
        <p:spPr>
          <a:xfrm flipH="1" flipV="1">
            <a:off x="4076473" y="3555991"/>
            <a:ext cx="515160" cy="2485669"/>
          </a:xfrm>
          <a:custGeom>
            <a:avLst/>
            <a:gdLst>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10012 w 21600"/>
              <a:gd name="connsiteY6" fmla="*/ 14915 h 21600"/>
              <a:gd name="connsiteX7" fmla="*/ 12222 w 21600"/>
              <a:gd name="connsiteY7" fmla="*/ 13987 h 21600"/>
              <a:gd name="connsiteX8" fmla="*/ 5022 w 21600"/>
              <a:gd name="connsiteY8" fmla="*/ 9705 h 21600"/>
              <a:gd name="connsiteX9" fmla="*/ 7602 w 21600"/>
              <a:gd name="connsiteY9" fmla="*/ 8382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10012 w 21600"/>
              <a:gd name="connsiteY6" fmla="*/ 14915 h 21600"/>
              <a:gd name="connsiteX7" fmla="*/ 12222 w 21600"/>
              <a:gd name="connsiteY7" fmla="*/ 13987 h 21600"/>
              <a:gd name="connsiteX8" fmla="*/ 2553 w 21600"/>
              <a:gd name="connsiteY8" fmla="*/ 11933 h 21600"/>
              <a:gd name="connsiteX9" fmla="*/ 7602 w 21600"/>
              <a:gd name="connsiteY9" fmla="*/ 8382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9131 w 21600"/>
              <a:gd name="connsiteY3" fmla="*/ 8347 h 21600"/>
              <a:gd name="connsiteX4" fmla="*/ 16577 w 21600"/>
              <a:gd name="connsiteY4" fmla="*/ 12007 h 21600"/>
              <a:gd name="connsiteX5" fmla="*/ 14767 w 21600"/>
              <a:gd name="connsiteY5" fmla="*/ 12877 h 21600"/>
              <a:gd name="connsiteX6" fmla="*/ 21600 w 21600"/>
              <a:gd name="connsiteY6" fmla="*/ 21600 h 21600"/>
              <a:gd name="connsiteX7" fmla="*/ 10012 w 21600"/>
              <a:gd name="connsiteY7" fmla="*/ 14915 h 21600"/>
              <a:gd name="connsiteX8" fmla="*/ 12222 w 21600"/>
              <a:gd name="connsiteY8" fmla="*/ 13987 h 21600"/>
              <a:gd name="connsiteX9" fmla="*/ 2553 w 21600"/>
              <a:gd name="connsiteY9" fmla="*/ 11933 h 21600"/>
              <a:gd name="connsiteX10" fmla="*/ 7602 w 21600"/>
              <a:gd name="connsiteY10" fmla="*/ 8382 h 21600"/>
              <a:gd name="connsiteX11" fmla="*/ 0 w 21600"/>
              <a:gd name="connsiteY11" fmla="*/ 3890 h 21600"/>
              <a:gd name="connsiteX12" fmla="*/ 8472 w 21600"/>
              <a:gd name="connsiteY12" fmla="*/ 0 h 21600"/>
              <a:gd name="connsiteX0" fmla="*/ 10941 w 24069"/>
              <a:gd name="connsiteY0" fmla="*/ 0 h 21600"/>
              <a:gd name="connsiteX1" fmla="*/ 15329 w 24069"/>
              <a:gd name="connsiteY1" fmla="*/ 6080 h 21600"/>
              <a:gd name="connsiteX2" fmla="*/ 13519 w 24069"/>
              <a:gd name="connsiteY2" fmla="*/ 6797 h 21600"/>
              <a:gd name="connsiteX3" fmla="*/ 21600 w 24069"/>
              <a:gd name="connsiteY3" fmla="*/ 8347 h 21600"/>
              <a:gd name="connsiteX4" fmla="*/ 19046 w 24069"/>
              <a:gd name="connsiteY4" fmla="*/ 12007 h 21600"/>
              <a:gd name="connsiteX5" fmla="*/ 17236 w 24069"/>
              <a:gd name="connsiteY5" fmla="*/ 12877 h 21600"/>
              <a:gd name="connsiteX6" fmla="*/ 24069 w 24069"/>
              <a:gd name="connsiteY6" fmla="*/ 21600 h 21600"/>
              <a:gd name="connsiteX7" fmla="*/ 12481 w 24069"/>
              <a:gd name="connsiteY7" fmla="*/ 14915 h 21600"/>
              <a:gd name="connsiteX8" fmla="*/ 14691 w 24069"/>
              <a:gd name="connsiteY8" fmla="*/ 13987 h 21600"/>
              <a:gd name="connsiteX9" fmla="*/ 5022 w 24069"/>
              <a:gd name="connsiteY9" fmla="*/ 11933 h 21600"/>
              <a:gd name="connsiteX10" fmla="*/ 10071 w 24069"/>
              <a:gd name="connsiteY10" fmla="*/ 8382 h 21600"/>
              <a:gd name="connsiteX11" fmla="*/ 0 w 24069"/>
              <a:gd name="connsiteY11" fmla="*/ 5532 h 21600"/>
              <a:gd name="connsiteX12" fmla="*/ 2469 w 24069"/>
              <a:gd name="connsiteY12" fmla="*/ 3890 h 21600"/>
              <a:gd name="connsiteX13" fmla="*/ 10941 w 24069"/>
              <a:gd name="connsiteY13" fmla="*/ 0 h 21600"/>
              <a:gd name="connsiteX0" fmla="*/ 10941 w 24069"/>
              <a:gd name="connsiteY0" fmla="*/ 0 h 21600"/>
              <a:gd name="connsiteX1" fmla="*/ 18515 w 24069"/>
              <a:gd name="connsiteY1" fmla="*/ 3421 h 21600"/>
              <a:gd name="connsiteX2" fmla="*/ 15329 w 24069"/>
              <a:gd name="connsiteY2" fmla="*/ 6080 h 21600"/>
              <a:gd name="connsiteX3" fmla="*/ 13519 w 24069"/>
              <a:gd name="connsiteY3" fmla="*/ 6797 h 21600"/>
              <a:gd name="connsiteX4" fmla="*/ 21600 w 24069"/>
              <a:gd name="connsiteY4" fmla="*/ 8347 h 21600"/>
              <a:gd name="connsiteX5" fmla="*/ 19046 w 24069"/>
              <a:gd name="connsiteY5" fmla="*/ 12007 h 21600"/>
              <a:gd name="connsiteX6" fmla="*/ 17236 w 24069"/>
              <a:gd name="connsiteY6" fmla="*/ 12877 h 21600"/>
              <a:gd name="connsiteX7" fmla="*/ 24069 w 24069"/>
              <a:gd name="connsiteY7" fmla="*/ 21600 h 21600"/>
              <a:gd name="connsiteX8" fmla="*/ 12481 w 24069"/>
              <a:gd name="connsiteY8" fmla="*/ 14915 h 21600"/>
              <a:gd name="connsiteX9" fmla="*/ 14691 w 24069"/>
              <a:gd name="connsiteY9" fmla="*/ 13987 h 21600"/>
              <a:gd name="connsiteX10" fmla="*/ 5022 w 24069"/>
              <a:gd name="connsiteY10" fmla="*/ 11933 h 21600"/>
              <a:gd name="connsiteX11" fmla="*/ 10071 w 24069"/>
              <a:gd name="connsiteY11" fmla="*/ 8382 h 21600"/>
              <a:gd name="connsiteX12" fmla="*/ 0 w 24069"/>
              <a:gd name="connsiteY12" fmla="*/ 5532 h 21600"/>
              <a:gd name="connsiteX13" fmla="*/ 2469 w 24069"/>
              <a:gd name="connsiteY13" fmla="*/ 3890 h 21600"/>
              <a:gd name="connsiteX14" fmla="*/ 10941 w 24069"/>
              <a:gd name="connsiteY14" fmla="*/ 0 h 21600"/>
              <a:gd name="connsiteX0" fmla="*/ 10941 w 24069"/>
              <a:gd name="connsiteY0" fmla="*/ 1036 h 22636"/>
              <a:gd name="connsiteX1" fmla="*/ 18515 w 24069"/>
              <a:gd name="connsiteY1" fmla="*/ 4457 h 22636"/>
              <a:gd name="connsiteX2" fmla="*/ 15329 w 24069"/>
              <a:gd name="connsiteY2" fmla="*/ 7116 h 22636"/>
              <a:gd name="connsiteX3" fmla="*/ 13519 w 24069"/>
              <a:gd name="connsiteY3" fmla="*/ 7833 h 22636"/>
              <a:gd name="connsiteX4" fmla="*/ 21600 w 24069"/>
              <a:gd name="connsiteY4" fmla="*/ 9383 h 22636"/>
              <a:gd name="connsiteX5" fmla="*/ 19046 w 24069"/>
              <a:gd name="connsiteY5" fmla="*/ 13043 h 22636"/>
              <a:gd name="connsiteX6" fmla="*/ 17236 w 24069"/>
              <a:gd name="connsiteY6" fmla="*/ 13913 h 22636"/>
              <a:gd name="connsiteX7" fmla="*/ 24069 w 24069"/>
              <a:gd name="connsiteY7" fmla="*/ 22636 h 22636"/>
              <a:gd name="connsiteX8" fmla="*/ 12481 w 24069"/>
              <a:gd name="connsiteY8" fmla="*/ 15951 h 22636"/>
              <a:gd name="connsiteX9" fmla="*/ 14691 w 24069"/>
              <a:gd name="connsiteY9" fmla="*/ 15023 h 22636"/>
              <a:gd name="connsiteX10" fmla="*/ 5022 w 24069"/>
              <a:gd name="connsiteY10" fmla="*/ 12969 h 22636"/>
              <a:gd name="connsiteX11" fmla="*/ 10071 w 24069"/>
              <a:gd name="connsiteY11" fmla="*/ 9418 h 22636"/>
              <a:gd name="connsiteX12" fmla="*/ 0 w 24069"/>
              <a:gd name="connsiteY12" fmla="*/ 6568 h 22636"/>
              <a:gd name="connsiteX13" fmla="*/ 2469 w 24069"/>
              <a:gd name="connsiteY13" fmla="*/ 4926 h 22636"/>
              <a:gd name="connsiteX14" fmla="*/ 5555 w 24069"/>
              <a:gd name="connsiteY14" fmla="*/ 0 h 22636"/>
              <a:gd name="connsiteX15" fmla="*/ 10941 w 24069"/>
              <a:gd name="connsiteY15" fmla="*/ 1036 h 22636"/>
              <a:gd name="connsiteX0" fmla="*/ 10941 w 24686"/>
              <a:gd name="connsiteY0" fmla="*/ 1036 h 22636"/>
              <a:gd name="connsiteX1" fmla="*/ 18515 w 24686"/>
              <a:gd name="connsiteY1" fmla="*/ 4457 h 22636"/>
              <a:gd name="connsiteX2" fmla="*/ 15329 w 24686"/>
              <a:gd name="connsiteY2" fmla="*/ 7116 h 22636"/>
              <a:gd name="connsiteX3" fmla="*/ 13519 w 24686"/>
              <a:gd name="connsiteY3" fmla="*/ 7833 h 22636"/>
              <a:gd name="connsiteX4" fmla="*/ 21600 w 24686"/>
              <a:gd name="connsiteY4" fmla="*/ 9383 h 22636"/>
              <a:gd name="connsiteX5" fmla="*/ 19046 w 24686"/>
              <a:gd name="connsiteY5" fmla="*/ 13043 h 22636"/>
              <a:gd name="connsiteX6" fmla="*/ 17236 w 24686"/>
              <a:gd name="connsiteY6" fmla="*/ 13913 h 22636"/>
              <a:gd name="connsiteX7" fmla="*/ 24686 w 24686"/>
              <a:gd name="connsiteY7" fmla="*/ 18297 h 22636"/>
              <a:gd name="connsiteX8" fmla="*/ 24069 w 24686"/>
              <a:gd name="connsiteY8" fmla="*/ 22636 h 22636"/>
              <a:gd name="connsiteX9" fmla="*/ 12481 w 24686"/>
              <a:gd name="connsiteY9" fmla="*/ 15951 h 22636"/>
              <a:gd name="connsiteX10" fmla="*/ 14691 w 24686"/>
              <a:gd name="connsiteY10" fmla="*/ 15023 h 22636"/>
              <a:gd name="connsiteX11" fmla="*/ 5022 w 24686"/>
              <a:gd name="connsiteY11" fmla="*/ 12969 h 22636"/>
              <a:gd name="connsiteX12" fmla="*/ 10071 w 24686"/>
              <a:gd name="connsiteY12" fmla="*/ 9418 h 22636"/>
              <a:gd name="connsiteX13" fmla="*/ 0 w 24686"/>
              <a:gd name="connsiteY13" fmla="*/ 6568 h 22636"/>
              <a:gd name="connsiteX14" fmla="*/ 2469 w 24686"/>
              <a:gd name="connsiteY14" fmla="*/ 4926 h 22636"/>
              <a:gd name="connsiteX15" fmla="*/ 5555 w 24686"/>
              <a:gd name="connsiteY15" fmla="*/ 0 h 22636"/>
              <a:gd name="connsiteX16" fmla="*/ 10941 w 24686"/>
              <a:gd name="connsiteY16" fmla="*/ 1036 h 22636"/>
              <a:gd name="connsiteX0" fmla="*/ 10941 w 24686"/>
              <a:gd name="connsiteY0" fmla="*/ 1036 h 22636"/>
              <a:gd name="connsiteX1" fmla="*/ 18515 w 24686"/>
              <a:gd name="connsiteY1" fmla="*/ 4457 h 22636"/>
              <a:gd name="connsiteX2" fmla="*/ 15329 w 24686"/>
              <a:gd name="connsiteY2" fmla="*/ 7116 h 22636"/>
              <a:gd name="connsiteX3" fmla="*/ 13519 w 24686"/>
              <a:gd name="connsiteY3" fmla="*/ 7833 h 22636"/>
              <a:gd name="connsiteX4" fmla="*/ 21600 w 24686"/>
              <a:gd name="connsiteY4" fmla="*/ 9383 h 22636"/>
              <a:gd name="connsiteX5" fmla="*/ 19046 w 24686"/>
              <a:gd name="connsiteY5" fmla="*/ 13043 h 22636"/>
              <a:gd name="connsiteX6" fmla="*/ 17236 w 24686"/>
              <a:gd name="connsiteY6" fmla="*/ 13913 h 22636"/>
              <a:gd name="connsiteX7" fmla="*/ 24686 w 24686"/>
              <a:gd name="connsiteY7" fmla="*/ 18297 h 22636"/>
              <a:gd name="connsiteX8" fmla="*/ 24069 w 24686"/>
              <a:gd name="connsiteY8" fmla="*/ 22636 h 22636"/>
              <a:gd name="connsiteX9" fmla="*/ 13578 w 24686"/>
              <a:gd name="connsiteY9" fmla="*/ 19938 h 22636"/>
              <a:gd name="connsiteX10" fmla="*/ 12481 w 24686"/>
              <a:gd name="connsiteY10" fmla="*/ 15951 h 22636"/>
              <a:gd name="connsiteX11" fmla="*/ 14691 w 24686"/>
              <a:gd name="connsiteY11" fmla="*/ 15023 h 22636"/>
              <a:gd name="connsiteX12" fmla="*/ 5022 w 24686"/>
              <a:gd name="connsiteY12" fmla="*/ 12969 h 22636"/>
              <a:gd name="connsiteX13" fmla="*/ 10071 w 24686"/>
              <a:gd name="connsiteY13" fmla="*/ 9418 h 22636"/>
              <a:gd name="connsiteX14" fmla="*/ 0 w 24686"/>
              <a:gd name="connsiteY14" fmla="*/ 6568 h 22636"/>
              <a:gd name="connsiteX15" fmla="*/ 2469 w 24686"/>
              <a:gd name="connsiteY15" fmla="*/ 4926 h 22636"/>
              <a:gd name="connsiteX16" fmla="*/ 5555 w 24686"/>
              <a:gd name="connsiteY16" fmla="*/ 0 h 22636"/>
              <a:gd name="connsiteX17" fmla="*/ 10941 w 24686"/>
              <a:gd name="connsiteY17" fmla="*/ 1036 h 22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686" h="22636">
                <a:moveTo>
                  <a:pt x="10941" y="1036"/>
                </a:moveTo>
                <a:cubicBezTo>
                  <a:pt x="11614" y="2372"/>
                  <a:pt x="17842" y="3121"/>
                  <a:pt x="18515" y="4457"/>
                </a:cubicBezTo>
                <a:lnTo>
                  <a:pt x="15329" y="7116"/>
                </a:lnTo>
                <a:lnTo>
                  <a:pt x="13519" y="7833"/>
                </a:lnTo>
                <a:cubicBezTo>
                  <a:pt x="14773" y="9014"/>
                  <a:pt x="20346" y="8202"/>
                  <a:pt x="21600" y="9383"/>
                </a:cubicBezTo>
                <a:lnTo>
                  <a:pt x="19046" y="13043"/>
                </a:lnTo>
                <a:lnTo>
                  <a:pt x="17236" y="13913"/>
                </a:lnTo>
                <a:cubicBezTo>
                  <a:pt x="18279" y="15022"/>
                  <a:pt x="23643" y="17188"/>
                  <a:pt x="24686" y="18297"/>
                </a:cubicBezTo>
                <a:cubicBezTo>
                  <a:pt x="24480" y="19743"/>
                  <a:pt x="24275" y="21190"/>
                  <a:pt x="24069" y="22636"/>
                </a:cubicBezTo>
                <a:cubicBezTo>
                  <a:pt x="21806" y="21463"/>
                  <a:pt x="15841" y="21111"/>
                  <a:pt x="13578" y="19938"/>
                </a:cubicBezTo>
                <a:lnTo>
                  <a:pt x="12481" y="15951"/>
                </a:lnTo>
                <a:lnTo>
                  <a:pt x="14691" y="15023"/>
                </a:lnTo>
                <a:lnTo>
                  <a:pt x="5022" y="12969"/>
                </a:lnTo>
                <a:lnTo>
                  <a:pt x="10071" y="9418"/>
                </a:lnTo>
                <a:cubicBezTo>
                  <a:pt x="8360" y="8468"/>
                  <a:pt x="1711" y="7518"/>
                  <a:pt x="0" y="6568"/>
                </a:cubicBezTo>
                <a:lnTo>
                  <a:pt x="2469" y="4926"/>
                </a:lnTo>
                <a:cubicBezTo>
                  <a:pt x="3292" y="4457"/>
                  <a:pt x="4732" y="469"/>
                  <a:pt x="5555" y="0"/>
                </a:cubicBezTo>
                <a:lnTo>
                  <a:pt x="10941" y="1036"/>
                </a:lnTo>
                <a:close/>
              </a:path>
            </a:pathLst>
          </a:cu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16" name="Молния 10"/>
          <p:cNvSpPr/>
          <p:nvPr/>
        </p:nvSpPr>
        <p:spPr>
          <a:xfrm flipV="1">
            <a:off x="4377669" y="3349792"/>
            <a:ext cx="515160" cy="2485669"/>
          </a:xfrm>
          <a:custGeom>
            <a:avLst/>
            <a:gdLst>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10012 w 21600"/>
              <a:gd name="connsiteY6" fmla="*/ 14915 h 21600"/>
              <a:gd name="connsiteX7" fmla="*/ 12222 w 21600"/>
              <a:gd name="connsiteY7" fmla="*/ 13987 h 21600"/>
              <a:gd name="connsiteX8" fmla="*/ 5022 w 21600"/>
              <a:gd name="connsiteY8" fmla="*/ 9705 h 21600"/>
              <a:gd name="connsiteX9" fmla="*/ 7602 w 21600"/>
              <a:gd name="connsiteY9" fmla="*/ 8382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10012 w 21600"/>
              <a:gd name="connsiteY6" fmla="*/ 14915 h 21600"/>
              <a:gd name="connsiteX7" fmla="*/ 12222 w 21600"/>
              <a:gd name="connsiteY7" fmla="*/ 13987 h 21600"/>
              <a:gd name="connsiteX8" fmla="*/ 2553 w 21600"/>
              <a:gd name="connsiteY8" fmla="*/ 11933 h 21600"/>
              <a:gd name="connsiteX9" fmla="*/ 7602 w 21600"/>
              <a:gd name="connsiteY9" fmla="*/ 8382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9131 w 21600"/>
              <a:gd name="connsiteY3" fmla="*/ 8347 h 21600"/>
              <a:gd name="connsiteX4" fmla="*/ 16577 w 21600"/>
              <a:gd name="connsiteY4" fmla="*/ 12007 h 21600"/>
              <a:gd name="connsiteX5" fmla="*/ 14767 w 21600"/>
              <a:gd name="connsiteY5" fmla="*/ 12877 h 21600"/>
              <a:gd name="connsiteX6" fmla="*/ 21600 w 21600"/>
              <a:gd name="connsiteY6" fmla="*/ 21600 h 21600"/>
              <a:gd name="connsiteX7" fmla="*/ 10012 w 21600"/>
              <a:gd name="connsiteY7" fmla="*/ 14915 h 21600"/>
              <a:gd name="connsiteX8" fmla="*/ 12222 w 21600"/>
              <a:gd name="connsiteY8" fmla="*/ 13987 h 21600"/>
              <a:gd name="connsiteX9" fmla="*/ 2553 w 21600"/>
              <a:gd name="connsiteY9" fmla="*/ 11933 h 21600"/>
              <a:gd name="connsiteX10" fmla="*/ 7602 w 21600"/>
              <a:gd name="connsiteY10" fmla="*/ 8382 h 21600"/>
              <a:gd name="connsiteX11" fmla="*/ 0 w 21600"/>
              <a:gd name="connsiteY11" fmla="*/ 3890 h 21600"/>
              <a:gd name="connsiteX12" fmla="*/ 8472 w 21600"/>
              <a:gd name="connsiteY12" fmla="*/ 0 h 21600"/>
              <a:gd name="connsiteX0" fmla="*/ 10941 w 24069"/>
              <a:gd name="connsiteY0" fmla="*/ 0 h 21600"/>
              <a:gd name="connsiteX1" fmla="*/ 15329 w 24069"/>
              <a:gd name="connsiteY1" fmla="*/ 6080 h 21600"/>
              <a:gd name="connsiteX2" fmla="*/ 13519 w 24069"/>
              <a:gd name="connsiteY2" fmla="*/ 6797 h 21600"/>
              <a:gd name="connsiteX3" fmla="*/ 21600 w 24069"/>
              <a:gd name="connsiteY3" fmla="*/ 8347 h 21600"/>
              <a:gd name="connsiteX4" fmla="*/ 19046 w 24069"/>
              <a:gd name="connsiteY4" fmla="*/ 12007 h 21600"/>
              <a:gd name="connsiteX5" fmla="*/ 17236 w 24069"/>
              <a:gd name="connsiteY5" fmla="*/ 12877 h 21600"/>
              <a:gd name="connsiteX6" fmla="*/ 24069 w 24069"/>
              <a:gd name="connsiteY6" fmla="*/ 21600 h 21600"/>
              <a:gd name="connsiteX7" fmla="*/ 12481 w 24069"/>
              <a:gd name="connsiteY7" fmla="*/ 14915 h 21600"/>
              <a:gd name="connsiteX8" fmla="*/ 14691 w 24069"/>
              <a:gd name="connsiteY8" fmla="*/ 13987 h 21600"/>
              <a:gd name="connsiteX9" fmla="*/ 5022 w 24069"/>
              <a:gd name="connsiteY9" fmla="*/ 11933 h 21600"/>
              <a:gd name="connsiteX10" fmla="*/ 10071 w 24069"/>
              <a:gd name="connsiteY10" fmla="*/ 8382 h 21600"/>
              <a:gd name="connsiteX11" fmla="*/ 0 w 24069"/>
              <a:gd name="connsiteY11" fmla="*/ 5532 h 21600"/>
              <a:gd name="connsiteX12" fmla="*/ 2469 w 24069"/>
              <a:gd name="connsiteY12" fmla="*/ 3890 h 21600"/>
              <a:gd name="connsiteX13" fmla="*/ 10941 w 24069"/>
              <a:gd name="connsiteY13" fmla="*/ 0 h 21600"/>
              <a:gd name="connsiteX0" fmla="*/ 10941 w 24069"/>
              <a:gd name="connsiteY0" fmla="*/ 0 h 21600"/>
              <a:gd name="connsiteX1" fmla="*/ 18515 w 24069"/>
              <a:gd name="connsiteY1" fmla="*/ 3421 h 21600"/>
              <a:gd name="connsiteX2" fmla="*/ 15329 w 24069"/>
              <a:gd name="connsiteY2" fmla="*/ 6080 h 21600"/>
              <a:gd name="connsiteX3" fmla="*/ 13519 w 24069"/>
              <a:gd name="connsiteY3" fmla="*/ 6797 h 21600"/>
              <a:gd name="connsiteX4" fmla="*/ 21600 w 24069"/>
              <a:gd name="connsiteY4" fmla="*/ 8347 h 21600"/>
              <a:gd name="connsiteX5" fmla="*/ 19046 w 24069"/>
              <a:gd name="connsiteY5" fmla="*/ 12007 h 21600"/>
              <a:gd name="connsiteX6" fmla="*/ 17236 w 24069"/>
              <a:gd name="connsiteY6" fmla="*/ 12877 h 21600"/>
              <a:gd name="connsiteX7" fmla="*/ 24069 w 24069"/>
              <a:gd name="connsiteY7" fmla="*/ 21600 h 21600"/>
              <a:gd name="connsiteX8" fmla="*/ 12481 w 24069"/>
              <a:gd name="connsiteY8" fmla="*/ 14915 h 21600"/>
              <a:gd name="connsiteX9" fmla="*/ 14691 w 24069"/>
              <a:gd name="connsiteY9" fmla="*/ 13987 h 21600"/>
              <a:gd name="connsiteX10" fmla="*/ 5022 w 24069"/>
              <a:gd name="connsiteY10" fmla="*/ 11933 h 21600"/>
              <a:gd name="connsiteX11" fmla="*/ 10071 w 24069"/>
              <a:gd name="connsiteY11" fmla="*/ 8382 h 21600"/>
              <a:gd name="connsiteX12" fmla="*/ 0 w 24069"/>
              <a:gd name="connsiteY12" fmla="*/ 5532 h 21600"/>
              <a:gd name="connsiteX13" fmla="*/ 2469 w 24069"/>
              <a:gd name="connsiteY13" fmla="*/ 3890 h 21600"/>
              <a:gd name="connsiteX14" fmla="*/ 10941 w 24069"/>
              <a:gd name="connsiteY14" fmla="*/ 0 h 21600"/>
              <a:gd name="connsiteX0" fmla="*/ 10941 w 24069"/>
              <a:gd name="connsiteY0" fmla="*/ 1036 h 22636"/>
              <a:gd name="connsiteX1" fmla="*/ 18515 w 24069"/>
              <a:gd name="connsiteY1" fmla="*/ 4457 h 22636"/>
              <a:gd name="connsiteX2" fmla="*/ 15329 w 24069"/>
              <a:gd name="connsiteY2" fmla="*/ 7116 h 22636"/>
              <a:gd name="connsiteX3" fmla="*/ 13519 w 24069"/>
              <a:gd name="connsiteY3" fmla="*/ 7833 h 22636"/>
              <a:gd name="connsiteX4" fmla="*/ 21600 w 24069"/>
              <a:gd name="connsiteY4" fmla="*/ 9383 h 22636"/>
              <a:gd name="connsiteX5" fmla="*/ 19046 w 24069"/>
              <a:gd name="connsiteY5" fmla="*/ 13043 h 22636"/>
              <a:gd name="connsiteX6" fmla="*/ 17236 w 24069"/>
              <a:gd name="connsiteY6" fmla="*/ 13913 h 22636"/>
              <a:gd name="connsiteX7" fmla="*/ 24069 w 24069"/>
              <a:gd name="connsiteY7" fmla="*/ 22636 h 22636"/>
              <a:gd name="connsiteX8" fmla="*/ 12481 w 24069"/>
              <a:gd name="connsiteY8" fmla="*/ 15951 h 22636"/>
              <a:gd name="connsiteX9" fmla="*/ 14691 w 24069"/>
              <a:gd name="connsiteY9" fmla="*/ 15023 h 22636"/>
              <a:gd name="connsiteX10" fmla="*/ 5022 w 24069"/>
              <a:gd name="connsiteY10" fmla="*/ 12969 h 22636"/>
              <a:gd name="connsiteX11" fmla="*/ 10071 w 24069"/>
              <a:gd name="connsiteY11" fmla="*/ 9418 h 22636"/>
              <a:gd name="connsiteX12" fmla="*/ 0 w 24069"/>
              <a:gd name="connsiteY12" fmla="*/ 6568 h 22636"/>
              <a:gd name="connsiteX13" fmla="*/ 2469 w 24069"/>
              <a:gd name="connsiteY13" fmla="*/ 4926 h 22636"/>
              <a:gd name="connsiteX14" fmla="*/ 5555 w 24069"/>
              <a:gd name="connsiteY14" fmla="*/ 0 h 22636"/>
              <a:gd name="connsiteX15" fmla="*/ 10941 w 24069"/>
              <a:gd name="connsiteY15" fmla="*/ 1036 h 22636"/>
              <a:gd name="connsiteX0" fmla="*/ 10941 w 24686"/>
              <a:gd name="connsiteY0" fmla="*/ 1036 h 22636"/>
              <a:gd name="connsiteX1" fmla="*/ 18515 w 24686"/>
              <a:gd name="connsiteY1" fmla="*/ 4457 h 22636"/>
              <a:gd name="connsiteX2" fmla="*/ 15329 w 24686"/>
              <a:gd name="connsiteY2" fmla="*/ 7116 h 22636"/>
              <a:gd name="connsiteX3" fmla="*/ 13519 w 24686"/>
              <a:gd name="connsiteY3" fmla="*/ 7833 h 22636"/>
              <a:gd name="connsiteX4" fmla="*/ 21600 w 24686"/>
              <a:gd name="connsiteY4" fmla="*/ 9383 h 22636"/>
              <a:gd name="connsiteX5" fmla="*/ 19046 w 24686"/>
              <a:gd name="connsiteY5" fmla="*/ 13043 h 22636"/>
              <a:gd name="connsiteX6" fmla="*/ 17236 w 24686"/>
              <a:gd name="connsiteY6" fmla="*/ 13913 h 22636"/>
              <a:gd name="connsiteX7" fmla="*/ 24686 w 24686"/>
              <a:gd name="connsiteY7" fmla="*/ 18297 h 22636"/>
              <a:gd name="connsiteX8" fmla="*/ 24069 w 24686"/>
              <a:gd name="connsiteY8" fmla="*/ 22636 h 22636"/>
              <a:gd name="connsiteX9" fmla="*/ 12481 w 24686"/>
              <a:gd name="connsiteY9" fmla="*/ 15951 h 22636"/>
              <a:gd name="connsiteX10" fmla="*/ 14691 w 24686"/>
              <a:gd name="connsiteY10" fmla="*/ 15023 h 22636"/>
              <a:gd name="connsiteX11" fmla="*/ 5022 w 24686"/>
              <a:gd name="connsiteY11" fmla="*/ 12969 h 22636"/>
              <a:gd name="connsiteX12" fmla="*/ 10071 w 24686"/>
              <a:gd name="connsiteY12" fmla="*/ 9418 h 22636"/>
              <a:gd name="connsiteX13" fmla="*/ 0 w 24686"/>
              <a:gd name="connsiteY13" fmla="*/ 6568 h 22636"/>
              <a:gd name="connsiteX14" fmla="*/ 2469 w 24686"/>
              <a:gd name="connsiteY14" fmla="*/ 4926 h 22636"/>
              <a:gd name="connsiteX15" fmla="*/ 5555 w 24686"/>
              <a:gd name="connsiteY15" fmla="*/ 0 h 22636"/>
              <a:gd name="connsiteX16" fmla="*/ 10941 w 24686"/>
              <a:gd name="connsiteY16" fmla="*/ 1036 h 22636"/>
              <a:gd name="connsiteX0" fmla="*/ 10941 w 24686"/>
              <a:gd name="connsiteY0" fmla="*/ 1036 h 22636"/>
              <a:gd name="connsiteX1" fmla="*/ 18515 w 24686"/>
              <a:gd name="connsiteY1" fmla="*/ 4457 h 22636"/>
              <a:gd name="connsiteX2" fmla="*/ 15329 w 24686"/>
              <a:gd name="connsiteY2" fmla="*/ 7116 h 22636"/>
              <a:gd name="connsiteX3" fmla="*/ 13519 w 24686"/>
              <a:gd name="connsiteY3" fmla="*/ 7833 h 22636"/>
              <a:gd name="connsiteX4" fmla="*/ 21600 w 24686"/>
              <a:gd name="connsiteY4" fmla="*/ 9383 h 22636"/>
              <a:gd name="connsiteX5" fmla="*/ 19046 w 24686"/>
              <a:gd name="connsiteY5" fmla="*/ 13043 h 22636"/>
              <a:gd name="connsiteX6" fmla="*/ 17236 w 24686"/>
              <a:gd name="connsiteY6" fmla="*/ 13913 h 22636"/>
              <a:gd name="connsiteX7" fmla="*/ 24686 w 24686"/>
              <a:gd name="connsiteY7" fmla="*/ 18297 h 22636"/>
              <a:gd name="connsiteX8" fmla="*/ 24069 w 24686"/>
              <a:gd name="connsiteY8" fmla="*/ 22636 h 22636"/>
              <a:gd name="connsiteX9" fmla="*/ 13578 w 24686"/>
              <a:gd name="connsiteY9" fmla="*/ 19938 h 22636"/>
              <a:gd name="connsiteX10" fmla="*/ 12481 w 24686"/>
              <a:gd name="connsiteY10" fmla="*/ 15951 h 22636"/>
              <a:gd name="connsiteX11" fmla="*/ 14691 w 24686"/>
              <a:gd name="connsiteY11" fmla="*/ 15023 h 22636"/>
              <a:gd name="connsiteX12" fmla="*/ 5022 w 24686"/>
              <a:gd name="connsiteY12" fmla="*/ 12969 h 22636"/>
              <a:gd name="connsiteX13" fmla="*/ 10071 w 24686"/>
              <a:gd name="connsiteY13" fmla="*/ 9418 h 22636"/>
              <a:gd name="connsiteX14" fmla="*/ 0 w 24686"/>
              <a:gd name="connsiteY14" fmla="*/ 6568 h 22636"/>
              <a:gd name="connsiteX15" fmla="*/ 2469 w 24686"/>
              <a:gd name="connsiteY15" fmla="*/ 4926 h 22636"/>
              <a:gd name="connsiteX16" fmla="*/ 5555 w 24686"/>
              <a:gd name="connsiteY16" fmla="*/ 0 h 22636"/>
              <a:gd name="connsiteX17" fmla="*/ 10941 w 24686"/>
              <a:gd name="connsiteY17" fmla="*/ 1036 h 22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686" h="22636">
                <a:moveTo>
                  <a:pt x="10941" y="1036"/>
                </a:moveTo>
                <a:cubicBezTo>
                  <a:pt x="11614" y="2372"/>
                  <a:pt x="17842" y="3121"/>
                  <a:pt x="18515" y="4457"/>
                </a:cubicBezTo>
                <a:lnTo>
                  <a:pt x="15329" y="7116"/>
                </a:lnTo>
                <a:lnTo>
                  <a:pt x="13519" y="7833"/>
                </a:lnTo>
                <a:cubicBezTo>
                  <a:pt x="14773" y="9014"/>
                  <a:pt x="20346" y="8202"/>
                  <a:pt x="21600" y="9383"/>
                </a:cubicBezTo>
                <a:lnTo>
                  <a:pt x="19046" y="13043"/>
                </a:lnTo>
                <a:lnTo>
                  <a:pt x="17236" y="13913"/>
                </a:lnTo>
                <a:cubicBezTo>
                  <a:pt x="18279" y="15022"/>
                  <a:pt x="23643" y="17188"/>
                  <a:pt x="24686" y="18297"/>
                </a:cubicBezTo>
                <a:cubicBezTo>
                  <a:pt x="24480" y="19743"/>
                  <a:pt x="24275" y="21190"/>
                  <a:pt x="24069" y="22636"/>
                </a:cubicBezTo>
                <a:cubicBezTo>
                  <a:pt x="21806" y="21463"/>
                  <a:pt x="15841" y="21111"/>
                  <a:pt x="13578" y="19938"/>
                </a:cubicBezTo>
                <a:lnTo>
                  <a:pt x="12481" y="15951"/>
                </a:lnTo>
                <a:lnTo>
                  <a:pt x="14691" y="15023"/>
                </a:lnTo>
                <a:lnTo>
                  <a:pt x="5022" y="12969"/>
                </a:lnTo>
                <a:lnTo>
                  <a:pt x="10071" y="9418"/>
                </a:lnTo>
                <a:cubicBezTo>
                  <a:pt x="8360" y="8468"/>
                  <a:pt x="1711" y="7518"/>
                  <a:pt x="0" y="6568"/>
                </a:cubicBezTo>
                <a:lnTo>
                  <a:pt x="2469" y="4926"/>
                </a:lnTo>
                <a:cubicBezTo>
                  <a:pt x="3292" y="4457"/>
                  <a:pt x="4732" y="469"/>
                  <a:pt x="5555" y="0"/>
                </a:cubicBezTo>
                <a:lnTo>
                  <a:pt x="10941" y="1036"/>
                </a:lnTo>
                <a:close/>
              </a:path>
            </a:pathLst>
          </a:cu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18" name="Пятиугольник 17"/>
          <p:cNvSpPr/>
          <p:nvPr/>
        </p:nvSpPr>
        <p:spPr>
          <a:xfrm>
            <a:off x="4867695" y="2386607"/>
            <a:ext cx="978794" cy="421324"/>
          </a:xfrm>
          <a:custGeom>
            <a:avLst/>
            <a:gdLst>
              <a:gd name="connsiteX0" fmla="*/ 0 w 1171974"/>
              <a:gd name="connsiteY0" fmla="*/ 0 h 824248"/>
              <a:gd name="connsiteX1" fmla="*/ 759850 w 1171974"/>
              <a:gd name="connsiteY1" fmla="*/ 0 h 824248"/>
              <a:gd name="connsiteX2" fmla="*/ 1171974 w 1171974"/>
              <a:gd name="connsiteY2" fmla="*/ 412124 h 824248"/>
              <a:gd name="connsiteX3" fmla="*/ 759850 w 1171974"/>
              <a:gd name="connsiteY3" fmla="*/ 824248 h 824248"/>
              <a:gd name="connsiteX4" fmla="*/ 0 w 1171974"/>
              <a:gd name="connsiteY4" fmla="*/ 824248 h 824248"/>
              <a:gd name="connsiteX5" fmla="*/ 0 w 1171974"/>
              <a:gd name="connsiteY5" fmla="*/ 0 h 824248"/>
              <a:gd name="connsiteX0" fmla="*/ 0 w 1171974"/>
              <a:gd name="connsiteY0" fmla="*/ 0 h 824248"/>
              <a:gd name="connsiteX1" fmla="*/ 759850 w 1171974"/>
              <a:gd name="connsiteY1" fmla="*/ 0 h 824248"/>
              <a:gd name="connsiteX2" fmla="*/ 1171974 w 1171974"/>
              <a:gd name="connsiteY2" fmla="*/ 412124 h 824248"/>
              <a:gd name="connsiteX3" fmla="*/ 708335 w 1171974"/>
              <a:gd name="connsiteY3" fmla="*/ 759853 h 824248"/>
              <a:gd name="connsiteX4" fmla="*/ 0 w 1171974"/>
              <a:gd name="connsiteY4" fmla="*/ 824248 h 824248"/>
              <a:gd name="connsiteX5" fmla="*/ 0 w 1171974"/>
              <a:gd name="connsiteY5" fmla="*/ 0 h 824248"/>
              <a:gd name="connsiteX0" fmla="*/ 0 w 1171974"/>
              <a:gd name="connsiteY0" fmla="*/ 0 h 824248"/>
              <a:gd name="connsiteX1" fmla="*/ 682576 w 1171974"/>
              <a:gd name="connsiteY1" fmla="*/ 103031 h 824248"/>
              <a:gd name="connsiteX2" fmla="*/ 1171974 w 1171974"/>
              <a:gd name="connsiteY2" fmla="*/ 412124 h 824248"/>
              <a:gd name="connsiteX3" fmla="*/ 708335 w 1171974"/>
              <a:gd name="connsiteY3" fmla="*/ 759853 h 824248"/>
              <a:gd name="connsiteX4" fmla="*/ 0 w 1171974"/>
              <a:gd name="connsiteY4" fmla="*/ 824248 h 824248"/>
              <a:gd name="connsiteX5" fmla="*/ 0 w 1171974"/>
              <a:gd name="connsiteY5" fmla="*/ 0 h 824248"/>
              <a:gd name="connsiteX0" fmla="*/ 0 w 1171974"/>
              <a:gd name="connsiteY0" fmla="*/ 0 h 824248"/>
              <a:gd name="connsiteX1" fmla="*/ 682576 w 1171974"/>
              <a:gd name="connsiteY1" fmla="*/ 103031 h 824248"/>
              <a:gd name="connsiteX2" fmla="*/ 1171974 w 1171974"/>
              <a:gd name="connsiteY2" fmla="*/ 412124 h 824248"/>
              <a:gd name="connsiteX3" fmla="*/ 708335 w 1171974"/>
              <a:gd name="connsiteY3" fmla="*/ 759853 h 824248"/>
              <a:gd name="connsiteX4" fmla="*/ 0 w 1171974"/>
              <a:gd name="connsiteY4" fmla="*/ 824248 h 824248"/>
              <a:gd name="connsiteX5" fmla="*/ 0 w 1171974"/>
              <a:gd name="connsiteY5" fmla="*/ 0 h 824248"/>
              <a:gd name="connsiteX0" fmla="*/ 0 w 1171974"/>
              <a:gd name="connsiteY0" fmla="*/ 0 h 824248"/>
              <a:gd name="connsiteX1" fmla="*/ 682576 w 1171974"/>
              <a:gd name="connsiteY1" fmla="*/ 103031 h 824248"/>
              <a:gd name="connsiteX2" fmla="*/ 1171974 w 1171974"/>
              <a:gd name="connsiteY2" fmla="*/ 412124 h 824248"/>
              <a:gd name="connsiteX3" fmla="*/ 1004552 w 1171974"/>
              <a:gd name="connsiteY3" fmla="*/ 643943 h 824248"/>
              <a:gd name="connsiteX4" fmla="*/ 708335 w 1171974"/>
              <a:gd name="connsiteY4" fmla="*/ 759853 h 824248"/>
              <a:gd name="connsiteX5" fmla="*/ 0 w 1171974"/>
              <a:gd name="connsiteY5" fmla="*/ 824248 h 824248"/>
              <a:gd name="connsiteX6" fmla="*/ 0 w 1171974"/>
              <a:gd name="connsiteY6" fmla="*/ 0 h 824248"/>
              <a:gd name="connsiteX0" fmla="*/ 0 w 1171974"/>
              <a:gd name="connsiteY0" fmla="*/ 0 h 824248"/>
              <a:gd name="connsiteX1" fmla="*/ 682576 w 1171974"/>
              <a:gd name="connsiteY1" fmla="*/ 103031 h 824248"/>
              <a:gd name="connsiteX2" fmla="*/ 888641 w 1171974"/>
              <a:gd name="connsiteY2" fmla="*/ 154545 h 824248"/>
              <a:gd name="connsiteX3" fmla="*/ 1171974 w 1171974"/>
              <a:gd name="connsiteY3" fmla="*/ 412124 h 824248"/>
              <a:gd name="connsiteX4" fmla="*/ 1004552 w 1171974"/>
              <a:gd name="connsiteY4" fmla="*/ 643943 h 824248"/>
              <a:gd name="connsiteX5" fmla="*/ 708335 w 1171974"/>
              <a:gd name="connsiteY5" fmla="*/ 759853 h 824248"/>
              <a:gd name="connsiteX6" fmla="*/ 0 w 1171974"/>
              <a:gd name="connsiteY6" fmla="*/ 824248 h 824248"/>
              <a:gd name="connsiteX7" fmla="*/ 0 w 1171974"/>
              <a:gd name="connsiteY7" fmla="*/ 0 h 824248"/>
              <a:gd name="connsiteX0" fmla="*/ 0 w 1171974"/>
              <a:gd name="connsiteY0" fmla="*/ 0 h 824248"/>
              <a:gd name="connsiteX1" fmla="*/ 682576 w 1171974"/>
              <a:gd name="connsiteY1" fmla="*/ 103031 h 824248"/>
              <a:gd name="connsiteX2" fmla="*/ 888641 w 1171974"/>
              <a:gd name="connsiteY2" fmla="*/ 154545 h 824248"/>
              <a:gd name="connsiteX3" fmla="*/ 1171974 w 1171974"/>
              <a:gd name="connsiteY3" fmla="*/ 412124 h 824248"/>
              <a:gd name="connsiteX4" fmla="*/ 1004552 w 1171974"/>
              <a:gd name="connsiteY4" fmla="*/ 643943 h 824248"/>
              <a:gd name="connsiteX5" fmla="*/ 708335 w 1171974"/>
              <a:gd name="connsiteY5" fmla="*/ 759853 h 824248"/>
              <a:gd name="connsiteX6" fmla="*/ 0 w 1171974"/>
              <a:gd name="connsiteY6" fmla="*/ 824248 h 824248"/>
              <a:gd name="connsiteX7" fmla="*/ 0 w 1171974"/>
              <a:gd name="connsiteY7" fmla="*/ 0 h 824248"/>
              <a:gd name="connsiteX0" fmla="*/ 0 w 1171974"/>
              <a:gd name="connsiteY0" fmla="*/ 0 h 824248"/>
              <a:gd name="connsiteX1" fmla="*/ 489396 w 1171974"/>
              <a:gd name="connsiteY1" fmla="*/ 25756 h 824248"/>
              <a:gd name="connsiteX2" fmla="*/ 682576 w 1171974"/>
              <a:gd name="connsiteY2" fmla="*/ 103031 h 824248"/>
              <a:gd name="connsiteX3" fmla="*/ 888641 w 1171974"/>
              <a:gd name="connsiteY3" fmla="*/ 154545 h 824248"/>
              <a:gd name="connsiteX4" fmla="*/ 1171974 w 1171974"/>
              <a:gd name="connsiteY4" fmla="*/ 412124 h 824248"/>
              <a:gd name="connsiteX5" fmla="*/ 1004552 w 1171974"/>
              <a:gd name="connsiteY5" fmla="*/ 643943 h 824248"/>
              <a:gd name="connsiteX6" fmla="*/ 708335 w 1171974"/>
              <a:gd name="connsiteY6" fmla="*/ 759853 h 824248"/>
              <a:gd name="connsiteX7" fmla="*/ 0 w 1171974"/>
              <a:gd name="connsiteY7" fmla="*/ 824248 h 824248"/>
              <a:gd name="connsiteX8" fmla="*/ 0 w 1171974"/>
              <a:gd name="connsiteY8" fmla="*/ 0 h 824248"/>
              <a:gd name="connsiteX0" fmla="*/ 0 w 1171974"/>
              <a:gd name="connsiteY0" fmla="*/ 0 h 824248"/>
              <a:gd name="connsiteX1" fmla="*/ 489396 w 1171974"/>
              <a:gd name="connsiteY1" fmla="*/ 25756 h 824248"/>
              <a:gd name="connsiteX2" fmla="*/ 682576 w 1171974"/>
              <a:gd name="connsiteY2" fmla="*/ 77273 h 824248"/>
              <a:gd name="connsiteX3" fmla="*/ 888641 w 1171974"/>
              <a:gd name="connsiteY3" fmla="*/ 154545 h 824248"/>
              <a:gd name="connsiteX4" fmla="*/ 1171974 w 1171974"/>
              <a:gd name="connsiteY4" fmla="*/ 412124 h 824248"/>
              <a:gd name="connsiteX5" fmla="*/ 1004552 w 1171974"/>
              <a:gd name="connsiteY5" fmla="*/ 643943 h 824248"/>
              <a:gd name="connsiteX6" fmla="*/ 708335 w 1171974"/>
              <a:gd name="connsiteY6" fmla="*/ 759853 h 824248"/>
              <a:gd name="connsiteX7" fmla="*/ 0 w 1171974"/>
              <a:gd name="connsiteY7" fmla="*/ 824248 h 824248"/>
              <a:gd name="connsiteX8" fmla="*/ 0 w 1171974"/>
              <a:gd name="connsiteY8" fmla="*/ 0 h 824248"/>
              <a:gd name="connsiteX0" fmla="*/ 0 w 1171974"/>
              <a:gd name="connsiteY0" fmla="*/ 0 h 824248"/>
              <a:gd name="connsiteX1" fmla="*/ 489396 w 1171974"/>
              <a:gd name="connsiteY1" fmla="*/ 25756 h 824248"/>
              <a:gd name="connsiteX2" fmla="*/ 682576 w 1171974"/>
              <a:gd name="connsiteY2" fmla="*/ 77273 h 824248"/>
              <a:gd name="connsiteX3" fmla="*/ 888641 w 1171974"/>
              <a:gd name="connsiteY3" fmla="*/ 154545 h 824248"/>
              <a:gd name="connsiteX4" fmla="*/ 1171974 w 1171974"/>
              <a:gd name="connsiteY4" fmla="*/ 412124 h 824248"/>
              <a:gd name="connsiteX5" fmla="*/ 978794 w 1171974"/>
              <a:gd name="connsiteY5" fmla="*/ 643943 h 824248"/>
              <a:gd name="connsiteX6" fmla="*/ 708335 w 1171974"/>
              <a:gd name="connsiteY6" fmla="*/ 759853 h 824248"/>
              <a:gd name="connsiteX7" fmla="*/ 0 w 1171974"/>
              <a:gd name="connsiteY7" fmla="*/ 824248 h 824248"/>
              <a:gd name="connsiteX8" fmla="*/ 0 w 1171974"/>
              <a:gd name="connsiteY8" fmla="*/ 0 h 824248"/>
              <a:gd name="connsiteX0" fmla="*/ 0 w 1171974"/>
              <a:gd name="connsiteY0" fmla="*/ 0 h 824248"/>
              <a:gd name="connsiteX1" fmla="*/ 489396 w 1171974"/>
              <a:gd name="connsiteY1" fmla="*/ 25756 h 824248"/>
              <a:gd name="connsiteX2" fmla="*/ 682576 w 1171974"/>
              <a:gd name="connsiteY2" fmla="*/ 77273 h 824248"/>
              <a:gd name="connsiteX3" fmla="*/ 888641 w 1171974"/>
              <a:gd name="connsiteY3" fmla="*/ 154545 h 824248"/>
              <a:gd name="connsiteX4" fmla="*/ 1171974 w 1171974"/>
              <a:gd name="connsiteY4" fmla="*/ 412124 h 824248"/>
              <a:gd name="connsiteX5" fmla="*/ 978794 w 1171974"/>
              <a:gd name="connsiteY5" fmla="*/ 643943 h 824248"/>
              <a:gd name="connsiteX6" fmla="*/ 605304 w 1171974"/>
              <a:gd name="connsiteY6" fmla="*/ 798490 h 824248"/>
              <a:gd name="connsiteX7" fmla="*/ 0 w 1171974"/>
              <a:gd name="connsiteY7" fmla="*/ 824248 h 824248"/>
              <a:gd name="connsiteX8" fmla="*/ 0 w 1171974"/>
              <a:gd name="connsiteY8" fmla="*/ 0 h 824248"/>
              <a:gd name="connsiteX0" fmla="*/ 0 w 1365158"/>
              <a:gd name="connsiteY0" fmla="*/ 16705 h 802317"/>
              <a:gd name="connsiteX1" fmla="*/ 682580 w 1365158"/>
              <a:gd name="connsiteY1" fmla="*/ 3825 h 802317"/>
              <a:gd name="connsiteX2" fmla="*/ 875760 w 1365158"/>
              <a:gd name="connsiteY2" fmla="*/ 55342 h 802317"/>
              <a:gd name="connsiteX3" fmla="*/ 1081825 w 1365158"/>
              <a:gd name="connsiteY3" fmla="*/ 132614 h 802317"/>
              <a:gd name="connsiteX4" fmla="*/ 1365158 w 1365158"/>
              <a:gd name="connsiteY4" fmla="*/ 390193 h 802317"/>
              <a:gd name="connsiteX5" fmla="*/ 1171978 w 1365158"/>
              <a:gd name="connsiteY5" fmla="*/ 622012 h 802317"/>
              <a:gd name="connsiteX6" fmla="*/ 798488 w 1365158"/>
              <a:gd name="connsiteY6" fmla="*/ 776559 h 802317"/>
              <a:gd name="connsiteX7" fmla="*/ 193184 w 1365158"/>
              <a:gd name="connsiteY7" fmla="*/ 802317 h 802317"/>
              <a:gd name="connsiteX8" fmla="*/ 0 w 1365158"/>
              <a:gd name="connsiteY8" fmla="*/ 16705 h 802317"/>
              <a:gd name="connsiteX0" fmla="*/ 0 w 1365158"/>
              <a:gd name="connsiteY0" fmla="*/ 63692 h 849304"/>
              <a:gd name="connsiteX1" fmla="*/ 270456 w 1365158"/>
              <a:gd name="connsiteY1" fmla="*/ 41612 h 849304"/>
              <a:gd name="connsiteX2" fmla="*/ 682580 w 1365158"/>
              <a:gd name="connsiteY2" fmla="*/ 50812 h 849304"/>
              <a:gd name="connsiteX3" fmla="*/ 875760 w 1365158"/>
              <a:gd name="connsiteY3" fmla="*/ 102329 h 849304"/>
              <a:gd name="connsiteX4" fmla="*/ 1081825 w 1365158"/>
              <a:gd name="connsiteY4" fmla="*/ 179601 h 849304"/>
              <a:gd name="connsiteX5" fmla="*/ 1365158 w 1365158"/>
              <a:gd name="connsiteY5" fmla="*/ 437180 h 849304"/>
              <a:gd name="connsiteX6" fmla="*/ 1171978 w 1365158"/>
              <a:gd name="connsiteY6" fmla="*/ 668999 h 849304"/>
              <a:gd name="connsiteX7" fmla="*/ 798488 w 1365158"/>
              <a:gd name="connsiteY7" fmla="*/ 823546 h 849304"/>
              <a:gd name="connsiteX8" fmla="*/ 193184 w 1365158"/>
              <a:gd name="connsiteY8" fmla="*/ 849304 h 849304"/>
              <a:gd name="connsiteX9" fmla="*/ 0 w 1365158"/>
              <a:gd name="connsiteY9" fmla="*/ 63692 h 849304"/>
              <a:gd name="connsiteX0" fmla="*/ 347730 w 1712888"/>
              <a:gd name="connsiteY0" fmla="*/ 63692 h 849304"/>
              <a:gd name="connsiteX1" fmla="*/ 618186 w 1712888"/>
              <a:gd name="connsiteY1" fmla="*/ 41612 h 849304"/>
              <a:gd name="connsiteX2" fmla="*/ 1030310 w 1712888"/>
              <a:gd name="connsiteY2" fmla="*/ 50812 h 849304"/>
              <a:gd name="connsiteX3" fmla="*/ 1223490 w 1712888"/>
              <a:gd name="connsiteY3" fmla="*/ 102329 h 849304"/>
              <a:gd name="connsiteX4" fmla="*/ 1429555 w 1712888"/>
              <a:gd name="connsiteY4" fmla="*/ 179601 h 849304"/>
              <a:gd name="connsiteX5" fmla="*/ 1712888 w 1712888"/>
              <a:gd name="connsiteY5" fmla="*/ 437180 h 849304"/>
              <a:gd name="connsiteX6" fmla="*/ 1519708 w 1712888"/>
              <a:gd name="connsiteY6" fmla="*/ 668999 h 849304"/>
              <a:gd name="connsiteX7" fmla="*/ 1146218 w 1712888"/>
              <a:gd name="connsiteY7" fmla="*/ 823546 h 849304"/>
              <a:gd name="connsiteX8" fmla="*/ 540914 w 1712888"/>
              <a:gd name="connsiteY8" fmla="*/ 849304 h 849304"/>
              <a:gd name="connsiteX9" fmla="*/ 0 w 1712888"/>
              <a:gd name="connsiteY9" fmla="*/ 479494 h 849304"/>
              <a:gd name="connsiteX10" fmla="*/ 347730 w 1712888"/>
              <a:gd name="connsiteY10" fmla="*/ 63692 h 849304"/>
              <a:gd name="connsiteX0" fmla="*/ 347730 w 1712888"/>
              <a:gd name="connsiteY0" fmla="*/ 63692 h 823546"/>
              <a:gd name="connsiteX1" fmla="*/ 618186 w 1712888"/>
              <a:gd name="connsiteY1" fmla="*/ 41612 h 823546"/>
              <a:gd name="connsiteX2" fmla="*/ 1030310 w 1712888"/>
              <a:gd name="connsiteY2" fmla="*/ 50812 h 823546"/>
              <a:gd name="connsiteX3" fmla="*/ 1223490 w 1712888"/>
              <a:gd name="connsiteY3" fmla="*/ 102329 h 823546"/>
              <a:gd name="connsiteX4" fmla="*/ 1429555 w 1712888"/>
              <a:gd name="connsiteY4" fmla="*/ 179601 h 823546"/>
              <a:gd name="connsiteX5" fmla="*/ 1712888 w 1712888"/>
              <a:gd name="connsiteY5" fmla="*/ 437180 h 823546"/>
              <a:gd name="connsiteX6" fmla="*/ 1519708 w 1712888"/>
              <a:gd name="connsiteY6" fmla="*/ 668999 h 823546"/>
              <a:gd name="connsiteX7" fmla="*/ 1146218 w 1712888"/>
              <a:gd name="connsiteY7" fmla="*/ 823546 h 823546"/>
              <a:gd name="connsiteX8" fmla="*/ 321974 w 1712888"/>
              <a:gd name="connsiteY8" fmla="*/ 772031 h 823546"/>
              <a:gd name="connsiteX9" fmla="*/ 0 w 1712888"/>
              <a:gd name="connsiteY9" fmla="*/ 479494 h 823546"/>
              <a:gd name="connsiteX10" fmla="*/ 347730 w 1712888"/>
              <a:gd name="connsiteY10" fmla="*/ 63692 h 823546"/>
              <a:gd name="connsiteX0" fmla="*/ 167426 w 1712888"/>
              <a:gd name="connsiteY0" fmla="*/ 151343 h 782408"/>
              <a:gd name="connsiteX1" fmla="*/ 618186 w 1712888"/>
              <a:gd name="connsiteY1" fmla="*/ 474 h 782408"/>
              <a:gd name="connsiteX2" fmla="*/ 1030310 w 1712888"/>
              <a:gd name="connsiteY2" fmla="*/ 9674 h 782408"/>
              <a:gd name="connsiteX3" fmla="*/ 1223490 w 1712888"/>
              <a:gd name="connsiteY3" fmla="*/ 61191 h 782408"/>
              <a:gd name="connsiteX4" fmla="*/ 1429555 w 1712888"/>
              <a:gd name="connsiteY4" fmla="*/ 138463 h 782408"/>
              <a:gd name="connsiteX5" fmla="*/ 1712888 w 1712888"/>
              <a:gd name="connsiteY5" fmla="*/ 396042 h 782408"/>
              <a:gd name="connsiteX6" fmla="*/ 1519708 w 1712888"/>
              <a:gd name="connsiteY6" fmla="*/ 627861 h 782408"/>
              <a:gd name="connsiteX7" fmla="*/ 1146218 w 1712888"/>
              <a:gd name="connsiteY7" fmla="*/ 782408 h 782408"/>
              <a:gd name="connsiteX8" fmla="*/ 321974 w 1712888"/>
              <a:gd name="connsiteY8" fmla="*/ 730893 h 782408"/>
              <a:gd name="connsiteX9" fmla="*/ 0 w 1712888"/>
              <a:gd name="connsiteY9" fmla="*/ 438356 h 782408"/>
              <a:gd name="connsiteX10" fmla="*/ 167426 w 1712888"/>
              <a:gd name="connsiteY10" fmla="*/ 151343 h 782408"/>
              <a:gd name="connsiteX0" fmla="*/ 167426 w 1712888"/>
              <a:gd name="connsiteY0" fmla="*/ 154132 h 785197"/>
              <a:gd name="connsiteX1" fmla="*/ 283335 w 1712888"/>
              <a:gd name="connsiteY1" fmla="*/ 106294 h 785197"/>
              <a:gd name="connsiteX2" fmla="*/ 618186 w 1712888"/>
              <a:gd name="connsiteY2" fmla="*/ 3263 h 785197"/>
              <a:gd name="connsiteX3" fmla="*/ 1030310 w 1712888"/>
              <a:gd name="connsiteY3" fmla="*/ 12463 h 785197"/>
              <a:gd name="connsiteX4" fmla="*/ 1223490 w 1712888"/>
              <a:gd name="connsiteY4" fmla="*/ 63980 h 785197"/>
              <a:gd name="connsiteX5" fmla="*/ 1429555 w 1712888"/>
              <a:gd name="connsiteY5" fmla="*/ 141252 h 785197"/>
              <a:gd name="connsiteX6" fmla="*/ 1712888 w 1712888"/>
              <a:gd name="connsiteY6" fmla="*/ 398831 h 785197"/>
              <a:gd name="connsiteX7" fmla="*/ 1519708 w 1712888"/>
              <a:gd name="connsiteY7" fmla="*/ 630650 h 785197"/>
              <a:gd name="connsiteX8" fmla="*/ 1146218 w 1712888"/>
              <a:gd name="connsiteY8" fmla="*/ 785197 h 785197"/>
              <a:gd name="connsiteX9" fmla="*/ 321974 w 1712888"/>
              <a:gd name="connsiteY9" fmla="*/ 733682 h 785197"/>
              <a:gd name="connsiteX10" fmla="*/ 0 w 1712888"/>
              <a:gd name="connsiteY10" fmla="*/ 441145 h 785197"/>
              <a:gd name="connsiteX11" fmla="*/ 167426 w 1712888"/>
              <a:gd name="connsiteY11" fmla="*/ 154132 h 785197"/>
              <a:gd name="connsiteX0" fmla="*/ 167426 w 1712888"/>
              <a:gd name="connsiteY0" fmla="*/ 154132 h 785197"/>
              <a:gd name="connsiteX1" fmla="*/ 283335 w 1712888"/>
              <a:gd name="connsiteY1" fmla="*/ 106294 h 785197"/>
              <a:gd name="connsiteX2" fmla="*/ 618186 w 1712888"/>
              <a:gd name="connsiteY2" fmla="*/ 3263 h 785197"/>
              <a:gd name="connsiteX3" fmla="*/ 1030310 w 1712888"/>
              <a:gd name="connsiteY3" fmla="*/ 12463 h 785197"/>
              <a:gd name="connsiteX4" fmla="*/ 1223490 w 1712888"/>
              <a:gd name="connsiteY4" fmla="*/ 63980 h 785197"/>
              <a:gd name="connsiteX5" fmla="*/ 1429555 w 1712888"/>
              <a:gd name="connsiteY5" fmla="*/ 141252 h 785197"/>
              <a:gd name="connsiteX6" fmla="*/ 1712888 w 1712888"/>
              <a:gd name="connsiteY6" fmla="*/ 398831 h 785197"/>
              <a:gd name="connsiteX7" fmla="*/ 1519708 w 1712888"/>
              <a:gd name="connsiteY7" fmla="*/ 630650 h 785197"/>
              <a:gd name="connsiteX8" fmla="*/ 1146218 w 1712888"/>
              <a:gd name="connsiteY8" fmla="*/ 785197 h 785197"/>
              <a:gd name="connsiteX9" fmla="*/ 321974 w 1712888"/>
              <a:gd name="connsiteY9" fmla="*/ 733682 h 785197"/>
              <a:gd name="connsiteX10" fmla="*/ 141668 w 1712888"/>
              <a:gd name="connsiteY10" fmla="*/ 621450 h 785197"/>
              <a:gd name="connsiteX11" fmla="*/ 0 w 1712888"/>
              <a:gd name="connsiteY11" fmla="*/ 441145 h 785197"/>
              <a:gd name="connsiteX12" fmla="*/ 167426 w 1712888"/>
              <a:gd name="connsiteY12" fmla="*/ 154132 h 785197"/>
              <a:gd name="connsiteX0" fmla="*/ 167426 w 1712888"/>
              <a:gd name="connsiteY0" fmla="*/ 218526 h 785197"/>
              <a:gd name="connsiteX1" fmla="*/ 283335 w 1712888"/>
              <a:gd name="connsiteY1" fmla="*/ 106294 h 785197"/>
              <a:gd name="connsiteX2" fmla="*/ 618186 w 1712888"/>
              <a:gd name="connsiteY2" fmla="*/ 3263 h 785197"/>
              <a:gd name="connsiteX3" fmla="*/ 1030310 w 1712888"/>
              <a:gd name="connsiteY3" fmla="*/ 12463 h 785197"/>
              <a:gd name="connsiteX4" fmla="*/ 1223490 w 1712888"/>
              <a:gd name="connsiteY4" fmla="*/ 63980 h 785197"/>
              <a:gd name="connsiteX5" fmla="*/ 1429555 w 1712888"/>
              <a:gd name="connsiteY5" fmla="*/ 141252 h 785197"/>
              <a:gd name="connsiteX6" fmla="*/ 1712888 w 1712888"/>
              <a:gd name="connsiteY6" fmla="*/ 398831 h 785197"/>
              <a:gd name="connsiteX7" fmla="*/ 1519708 w 1712888"/>
              <a:gd name="connsiteY7" fmla="*/ 630650 h 785197"/>
              <a:gd name="connsiteX8" fmla="*/ 1146218 w 1712888"/>
              <a:gd name="connsiteY8" fmla="*/ 785197 h 785197"/>
              <a:gd name="connsiteX9" fmla="*/ 321974 w 1712888"/>
              <a:gd name="connsiteY9" fmla="*/ 733682 h 785197"/>
              <a:gd name="connsiteX10" fmla="*/ 141668 w 1712888"/>
              <a:gd name="connsiteY10" fmla="*/ 621450 h 785197"/>
              <a:gd name="connsiteX11" fmla="*/ 0 w 1712888"/>
              <a:gd name="connsiteY11" fmla="*/ 441145 h 785197"/>
              <a:gd name="connsiteX12" fmla="*/ 167426 w 1712888"/>
              <a:gd name="connsiteY12" fmla="*/ 218526 h 785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2888" h="785197">
                <a:moveTo>
                  <a:pt x="167426" y="218526"/>
                </a:moveTo>
                <a:cubicBezTo>
                  <a:pt x="210355" y="156278"/>
                  <a:pt x="208208" y="131439"/>
                  <a:pt x="283335" y="106294"/>
                </a:cubicBezTo>
                <a:cubicBezTo>
                  <a:pt x="358462" y="81149"/>
                  <a:pt x="489397" y="12462"/>
                  <a:pt x="618186" y="3263"/>
                </a:cubicBezTo>
                <a:cubicBezTo>
                  <a:pt x="746975" y="-5936"/>
                  <a:pt x="931573" y="6637"/>
                  <a:pt x="1030310" y="12463"/>
                </a:cubicBezTo>
                <a:lnTo>
                  <a:pt x="1223490" y="63980"/>
                </a:lnTo>
                <a:cubicBezTo>
                  <a:pt x="1275007" y="94030"/>
                  <a:pt x="1378038" y="111202"/>
                  <a:pt x="1429555" y="141252"/>
                </a:cubicBezTo>
                <a:lnTo>
                  <a:pt x="1712888" y="398831"/>
                </a:lnTo>
                <a:cubicBezTo>
                  <a:pt x="1618444" y="463225"/>
                  <a:pt x="1614152" y="566256"/>
                  <a:pt x="1519708" y="630650"/>
                </a:cubicBezTo>
                <a:lnTo>
                  <a:pt x="1146218" y="785197"/>
                </a:lnTo>
                <a:lnTo>
                  <a:pt x="321974" y="733682"/>
                </a:lnTo>
                <a:cubicBezTo>
                  <a:pt x="165281" y="704244"/>
                  <a:pt x="195330" y="670206"/>
                  <a:pt x="141668" y="621450"/>
                </a:cubicBezTo>
                <a:cubicBezTo>
                  <a:pt x="88006" y="572694"/>
                  <a:pt x="6439" y="516885"/>
                  <a:pt x="0" y="441145"/>
                </a:cubicBezTo>
                <a:lnTo>
                  <a:pt x="167426" y="218526"/>
                </a:lnTo>
                <a:close/>
              </a:path>
            </a:pathLst>
          </a:cu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19" name="Овал 18"/>
          <p:cNvSpPr/>
          <p:nvPr/>
        </p:nvSpPr>
        <p:spPr>
          <a:xfrm flipV="1">
            <a:off x="5510486" y="2519995"/>
            <a:ext cx="64395" cy="7727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20" name="Дуга 19"/>
          <p:cNvSpPr/>
          <p:nvPr/>
        </p:nvSpPr>
        <p:spPr>
          <a:xfrm rot="7649334">
            <a:off x="5478774" y="2404001"/>
            <a:ext cx="283988" cy="351121"/>
          </a:xfrm>
          <a:prstGeom prst="arc">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ru-RU"/>
          </a:p>
        </p:txBody>
      </p:sp>
      <p:sp>
        <p:nvSpPr>
          <p:cNvPr id="21" name="Сердце 20"/>
          <p:cNvSpPr/>
          <p:nvPr/>
        </p:nvSpPr>
        <p:spPr>
          <a:xfrm rot="16200000">
            <a:off x="4539513" y="2370726"/>
            <a:ext cx="373321" cy="417669"/>
          </a:xfrm>
          <a:prstGeom prst="hear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22" name="Пятиугольник 17"/>
          <p:cNvSpPr/>
          <p:nvPr/>
        </p:nvSpPr>
        <p:spPr>
          <a:xfrm>
            <a:off x="6576010" y="2917910"/>
            <a:ext cx="978794" cy="421324"/>
          </a:xfrm>
          <a:custGeom>
            <a:avLst/>
            <a:gdLst>
              <a:gd name="connsiteX0" fmla="*/ 0 w 1171974"/>
              <a:gd name="connsiteY0" fmla="*/ 0 h 824248"/>
              <a:gd name="connsiteX1" fmla="*/ 759850 w 1171974"/>
              <a:gd name="connsiteY1" fmla="*/ 0 h 824248"/>
              <a:gd name="connsiteX2" fmla="*/ 1171974 w 1171974"/>
              <a:gd name="connsiteY2" fmla="*/ 412124 h 824248"/>
              <a:gd name="connsiteX3" fmla="*/ 759850 w 1171974"/>
              <a:gd name="connsiteY3" fmla="*/ 824248 h 824248"/>
              <a:gd name="connsiteX4" fmla="*/ 0 w 1171974"/>
              <a:gd name="connsiteY4" fmla="*/ 824248 h 824248"/>
              <a:gd name="connsiteX5" fmla="*/ 0 w 1171974"/>
              <a:gd name="connsiteY5" fmla="*/ 0 h 824248"/>
              <a:gd name="connsiteX0" fmla="*/ 0 w 1171974"/>
              <a:gd name="connsiteY0" fmla="*/ 0 h 824248"/>
              <a:gd name="connsiteX1" fmla="*/ 759850 w 1171974"/>
              <a:gd name="connsiteY1" fmla="*/ 0 h 824248"/>
              <a:gd name="connsiteX2" fmla="*/ 1171974 w 1171974"/>
              <a:gd name="connsiteY2" fmla="*/ 412124 h 824248"/>
              <a:gd name="connsiteX3" fmla="*/ 708335 w 1171974"/>
              <a:gd name="connsiteY3" fmla="*/ 759853 h 824248"/>
              <a:gd name="connsiteX4" fmla="*/ 0 w 1171974"/>
              <a:gd name="connsiteY4" fmla="*/ 824248 h 824248"/>
              <a:gd name="connsiteX5" fmla="*/ 0 w 1171974"/>
              <a:gd name="connsiteY5" fmla="*/ 0 h 824248"/>
              <a:gd name="connsiteX0" fmla="*/ 0 w 1171974"/>
              <a:gd name="connsiteY0" fmla="*/ 0 h 824248"/>
              <a:gd name="connsiteX1" fmla="*/ 682576 w 1171974"/>
              <a:gd name="connsiteY1" fmla="*/ 103031 h 824248"/>
              <a:gd name="connsiteX2" fmla="*/ 1171974 w 1171974"/>
              <a:gd name="connsiteY2" fmla="*/ 412124 h 824248"/>
              <a:gd name="connsiteX3" fmla="*/ 708335 w 1171974"/>
              <a:gd name="connsiteY3" fmla="*/ 759853 h 824248"/>
              <a:gd name="connsiteX4" fmla="*/ 0 w 1171974"/>
              <a:gd name="connsiteY4" fmla="*/ 824248 h 824248"/>
              <a:gd name="connsiteX5" fmla="*/ 0 w 1171974"/>
              <a:gd name="connsiteY5" fmla="*/ 0 h 824248"/>
              <a:gd name="connsiteX0" fmla="*/ 0 w 1171974"/>
              <a:gd name="connsiteY0" fmla="*/ 0 h 824248"/>
              <a:gd name="connsiteX1" fmla="*/ 682576 w 1171974"/>
              <a:gd name="connsiteY1" fmla="*/ 103031 h 824248"/>
              <a:gd name="connsiteX2" fmla="*/ 1171974 w 1171974"/>
              <a:gd name="connsiteY2" fmla="*/ 412124 h 824248"/>
              <a:gd name="connsiteX3" fmla="*/ 708335 w 1171974"/>
              <a:gd name="connsiteY3" fmla="*/ 759853 h 824248"/>
              <a:gd name="connsiteX4" fmla="*/ 0 w 1171974"/>
              <a:gd name="connsiteY4" fmla="*/ 824248 h 824248"/>
              <a:gd name="connsiteX5" fmla="*/ 0 w 1171974"/>
              <a:gd name="connsiteY5" fmla="*/ 0 h 824248"/>
              <a:gd name="connsiteX0" fmla="*/ 0 w 1171974"/>
              <a:gd name="connsiteY0" fmla="*/ 0 h 824248"/>
              <a:gd name="connsiteX1" fmla="*/ 682576 w 1171974"/>
              <a:gd name="connsiteY1" fmla="*/ 103031 h 824248"/>
              <a:gd name="connsiteX2" fmla="*/ 1171974 w 1171974"/>
              <a:gd name="connsiteY2" fmla="*/ 412124 h 824248"/>
              <a:gd name="connsiteX3" fmla="*/ 1004552 w 1171974"/>
              <a:gd name="connsiteY3" fmla="*/ 643943 h 824248"/>
              <a:gd name="connsiteX4" fmla="*/ 708335 w 1171974"/>
              <a:gd name="connsiteY4" fmla="*/ 759853 h 824248"/>
              <a:gd name="connsiteX5" fmla="*/ 0 w 1171974"/>
              <a:gd name="connsiteY5" fmla="*/ 824248 h 824248"/>
              <a:gd name="connsiteX6" fmla="*/ 0 w 1171974"/>
              <a:gd name="connsiteY6" fmla="*/ 0 h 824248"/>
              <a:gd name="connsiteX0" fmla="*/ 0 w 1171974"/>
              <a:gd name="connsiteY0" fmla="*/ 0 h 824248"/>
              <a:gd name="connsiteX1" fmla="*/ 682576 w 1171974"/>
              <a:gd name="connsiteY1" fmla="*/ 103031 h 824248"/>
              <a:gd name="connsiteX2" fmla="*/ 888641 w 1171974"/>
              <a:gd name="connsiteY2" fmla="*/ 154545 h 824248"/>
              <a:gd name="connsiteX3" fmla="*/ 1171974 w 1171974"/>
              <a:gd name="connsiteY3" fmla="*/ 412124 h 824248"/>
              <a:gd name="connsiteX4" fmla="*/ 1004552 w 1171974"/>
              <a:gd name="connsiteY4" fmla="*/ 643943 h 824248"/>
              <a:gd name="connsiteX5" fmla="*/ 708335 w 1171974"/>
              <a:gd name="connsiteY5" fmla="*/ 759853 h 824248"/>
              <a:gd name="connsiteX6" fmla="*/ 0 w 1171974"/>
              <a:gd name="connsiteY6" fmla="*/ 824248 h 824248"/>
              <a:gd name="connsiteX7" fmla="*/ 0 w 1171974"/>
              <a:gd name="connsiteY7" fmla="*/ 0 h 824248"/>
              <a:gd name="connsiteX0" fmla="*/ 0 w 1171974"/>
              <a:gd name="connsiteY0" fmla="*/ 0 h 824248"/>
              <a:gd name="connsiteX1" fmla="*/ 682576 w 1171974"/>
              <a:gd name="connsiteY1" fmla="*/ 103031 h 824248"/>
              <a:gd name="connsiteX2" fmla="*/ 888641 w 1171974"/>
              <a:gd name="connsiteY2" fmla="*/ 154545 h 824248"/>
              <a:gd name="connsiteX3" fmla="*/ 1171974 w 1171974"/>
              <a:gd name="connsiteY3" fmla="*/ 412124 h 824248"/>
              <a:gd name="connsiteX4" fmla="*/ 1004552 w 1171974"/>
              <a:gd name="connsiteY4" fmla="*/ 643943 h 824248"/>
              <a:gd name="connsiteX5" fmla="*/ 708335 w 1171974"/>
              <a:gd name="connsiteY5" fmla="*/ 759853 h 824248"/>
              <a:gd name="connsiteX6" fmla="*/ 0 w 1171974"/>
              <a:gd name="connsiteY6" fmla="*/ 824248 h 824248"/>
              <a:gd name="connsiteX7" fmla="*/ 0 w 1171974"/>
              <a:gd name="connsiteY7" fmla="*/ 0 h 824248"/>
              <a:gd name="connsiteX0" fmla="*/ 0 w 1171974"/>
              <a:gd name="connsiteY0" fmla="*/ 0 h 824248"/>
              <a:gd name="connsiteX1" fmla="*/ 489396 w 1171974"/>
              <a:gd name="connsiteY1" fmla="*/ 25756 h 824248"/>
              <a:gd name="connsiteX2" fmla="*/ 682576 w 1171974"/>
              <a:gd name="connsiteY2" fmla="*/ 103031 h 824248"/>
              <a:gd name="connsiteX3" fmla="*/ 888641 w 1171974"/>
              <a:gd name="connsiteY3" fmla="*/ 154545 h 824248"/>
              <a:gd name="connsiteX4" fmla="*/ 1171974 w 1171974"/>
              <a:gd name="connsiteY4" fmla="*/ 412124 h 824248"/>
              <a:gd name="connsiteX5" fmla="*/ 1004552 w 1171974"/>
              <a:gd name="connsiteY5" fmla="*/ 643943 h 824248"/>
              <a:gd name="connsiteX6" fmla="*/ 708335 w 1171974"/>
              <a:gd name="connsiteY6" fmla="*/ 759853 h 824248"/>
              <a:gd name="connsiteX7" fmla="*/ 0 w 1171974"/>
              <a:gd name="connsiteY7" fmla="*/ 824248 h 824248"/>
              <a:gd name="connsiteX8" fmla="*/ 0 w 1171974"/>
              <a:gd name="connsiteY8" fmla="*/ 0 h 824248"/>
              <a:gd name="connsiteX0" fmla="*/ 0 w 1171974"/>
              <a:gd name="connsiteY0" fmla="*/ 0 h 824248"/>
              <a:gd name="connsiteX1" fmla="*/ 489396 w 1171974"/>
              <a:gd name="connsiteY1" fmla="*/ 25756 h 824248"/>
              <a:gd name="connsiteX2" fmla="*/ 682576 w 1171974"/>
              <a:gd name="connsiteY2" fmla="*/ 77273 h 824248"/>
              <a:gd name="connsiteX3" fmla="*/ 888641 w 1171974"/>
              <a:gd name="connsiteY3" fmla="*/ 154545 h 824248"/>
              <a:gd name="connsiteX4" fmla="*/ 1171974 w 1171974"/>
              <a:gd name="connsiteY4" fmla="*/ 412124 h 824248"/>
              <a:gd name="connsiteX5" fmla="*/ 1004552 w 1171974"/>
              <a:gd name="connsiteY5" fmla="*/ 643943 h 824248"/>
              <a:gd name="connsiteX6" fmla="*/ 708335 w 1171974"/>
              <a:gd name="connsiteY6" fmla="*/ 759853 h 824248"/>
              <a:gd name="connsiteX7" fmla="*/ 0 w 1171974"/>
              <a:gd name="connsiteY7" fmla="*/ 824248 h 824248"/>
              <a:gd name="connsiteX8" fmla="*/ 0 w 1171974"/>
              <a:gd name="connsiteY8" fmla="*/ 0 h 824248"/>
              <a:gd name="connsiteX0" fmla="*/ 0 w 1171974"/>
              <a:gd name="connsiteY0" fmla="*/ 0 h 824248"/>
              <a:gd name="connsiteX1" fmla="*/ 489396 w 1171974"/>
              <a:gd name="connsiteY1" fmla="*/ 25756 h 824248"/>
              <a:gd name="connsiteX2" fmla="*/ 682576 w 1171974"/>
              <a:gd name="connsiteY2" fmla="*/ 77273 h 824248"/>
              <a:gd name="connsiteX3" fmla="*/ 888641 w 1171974"/>
              <a:gd name="connsiteY3" fmla="*/ 154545 h 824248"/>
              <a:gd name="connsiteX4" fmla="*/ 1171974 w 1171974"/>
              <a:gd name="connsiteY4" fmla="*/ 412124 h 824248"/>
              <a:gd name="connsiteX5" fmla="*/ 978794 w 1171974"/>
              <a:gd name="connsiteY5" fmla="*/ 643943 h 824248"/>
              <a:gd name="connsiteX6" fmla="*/ 708335 w 1171974"/>
              <a:gd name="connsiteY6" fmla="*/ 759853 h 824248"/>
              <a:gd name="connsiteX7" fmla="*/ 0 w 1171974"/>
              <a:gd name="connsiteY7" fmla="*/ 824248 h 824248"/>
              <a:gd name="connsiteX8" fmla="*/ 0 w 1171974"/>
              <a:gd name="connsiteY8" fmla="*/ 0 h 824248"/>
              <a:gd name="connsiteX0" fmla="*/ 0 w 1171974"/>
              <a:gd name="connsiteY0" fmla="*/ 0 h 824248"/>
              <a:gd name="connsiteX1" fmla="*/ 489396 w 1171974"/>
              <a:gd name="connsiteY1" fmla="*/ 25756 h 824248"/>
              <a:gd name="connsiteX2" fmla="*/ 682576 w 1171974"/>
              <a:gd name="connsiteY2" fmla="*/ 77273 h 824248"/>
              <a:gd name="connsiteX3" fmla="*/ 888641 w 1171974"/>
              <a:gd name="connsiteY3" fmla="*/ 154545 h 824248"/>
              <a:gd name="connsiteX4" fmla="*/ 1171974 w 1171974"/>
              <a:gd name="connsiteY4" fmla="*/ 412124 h 824248"/>
              <a:gd name="connsiteX5" fmla="*/ 978794 w 1171974"/>
              <a:gd name="connsiteY5" fmla="*/ 643943 h 824248"/>
              <a:gd name="connsiteX6" fmla="*/ 605304 w 1171974"/>
              <a:gd name="connsiteY6" fmla="*/ 798490 h 824248"/>
              <a:gd name="connsiteX7" fmla="*/ 0 w 1171974"/>
              <a:gd name="connsiteY7" fmla="*/ 824248 h 824248"/>
              <a:gd name="connsiteX8" fmla="*/ 0 w 1171974"/>
              <a:gd name="connsiteY8" fmla="*/ 0 h 824248"/>
              <a:gd name="connsiteX0" fmla="*/ 0 w 1365158"/>
              <a:gd name="connsiteY0" fmla="*/ 16705 h 802317"/>
              <a:gd name="connsiteX1" fmla="*/ 682580 w 1365158"/>
              <a:gd name="connsiteY1" fmla="*/ 3825 h 802317"/>
              <a:gd name="connsiteX2" fmla="*/ 875760 w 1365158"/>
              <a:gd name="connsiteY2" fmla="*/ 55342 h 802317"/>
              <a:gd name="connsiteX3" fmla="*/ 1081825 w 1365158"/>
              <a:gd name="connsiteY3" fmla="*/ 132614 h 802317"/>
              <a:gd name="connsiteX4" fmla="*/ 1365158 w 1365158"/>
              <a:gd name="connsiteY4" fmla="*/ 390193 h 802317"/>
              <a:gd name="connsiteX5" fmla="*/ 1171978 w 1365158"/>
              <a:gd name="connsiteY5" fmla="*/ 622012 h 802317"/>
              <a:gd name="connsiteX6" fmla="*/ 798488 w 1365158"/>
              <a:gd name="connsiteY6" fmla="*/ 776559 h 802317"/>
              <a:gd name="connsiteX7" fmla="*/ 193184 w 1365158"/>
              <a:gd name="connsiteY7" fmla="*/ 802317 h 802317"/>
              <a:gd name="connsiteX8" fmla="*/ 0 w 1365158"/>
              <a:gd name="connsiteY8" fmla="*/ 16705 h 802317"/>
              <a:gd name="connsiteX0" fmla="*/ 0 w 1365158"/>
              <a:gd name="connsiteY0" fmla="*/ 63692 h 849304"/>
              <a:gd name="connsiteX1" fmla="*/ 270456 w 1365158"/>
              <a:gd name="connsiteY1" fmla="*/ 41612 h 849304"/>
              <a:gd name="connsiteX2" fmla="*/ 682580 w 1365158"/>
              <a:gd name="connsiteY2" fmla="*/ 50812 h 849304"/>
              <a:gd name="connsiteX3" fmla="*/ 875760 w 1365158"/>
              <a:gd name="connsiteY3" fmla="*/ 102329 h 849304"/>
              <a:gd name="connsiteX4" fmla="*/ 1081825 w 1365158"/>
              <a:gd name="connsiteY4" fmla="*/ 179601 h 849304"/>
              <a:gd name="connsiteX5" fmla="*/ 1365158 w 1365158"/>
              <a:gd name="connsiteY5" fmla="*/ 437180 h 849304"/>
              <a:gd name="connsiteX6" fmla="*/ 1171978 w 1365158"/>
              <a:gd name="connsiteY6" fmla="*/ 668999 h 849304"/>
              <a:gd name="connsiteX7" fmla="*/ 798488 w 1365158"/>
              <a:gd name="connsiteY7" fmla="*/ 823546 h 849304"/>
              <a:gd name="connsiteX8" fmla="*/ 193184 w 1365158"/>
              <a:gd name="connsiteY8" fmla="*/ 849304 h 849304"/>
              <a:gd name="connsiteX9" fmla="*/ 0 w 1365158"/>
              <a:gd name="connsiteY9" fmla="*/ 63692 h 849304"/>
              <a:gd name="connsiteX0" fmla="*/ 347730 w 1712888"/>
              <a:gd name="connsiteY0" fmla="*/ 63692 h 849304"/>
              <a:gd name="connsiteX1" fmla="*/ 618186 w 1712888"/>
              <a:gd name="connsiteY1" fmla="*/ 41612 h 849304"/>
              <a:gd name="connsiteX2" fmla="*/ 1030310 w 1712888"/>
              <a:gd name="connsiteY2" fmla="*/ 50812 h 849304"/>
              <a:gd name="connsiteX3" fmla="*/ 1223490 w 1712888"/>
              <a:gd name="connsiteY3" fmla="*/ 102329 h 849304"/>
              <a:gd name="connsiteX4" fmla="*/ 1429555 w 1712888"/>
              <a:gd name="connsiteY4" fmla="*/ 179601 h 849304"/>
              <a:gd name="connsiteX5" fmla="*/ 1712888 w 1712888"/>
              <a:gd name="connsiteY5" fmla="*/ 437180 h 849304"/>
              <a:gd name="connsiteX6" fmla="*/ 1519708 w 1712888"/>
              <a:gd name="connsiteY6" fmla="*/ 668999 h 849304"/>
              <a:gd name="connsiteX7" fmla="*/ 1146218 w 1712888"/>
              <a:gd name="connsiteY7" fmla="*/ 823546 h 849304"/>
              <a:gd name="connsiteX8" fmla="*/ 540914 w 1712888"/>
              <a:gd name="connsiteY8" fmla="*/ 849304 h 849304"/>
              <a:gd name="connsiteX9" fmla="*/ 0 w 1712888"/>
              <a:gd name="connsiteY9" fmla="*/ 479494 h 849304"/>
              <a:gd name="connsiteX10" fmla="*/ 347730 w 1712888"/>
              <a:gd name="connsiteY10" fmla="*/ 63692 h 849304"/>
              <a:gd name="connsiteX0" fmla="*/ 347730 w 1712888"/>
              <a:gd name="connsiteY0" fmla="*/ 63692 h 823546"/>
              <a:gd name="connsiteX1" fmla="*/ 618186 w 1712888"/>
              <a:gd name="connsiteY1" fmla="*/ 41612 h 823546"/>
              <a:gd name="connsiteX2" fmla="*/ 1030310 w 1712888"/>
              <a:gd name="connsiteY2" fmla="*/ 50812 h 823546"/>
              <a:gd name="connsiteX3" fmla="*/ 1223490 w 1712888"/>
              <a:gd name="connsiteY3" fmla="*/ 102329 h 823546"/>
              <a:gd name="connsiteX4" fmla="*/ 1429555 w 1712888"/>
              <a:gd name="connsiteY4" fmla="*/ 179601 h 823546"/>
              <a:gd name="connsiteX5" fmla="*/ 1712888 w 1712888"/>
              <a:gd name="connsiteY5" fmla="*/ 437180 h 823546"/>
              <a:gd name="connsiteX6" fmla="*/ 1519708 w 1712888"/>
              <a:gd name="connsiteY6" fmla="*/ 668999 h 823546"/>
              <a:gd name="connsiteX7" fmla="*/ 1146218 w 1712888"/>
              <a:gd name="connsiteY7" fmla="*/ 823546 h 823546"/>
              <a:gd name="connsiteX8" fmla="*/ 321974 w 1712888"/>
              <a:gd name="connsiteY8" fmla="*/ 772031 h 823546"/>
              <a:gd name="connsiteX9" fmla="*/ 0 w 1712888"/>
              <a:gd name="connsiteY9" fmla="*/ 479494 h 823546"/>
              <a:gd name="connsiteX10" fmla="*/ 347730 w 1712888"/>
              <a:gd name="connsiteY10" fmla="*/ 63692 h 823546"/>
              <a:gd name="connsiteX0" fmla="*/ 167426 w 1712888"/>
              <a:gd name="connsiteY0" fmla="*/ 151343 h 782408"/>
              <a:gd name="connsiteX1" fmla="*/ 618186 w 1712888"/>
              <a:gd name="connsiteY1" fmla="*/ 474 h 782408"/>
              <a:gd name="connsiteX2" fmla="*/ 1030310 w 1712888"/>
              <a:gd name="connsiteY2" fmla="*/ 9674 h 782408"/>
              <a:gd name="connsiteX3" fmla="*/ 1223490 w 1712888"/>
              <a:gd name="connsiteY3" fmla="*/ 61191 h 782408"/>
              <a:gd name="connsiteX4" fmla="*/ 1429555 w 1712888"/>
              <a:gd name="connsiteY4" fmla="*/ 138463 h 782408"/>
              <a:gd name="connsiteX5" fmla="*/ 1712888 w 1712888"/>
              <a:gd name="connsiteY5" fmla="*/ 396042 h 782408"/>
              <a:gd name="connsiteX6" fmla="*/ 1519708 w 1712888"/>
              <a:gd name="connsiteY6" fmla="*/ 627861 h 782408"/>
              <a:gd name="connsiteX7" fmla="*/ 1146218 w 1712888"/>
              <a:gd name="connsiteY7" fmla="*/ 782408 h 782408"/>
              <a:gd name="connsiteX8" fmla="*/ 321974 w 1712888"/>
              <a:gd name="connsiteY8" fmla="*/ 730893 h 782408"/>
              <a:gd name="connsiteX9" fmla="*/ 0 w 1712888"/>
              <a:gd name="connsiteY9" fmla="*/ 438356 h 782408"/>
              <a:gd name="connsiteX10" fmla="*/ 167426 w 1712888"/>
              <a:gd name="connsiteY10" fmla="*/ 151343 h 782408"/>
              <a:gd name="connsiteX0" fmla="*/ 167426 w 1712888"/>
              <a:gd name="connsiteY0" fmla="*/ 154132 h 785197"/>
              <a:gd name="connsiteX1" fmla="*/ 283335 w 1712888"/>
              <a:gd name="connsiteY1" fmla="*/ 106294 h 785197"/>
              <a:gd name="connsiteX2" fmla="*/ 618186 w 1712888"/>
              <a:gd name="connsiteY2" fmla="*/ 3263 h 785197"/>
              <a:gd name="connsiteX3" fmla="*/ 1030310 w 1712888"/>
              <a:gd name="connsiteY3" fmla="*/ 12463 h 785197"/>
              <a:gd name="connsiteX4" fmla="*/ 1223490 w 1712888"/>
              <a:gd name="connsiteY4" fmla="*/ 63980 h 785197"/>
              <a:gd name="connsiteX5" fmla="*/ 1429555 w 1712888"/>
              <a:gd name="connsiteY5" fmla="*/ 141252 h 785197"/>
              <a:gd name="connsiteX6" fmla="*/ 1712888 w 1712888"/>
              <a:gd name="connsiteY6" fmla="*/ 398831 h 785197"/>
              <a:gd name="connsiteX7" fmla="*/ 1519708 w 1712888"/>
              <a:gd name="connsiteY7" fmla="*/ 630650 h 785197"/>
              <a:gd name="connsiteX8" fmla="*/ 1146218 w 1712888"/>
              <a:gd name="connsiteY8" fmla="*/ 785197 h 785197"/>
              <a:gd name="connsiteX9" fmla="*/ 321974 w 1712888"/>
              <a:gd name="connsiteY9" fmla="*/ 733682 h 785197"/>
              <a:gd name="connsiteX10" fmla="*/ 0 w 1712888"/>
              <a:gd name="connsiteY10" fmla="*/ 441145 h 785197"/>
              <a:gd name="connsiteX11" fmla="*/ 167426 w 1712888"/>
              <a:gd name="connsiteY11" fmla="*/ 154132 h 785197"/>
              <a:gd name="connsiteX0" fmla="*/ 167426 w 1712888"/>
              <a:gd name="connsiteY0" fmla="*/ 154132 h 785197"/>
              <a:gd name="connsiteX1" fmla="*/ 283335 w 1712888"/>
              <a:gd name="connsiteY1" fmla="*/ 106294 h 785197"/>
              <a:gd name="connsiteX2" fmla="*/ 618186 w 1712888"/>
              <a:gd name="connsiteY2" fmla="*/ 3263 h 785197"/>
              <a:gd name="connsiteX3" fmla="*/ 1030310 w 1712888"/>
              <a:gd name="connsiteY3" fmla="*/ 12463 h 785197"/>
              <a:gd name="connsiteX4" fmla="*/ 1223490 w 1712888"/>
              <a:gd name="connsiteY4" fmla="*/ 63980 h 785197"/>
              <a:gd name="connsiteX5" fmla="*/ 1429555 w 1712888"/>
              <a:gd name="connsiteY5" fmla="*/ 141252 h 785197"/>
              <a:gd name="connsiteX6" fmla="*/ 1712888 w 1712888"/>
              <a:gd name="connsiteY6" fmla="*/ 398831 h 785197"/>
              <a:gd name="connsiteX7" fmla="*/ 1519708 w 1712888"/>
              <a:gd name="connsiteY7" fmla="*/ 630650 h 785197"/>
              <a:gd name="connsiteX8" fmla="*/ 1146218 w 1712888"/>
              <a:gd name="connsiteY8" fmla="*/ 785197 h 785197"/>
              <a:gd name="connsiteX9" fmla="*/ 321974 w 1712888"/>
              <a:gd name="connsiteY9" fmla="*/ 733682 h 785197"/>
              <a:gd name="connsiteX10" fmla="*/ 141668 w 1712888"/>
              <a:gd name="connsiteY10" fmla="*/ 621450 h 785197"/>
              <a:gd name="connsiteX11" fmla="*/ 0 w 1712888"/>
              <a:gd name="connsiteY11" fmla="*/ 441145 h 785197"/>
              <a:gd name="connsiteX12" fmla="*/ 167426 w 1712888"/>
              <a:gd name="connsiteY12" fmla="*/ 154132 h 785197"/>
              <a:gd name="connsiteX0" fmla="*/ 167426 w 1712888"/>
              <a:gd name="connsiteY0" fmla="*/ 218526 h 785197"/>
              <a:gd name="connsiteX1" fmla="*/ 283335 w 1712888"/>
              <a:gd name="connsiteY1" fmla="*/ 106294 h 785197"/>
              <a:gd name="connsiteX2" fmla="*/ 618186 w 1712888"/>
              <a:gd name="connsiteY2" fmla="*/ 3263 h 785197"/>
              <a:gd name="connsiteX3" fmla="*/ 1030310 w 1712888"/>
              <a:gd name="connsiteY3" fmla="*/ 12463 h 785197"/>
              <a:gd name="connsiteX4" fmla="*/ 1223490 w 1712888"/>
              <a:gd name="connsiteY4" fmla="*/ 63980 h 785197"/>
              <a:gd name="connsiteX5" fmla="*/ 1429555 w 1712888"/>
              <a:gd name="connsiteY5" fmla="*/ 141252 h 785197"/>
              <a:gd name="connsiteX6" fmla="*/ 1712888 w 1712888"/>
              <a:gd name="connsiteY6" fmla="*/ 398831 h 785197"/>
              <a:gd name="connsiteX7" fmla="*/ 1519708 w 1712888"/>
              <a:gd name="connsiteY7" fmla="*/ 630650 h 785197"/>
              <a:gd name="connsiteX8" fmla="*/ 1146218 w 1712888"/>
              <a:gd name="connsiteY8" fmla="*/ 785197 h 785197"/>
              <a:gd name="connsiteX9" fmla="*/ 321974 w 1712888"/>
              <a:gd name="connsiteY9" fmla="*/ 733682 h 785197"/>
              <a:gd name="connsiteX10" fmla="*/ 141668 w 1712888"/>
              <a:gd name="connsiteY10" fmla="*/ 621450 h 785197"/>
              <a:gd name="connsiteX11" fmla="*/ 0 w 1712888"/>
              <a:gd name="connsiteY11" fmla="*/ 441145 h 785197"/>
              <a:gd name="connsiteX12" fmla="*/ 167426 w 1712888"/>
              <a:gd name="connsiteY12" fmla="*/ 218526 h 785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2888" h="785197">
                <a:moveTo>
                  <a:pt x="167426" y="218526"/>
                </a:moveTo>
                <a:cubicBezTo>
                  <a:pt x="210355" y="156278"/>
                  <a:pt x="208208" y="131439"/>
                  <a:pt x="283335" y="106294"/>
                </a:cubicBezTo>
                <a:cubicBezTo>
                  <a:pt x="358462" y="81149"/>
                  <a:pt x="489397" y="12462"/>
                  <a:pt x="618186" y="3263"/>
                </a:cubicBezTo>
                <a:cubicBezTo>
                  <a:pt x="746975" y="-5936"/>
                  <a:pt x="931573" y="6637"/>
                  <a:pt x="1030310" y="12463"/>
                </a:cubicBezTo>
                <a:lnTo>
                  <a:pt x="1223490" y="63980"/>
                </a:lnTo>
                <a:cubicBezTo>
                  <a:pt x="1275007" y="94030"/>
                  <a:pt x="1378038" y="111202"/>
                  <a:pt x="1429555" y="141252"/>
                </a:cubicBezTo>
                <a:lnTo>
                  <a:pt x="1712888" y="398831"/>
                </a:lnTo>
                <a:cubicBezTo>
                  <a:pt x="1618444" y="463225"/>
                  <a:pt x="1614152" y="566256"/>
                  <a:pt x="1519708" y="630650"/>
                </a:cubicBezTo>
                <a:lnTo>
                  <a:pt x="1146218" y="785197"/>
                </a:lnTo>
                <a:lnTo>
                  <a:pt x="321974" y="733682"/>
                </a:lnTo>
                <a:cubicBezTo>
                  <a:pt x="165281" y="704244"/>
                  <a:pt x="195330" y="670206"/>
                  <a:pt x="141668" y="621450"/>
                </a:cubicBezTo>
                <a:cubicBezTo>
                  <a:pt x="88006" y="572694"/>
                  <a:pt x="6439" y="516885"/>
                  <a:pt x="0" y="441145"/>
                </a:cubicBezTo>
                <a:lnTo>
                  <a:pt x="167426" y="218526"/>
                </a:lnTo>
                <a:close/>
              </a:path>
            </a:pathLst>
          </a:cu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ru-RU"/>
          </a:p>
        </p:txBody>
      </p:sp>
      <p:sp>
        <p:nvSpPr>
          <p:cNvPr id="23" name="Сердце 22"/>
          <p:cNvSpPr/>
          <p:nvPr/>
        </p:nvSpPr>
        <p:spPr>
          <a:xfrm rot="5400000" flipH="1">
            <a:off x="7494081" y="2937407"/>
            <a:ext cx="373321" cy="417669"/>
          </a:xfrm>
          <a:prstGeom prst="hear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ru-RU"/>
          </a:p>
        </p:txBody>
      </p:sp>
      <p:sp>
        <p:nvSpPr>
          <p:cNvPr id="24" name="Овал 23"/>
          <p:cNvSpPr/>
          <p:nvPr/>
        </p:nvSpPr>
        <p:spPr>
          <a:xfrm flipV="1">
            <a:off x="6800044" y="3065171"/>
            <a:ext cx="101237" cy="10409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25" name="Дуга 24"/>
          <p:cNvSpPr/>
          <p:nvPr/>
        </p:nvSpPr>
        <p:spPr>
          <a:xfrm rot="7649334">
            <a:off x="6533567" y="2933749"/>
            <a:ext cx="283988" cy="351121"/>
          </a:xfrm>
          <a:prstGeom prst="arc">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ru-RU"/>
          </a:p>
        </p:txBody>
      </p:sp>
      <p:sp>
        <p:nvSpPr>
          <p:cNvPr id="26" name="Прямоугольник 25"/>
          <p:cNvSpPr/>
          <p:nvPr/>
        </p:nvSpPr>
        <p:spPr>
          <a:xfrm>
            <a:off x="4444850" y="414190"/>
            <a:ext cx="3109954" cy="523220"/>
          </a:xfrm>
          <a:prstGeom prst="rect">
            <a:avLst/>
          </a:prstGeom>
        </p:spPr>
        <p:txBody>
          <a:bodyPr wrap="none">
            <a:spAutoFit/>
          </a:bodyPr>
          <a:lstStyle/>
          <a:p>
            <a:r>
              <a:rPr lang="en-US" sz="2800" dirty="0">
                <a:latin typeface="Arial Black" panose="020B0A04020102020204" pitchFamily="34" charset="0"/>
              </a:rPr>
              <a:t>C</a:t>
            </a:r>
            <a:r>
              <a:rPr lang="en-US" sz="2800" dirty="0" smtClean="0">
                <a:latin typeface="Arial Black" panose="020B0A04020102020204" pitchFamily="34" charset="0"/>
              </a:rPr>
              <a:t>heck yourself</a:t>
            </a:r>
            <a:endParaRPr lang="ru-RU" sz="2800" dirty="0">
              <a:latin typeface="Arial Black" panose="020B0A04020102020204" pitchFamily="34" charset="0"/>
            </a:endParaRPr>
          </a:p>
        </p:txBody>
      </p:sp>
      <p:pic>
        <p:nvPicPr>
          <p:cNvPr id="2" name="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03357" y="6063906"/>
            <a:ext cx="609600" cy="609600"/>
          </a:xfrm>
          <a:prstGeom prst="rect">
            <a:avLst/>
          </a:prstGeom>
        </p:spPr>
      </p:pic>
    </p:spTree>
    <p:extLst>
      <p:ext uri="{BB962C8B-B14F-4D97-AF65-F5344CB8AC3E}">
        <p14:creationId xmlns:p14="http://schemas.microsoft.com/office/powerpoint/2010/main" val="3140394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034"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29522" y="591284"/>
            <a:ext cx="10698185" cy="461665"/>
          </a:xfrm>
          <a:prstGeom prst="rect">
            <a:avLst/>
          </a:prstGeom>
        </p:spPr>
        <p:txBody>
          <a:bodyPr wrap="none">
            <a:spAutoFit/>
          </a:bodyPr>
          <a:lstStyle/>
          <a:p>
            <a:r>
              <a:rPr lang="en-US" sz="2400" dirty="0" smtClean="0">
                <a:latin typeface="Arial Black" panose="020B0A04020102020204" pitchFamily="34" charset="0"/>
              </a:rPr>
              <a:t>Task 2. Read the text and look and write the type of paintings.</a:t>
            </a:r>
            <a:endParaRPr lang="ru-RU" sz="2400" dirty="0">
              <a:latin typeface="Arial Black" panose="020B0A04020102020204" pitchFamily="34" charset="0"/>
            </a:endParaRPr>
          </a:p>
        </p:txBody>
      </p:sp>
      <p:sp>
        <p:nvSpPr>
          <p:cNvPr id="3" name="Рамка 2"/>
          <p:cNvSpPr/>
          <p:nvPr/>
        </p:nvSpPr>
        <p:spPr>
          <a:xfrm>
            <a:off x="315319" y="268326"/>
            <a:ext cx="11526592" cy="1107583"/>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 name="Прямоугольник 3"/>
          <p:cNvSpPr/>
          <p:nvPr/>
        </p:nvSpPr>
        <p:spPr>
          <a:xfrm>
            <a:off x="729522" y="1731628"/>
            <a:ext cx="7654624" cy="1938992"/>
          </a:xfrm>
          <a:prstGeom prst="rect">
            <a:avLst/>
          </a:prstGeom>
        </p:spPr>
        <p:txBody>
          <a:bodyPr wrap="square">
            <a:spAutoFit/>
          </a:bodyPr>
          <a:lstStyle/>
          <a:p>
            <a:pPr algn="ctr"/>
            <a:r>
              <a:rPr lang="en-US" sz="2400" b="1" dirty="0" smtClean="0">
                <a:latin typeface="Times New Roman" panose="02020603050405020304" pitchFamily="18" charset="0"/>
                <a:cs typeface="Times New Roman" panose="02020603050405020304" pitchFamily="18" charset="0"/>
              </a:rPr>
              <a:t>Types of paintings</a:t>
            </a:r>
          </a:p>
          <a:p>
            <a:r>
              <a:rPr lang="en-US" sz="2400" dirty="0" smtClean="0">
                <a:latin typeface="Times New Roman" panose="02020603050405020304" pitchFamily="18" charset="0"/>
                <a:cs typeface="Times New Roman" panose="02020603050405020304" pitchFamily="18" charset="0"/>
              </a:rPr>
              <a:t>When you visit an art gallery, there are different types of paintings. These include portraits, landscape and still life paintings. Portraits are paintings are view of the countryside. Still life paintings show objects, flowers, fruit or vegetables. </a:t>
            </a:r>
            <a:endParaRPr lang="en-US" sz="24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18243" y="1731628"/>
            <a:ext cx="2546956" cy="3228081"/>
          </a:xfrm>
          <a:prstGeom prst="rect">
            <a:avLst/>
          </a:prstGeom>
        </p:spPr>
      </p:pic>
      <p:pic>
        <p:nvPicPr>
          <p:cNvPr id="6" name="Рисунок 5"/>
          <p:cNvPicPr>
            <a:picLocks noChangeAspect="1"/>
          </p:cNvPicPr>
          <p:nvPr/>
        </p:nvPicPr>
        <p:blipFill rotWithShape="1">
          <a:blip r:embed="rId5">
            <a:extLst>
              <a:ext uri="{28A0092B-C50C-407E-A947-70E740481C1C}">
                <a14:useLocalDpi xmlns:a14="http://schemas.microsoft.com/office/drawing/2010/main" val="0"/>
              </a:ext>
            </a:extLst>
          </a:blip>
          <a:srcRect t="12691" b="13018"/>
          <a:stretch/>
        </p:blipFill>
        <p:spPr>
          <a:xfrm>
            <a:off x="729522" y="4205407"/>
            <a:ext cx="2904055" cy="2157449"/>
          </a:xfrm>
          <a:prstGeom prst="rect">
            <a:avLst/>
          </a:prstGeom>
        </p:spPr>
      </p:pic>
      <p:pic>
        <p:nvPicPr>
          <p:cNvPr id="7" name="Рисунок 6"/>
          <p:cNvPicPr>
            <a:picLocks noChangeAspect="1"/>
          </p:cNvPicPr>
          <p:nvPr/>
        </p:nvPicPr>
        <p:blipFill rotWithShape="1">
          <a:blip r:embed="rId6" cstate="print">
            <a:extLst>
              <a:ext uri="{28A0092B-C50C-407E-A947-70E740481C1C}">
                <a14:useLocalDpi xmlns:a14="http://schemas.microsoft.com/office/drawing/2010/main" val="0"/>
              </a:ext>
            </a:extLst>
          </a:blip>
          <a:srcRect l="6152" t="6969" r="5596" b="9160"/>
          <a:stretch/>
        </p:blipFill>
        <p:spPr>
          <a:xfrm>
            <a:off x="5833915" y="3929482"/>
            <a:ext cx="2138107" cy="2709297"/>
          </a:xfrm>
          <a:prstGeom prst="rect">
            <a:avLst/>
          </a:prstGeom>
        </p:spPr>
      </p:pic>
      <p:pic>
        <p:nvPicPr>
          <p:cNvPr id="9" name="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32311" y="6029179"/>
            <a:ext cx="609600" cy="609600"/>
          </a:xfrm>
          <a:prstGeom prst="rect">
            <a:avLst/>
          </a:prstGeom>
        </p:spPr>
      </p:pic>
    </p:spTree>
    <p:extLst>
      <p:ext uri="{BB962C8B-B14F-4D97-AF65-F5344CB8AC3E}">
        <p14:creationId xmlns:p14="http://schemas.microsoft.com/office/powerpoint/2010/main" val="12440798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5027"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Овал 8"/>
          <p:cNvSpPr/>
          <p:nvPr/>
        </p:nvSpPr>
        <p:spPr>
          <a:xfrm>
            <a:off x="315319" y="5074275"/>
            <a:ext cx="4887746" cy="16829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729522" y="591284"/>
            <a:ext cx="10698185" cy="461665"/>
          </a:xfrm>
          <a:prstGeom prst="rect">
            <a:avLst/>
          </a:prstGeom>
        </p:spPr>
        <p:txBody>
          <a:bodyPr wrap="none">
            <a:spAutoFit/>
          </a:bodyPr>
          <a:lstStyle/>
          <a:p>
            <a:r>
              <a:rPr lang="en-US" sz="2400" dirty="0" smtClean="0">
                <a:latin typeface="Arial Black" panose="020B0A04020102020204" pitchFamily="34" charset="0"/>
              </a:rPr>
              <a:t>Task 2. Read the text and look and write the type of paintings.</a:t>
            </a:r>
            <a:endParaRPr lang="ru-RU" sz="2400" dirty="0">
              <a:latin typeface="Arial Black" panose="020B0A04020102020204" pitchFamily="34" charset="0"/>
            </a:endParaRPr>
          </a:p>
        </p:txBody>
      </p:sp>
      <p:sp>
        <p:nvSpPr>
          <p:cNvPr id="3" name="Рамка 2"/>
          <p:cNvSpPr/>
          <p:nvPr/>
        </p:nvSpPr>
        <p:spPr>
          <a:xfrm>
            <a:off x="315319" y="268326"/>
            <a:ext cx="11526592" cy="1107583"/>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8" name="Прямоугольник 7"/>
          <p:cNvSpPr/>
          <p:nvPr/>
        </p:nvSpPr>
        <p:spPr>
          <a:xfrm>
            <a:off x="729522" y="5403519"/>
            <a:ext cx="4230923" cy="1015663"/>
          </a:xfrm>
          <a:prstGeom prst="rect">
            <a:avLst/>
          </a:prstGeom>
        </p:spPr>
        <p:txBody>
          <a:bodyPr wrap="square">
            <a:spAutoFit/>
          </a:bodyPr>
          <a:lstStyle/>
          <a:p>
            <a:r>
              <a:rPr lang="en-US" sz="2000" dirty="0" smtClean="0">
                <a:latin typeface="Bahnschrift SemiBold" panose="020B0502040204020203" pitchFamily="34" charset="0"/>
              </a:rPr>
              <a:t>Descriptor A learner </a:t>
            </a:r>
          </a:p>
          <a:p>
            <a:r>
              <a:rPr lang="en-US" sz="2000" dirty="0" smtClean="0">
                <a:latin typeface="Bahnschrift SemiBold" panose="020B0502040204020203" pitchFamily="34" charset="0"/>
              </a:rPr>
              <a:t>• read the text and understand it; </a:t>
            </a:r>
          </a:p>
          <a:p>
            <a:r>
              <a:rPr lang="en-US" sz="2000" dirty="0" smtClean="0">
                <a:latin typeface="Bahnschrift SemiBold" panose="020B0502040204020203" pitchFamily="34" charset="0"/>
              </a:rPr>
              <a:t>• write the type of paintings.</a:t>
            </a:r>
            <a:endParaRPr lang="en-US" sz="2000" dirty="0">
              <a:latin typeface="Bahnschrift SemiBold" panose="020B0502040204020203" pitchFamily="34" charset="0"/>
            </a:endParaRPr>
          </a:p>
        </p:txBody>
      </p:sp>
      <p:pic>
        <p:nvPicPr>
          <p:cNvPr id="10" name="Рисунок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7321" y="1595074"/>
            <a:ext cx="1787814" cy="2704738"/>
          </a:xfrm>
          <a:prstGeom prst="rect">
            <a:avLst/>
          </a:prstGeom>
        </p:spPr>
      </p:pic>
      <p:pic>
        <p:nvPicPr>
          <p:cNvPr id="11" name="Рисунок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98035" y="2086990"/>
            <a:ext cx="2766027" cy="2212822"/>
          </a:xfrm>
          <a:prstGeom prst="rect">
            <a:avLst/>
          </a:prstGeom>
        </p:spPr>
      </p:pic>
      <p:pic>
        <p:nvPicPr>
          <p:cNvPr id="12" name="Рисунок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85544" y="2020777"/>
            <a:ext cx="2975996" cy="2274194"/>
          </a:xfrm>
          <a:prstGeom prst="rect">
            <a:avLst/>
          </a:prstGeom>
        </p:spPr>
      </p:pic>
      <p:cxnSp>
        <p:nvCxnSpPr>
          <p:cNvPr id="14" name="Прямая соединительная линия 13"/>
          <p:cNvCxnSpPr/>
          <p:nvPr/>
        </p:nvCxnSpPr>
        <p:spPr>
          <a:xfrm>
            <a:off x="1017431" y="4700789"/>
            <a:ext cx="1917704" cy="12879"/>
          </a:xfrm>
          <a:prstGeom prst="line">
            <a:avLst/>
          </a:prstGeom>
        </p:spPr>
        <p:style>
          <a:lnRef idx="3">
            <a:schemeClr val="dk1"/>
          </a:lnRef>
          <a:fillRef idx="0">
            <a:schemeClr val="dk1"/>
          </a:fillRef>
          <a:effectRef idx="2">
            <a:schemeClr val="dk1"/>
          </a:effectRef>
          <a:fontRef idx="minor">
            <a:schemeClr val="tx1"/>
          </a:fontRef>
        </p:style>
      </p:cxnSp>
      <p:cxnSp>
        <p:nvCxnSpPr>
          <p:cNvPr id="16" name="Прямая соединительная линия 15"/>
          <p:cNvCxnSpPr/>
          <p:nvPr/>
        </p:nvCxnSpPr>
        <p:spPr>
          <a:xfrm>
            <a:off x="4722196" y="4699800"/>
            <a:ext cx="1917704" cy="12879"/>
          </a:xfrm>
          <a:prstGeom prst="line">
            <a:avLst/>
          </a:prstGeom>
        </p:spPr>
        <p:style>
          <a:lnRef idx="3">
            <a:schemeClr val="dk1"/>
          </a:lnRef>
          <a:fillRef idx="0">
            <a:schemeClr val="dk1"/>
          </a:fillRef>
          <a:effectRef idx="2">
            <a:schemeClr val="dk1"/>
          </a:effectRef>
          <a:fontRef idx="minor">
            <a:schemeClr val="tx1"/>
          </a:fontRef>
        </p:style>
      </p:cxnSp>
      <p:cxnSp>
        <p:nvCxnSpPr>
          <p:cNvPr id="17" name="Прямая соединительная линия 16"/>
          <p:cNvCxnSpPr/>
          <p:nvPr/>
        </p:nvCxnSpPr>
        <p:spPr>
          <a:xfrm>
            <a:off x="9049555" y="4687910"/>
            <a:ext cx="1917704" cy="12879"/>
          </a:xfrm>
          <a:prstGeom prst="line">
            <a:avLst/>
          </a:prstGeom>
        </p:spPr>
        <p:style>
          <a:lnRef idx="3">
            <a:schemeClr val="dk1"/>
          </a:lnRef>
          <a:fillRef idx="0">
            <a:schemeClr val="dk1"/>
          </a:fillRef>
          <a:effectRef idx="2">
            <a:schemeClr val="dk1"/>
          </a:effectRef>
          <a:fontRef idx="minor">
            <a:schemeClr val="tx1"/>
          </a:fontRef>
        </p:style>
      </p:cxnSp>
      <p:sp>
        <p:nvSpPr>
          <p:cNvPr id="18" name="TextBox 17"/>
          <p:cNvSpPr txBox="1"/>
          <p:nvPr/>
        </p:nvSpPr>
        <p:spPr>
          <a:xfrm>
            <a:off x="685287" y="4374202"/>
            <a:ext cx="338554" cy="369332"/>
          </a:xfrm>
          <a:prstGeom prst="rect">
            <a:avLst/>
          </a:prstGeom>
          <a:noFill/>
        </p:spPr>
        <p:txBody>
          <a:bodyPr wrap="none" rtlCol="0">
            <a:spAutoFit/>
          </a:bodyPr>
          <a:lstStyle/>
          <a:p>
            <a:r>
              <a:rPr lang="en-US" dirty="0" smtClean="0">
                <a:latin typeface="Arial Black" panose="020B0A04020102020204" pitchFamily="34" charset="0"/>
              </a:rPr>
              <a:t>1</a:t>
            </a:r>
            <a:endParaRPr lang="ru-RU" dirty="0">
              <a:latin typeface="Arial Black" panose="020B0A04020102020204" pitchFamily="34" charset="0"/>
            </a:endParaRPr>
          </a:p>
        </p:txBody>
      </p:sp>
      <p:sp>
        <p:nvSpPr>
          <p:cNvPr id="19" name="TextBox 18"/>
          <p:cNvSpPr txBox="1"/>
          <p:nvPr/>
        </p:nvSpPr>
        <p:spPr>
          <a:xfrm>
            <a:off x="4383642" y="4368848"/>
            <a:ext cx="338554" cy="369332"/>
          </a:xfrm>
          <a:prstGeom prst="rect">
            <a:avLst/>
          </a:prstGeom>
          <a:noFill/>
        </p:spPr>
        <p:txBody>
          <a:bodyPr wrap="none" rtlCol="0">
            <a:spAutoFit/>
          </a:bodyPr>
          <a:lstStyle/>
          <a:p>
            <a:r>
              <a:rPr lang="en-US" dirty="0">
                <a:latin typeface="Arial Black" panose="020B0A04020102020204" pitchFamily="34" charset="0"/>
              </a:rPr>
              <a:t>2</a:t>
            </a:r>
            <a:endParaRPr lang="ru-RU" dirty="0">
              <a:latin typeface="Arial Black" panose="020B0A04020102020204" pitchFamily="34" charset="0"/>
            </a:endParaRPr>
          </a:p>
        </p:txBody>
      </p:sp>
      <p:sp>
        <p:nvSpPr>
          <p:cNvPr id="20" name="TextBox 19"/>
          <p:cNvSpPr txBox="1"/>
          <p:nvPr/>
        </p:nvSpPr>
        <p:spPr>
          <a:xfrm>
            <a:off x="8711001" y="4368848"/>
            <a:ext cx="338554" cy="369332"/>
          </a:xfrm>
          <a:prstGeom prst="rect">
            <a:avLst/>
          </a:prstGeom>
          <a:noFill/>
        </p:spPr>
        <p:txBody>
          <a:bodyPr wrap="none" rtlCol="0">
            <a:spAutoFit/>
          </a:bodyPr>
          <a:lstStyle/>
          <a:p>
            <a:r>
              <a:rPr lang="en-US" dirty="0">
                <a:latin typeface="Arial Black" panose="020B0A04020102020204" pitchFamily="34" charset="0"/>
              </a:rPr>
              <a:t>3</a:t>
            </a:r>
            <a:endParaRPr lang="ru-RU" dirty="0">
              <a:latin typeface="Arial Black" panose="020B0A04020102020204" pitchFamily="34" charset="0"/>
            </a:endParaRPr>
          </a:p>
        </p:txBody>
      </p:sp>
      <p:pic>
        <p:nvPicPr>
          <p:cNvPr id="4" name="Записанный звук">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32311" y="5911350"/>
            <a:ext cx="609600" cy="609600"/>
          </a:xfrm>
          <a:prstGeom prst="rect">
            <a:avLst/>
          </a:prstGeom>
        </p:spPr>
      </p:pic>
    </p:spTree>
    <p:extLst>
      <p:ext uri="{BB962C8B-B14F-4D97-AF65-F5344CB8AC3E}">
        <p14:creationId xmlns:p14="http://schemas.microsoft.com/office/powerpoint/2010/main" val="33854676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51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455104" y="505983"/>
            <a:ext cx="3109954" cy="523220"/>
          </a:xfrm>
          <a:prstGeom prst="rect">
            <a:avLst/>
          </a:prstGeom>
        </p:spPr>
        <p:txBody>
          <a:bodyPr wrap="none">
            <a:spAutoFit/>
          </a:bodyPr>
          <a:lstStyle/>
          <a:p>
            <a:r>
              <a:rPr lang="en-US" sz="2800" dirty="0">
                <a:latin typeface="Arial Black" panose="020B0A04020102020204" pitchFamily="34" charset="0"/>
              </a:rPr>
              <a:t>C</a:t>
            </a:r>
            <a:r>
              <a:rPr lang="en-US" sz="2800" dirty="0" smtClean="0">
                <a:latin typeface="Arial Black" panose="020B0A04020102020204" pitchFamily="34" charset="0"/>
              </a:rPr>
              <a:t>heck yourself</a:t>
            </a:r>
            <a:endParaRPr lang="ru-RU" sz="2800" dirty="0">
              <a:latin typeface="Arial Black" panose="020B0A04020102020204" pitchFamily="34" charset="0"/>
            </a:endParaRPr>
          </a:p>
        </p:txBody>
      </p:sp>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7321" y="1595074"/>
            <a:ext cx="1787814" cy="2704738"/>
          </a:xfrm>
          <a:prstGeom prst="rect">
            <a:avLst/>
          </a:prstGeom>
        </p:spPr>
      </p:pic>
      <p:pic>
        <p:nvPicPr>
          <p:cNvPr id="4" name="Рисунок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98035" y="2086990"/>
            <a:ext cx="2766027" cy="2212822"/>
          </a:xfrm>
          <a:prstGeom prst="rect">
            <a:avLst/>
          </a:prstGeom>
        </p:spPr>
      </p:pic>
      <p:pic>
        <p:nvPicPr>
          <p:cNvPr id="5" name="Рисунок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85544" y="2020777"/>
            <a:ext cx="2975996" cy="2274194"/>
          </a:xfrm>
          <a:prstGeom prst="rect">
            <a:avLst/>
          </a:prstGeom>
        </p:spPr>
      </p:pic>
      <p:sp>
        <p:nvSpPr>
          <p:cNvPr id="6" name="Прямоугольник 5"/>
          <p:cNvSpPr/>
          <p:nvPr/>
        </p:nvSpPr>
        <p:spPr>
          <a:xfrm>
            <a:off x="1147321" y="4570858"/>
            <a:ext cx="1540678" cy="369332"/>
          </a:xfrm>
          <a:prstGeom prst="rect">
            <a:avLst/>
          </a:prstGeom>
        </p:spPr>
        <p:txBody>
          <a:bodyPr wrap="none">
            <a:spAutoFit/>
          </a:bodyPr>
          <a:lstStyle/>
          <a:p>
            <a:r>
              <a:rPr lang="en-US" dirty="0" smtClean="0">
                <a:latin typeface="Arial Black" panose="020B0A04020102020204" pitchFamily="34" charset="0"/>
              </a:rPr>
              <a:t> 1. Portrait</a:t>
            </a:r>
            <a:endParaRPr lang="ru-RU" dirty="0">
              <a:latin typeface="Arial Black" panose="020B0A04020102020204" pitchFamily="34" charset="0"/>
            </a:endParaRPr>
          </a:p>
        </p:txBody>
      </p:sp>
      <p:sp>
        <p:nvSpPr>
          <p:cNvPr id="7" name="Прямоугольник 6"/>
          <p:cNvSpPr/>
          <p:nvPr/>
        </p:nvSpPr>
        <p:spPr>
          <a:xfrm>
            <a:off x="4856177" y="4570858"/>
            <a:ext cx="1866858" cy="369332"/>
          </a:xfrm>
          <a:prstGeom prst="rect">
            <a:avLst/>
          </a:prstGeom>
        </p:spPr>
        <p:txBody>
          <a:bodyPr wrap="none">
            <a:spAutoFit/>
          </a:bodyPr>
          <a:lstStyle/>
          <a:p>
            <a:r>
              <a:rPr lang="en-US" dirty="0" smtClean="0">
                <a:latin typeface="Arial Black" panose="020B0A04020102020204" pitchFamily="34" charset="0"/>
              </a:rPr>
              <a:t>2. Landscape</a:t>
            </a:r>
            <a:endParaRPr lang="ru-RU" dirty="0">
              <a:latin typeface="Arial Black" panose="020B0A04020102020204" pitchFamily="34" charset="0"/>
            </a:endParaRPr>
          </a:p>
        </p:txBody>
      </p:sp>
      <p:sp>
        <p:nvSpPr>
          <p:cNvPr id="8" name="Прямоугольник 7"/>
          <p:cNvSpPr/>
          <p:nvPr/>
        </p:nvSpPr>
        <p:spPr>
          <a:xfrm>
            <a:off x="9141995" y="4570858"/>
            <a:ext cx="1463093" cy="369332"/>
          </a:xfrm>
          <a:prstGeom prst="rect">
            <a:avLst/>
          </a:prstGeom>
        </p:spPr>
        <p:txBody>
          <a:bodyPr wrap="none">
            <a:spAutoFit/>
          </a:bodyPr>
          <a:lstStyle/>
          <a:p>
            <a:r>
              <a:rPr lang="en-US" dirty="0" smtClean="0">
                <a:latin typeface="Arial Black" panose="020B0A04020102020204" pitchFamily="34" charset="0"/>
              </a:rPr>
              <a:t>3. Still life</a:t>
            </a:r>
            <a:endParaRPr lang="ru-RU" dirty="0">
              <a:latin typeface="Arial Black" panose="020B0A04020102020204" pitchFamily="34" charset="0"/>
            </a:endParaRPr>
          </a:p>
        </p:txBody>
      </p:sp>
      <p:pic>
        <p:nvPicPr>
          <p:cNvPr id="9" name="Записанный звук">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148811" y="5983310"/>
            <a:ext cx="609600" cy="609600"/>
          </a:xfrm>
          <a:prstGeom prst="rect">
            <a:avLst/>
          </a:prstGeom>
        </p:spPr>
      </p:pic>
    </p:spTree>
    <p:extLst>
      <p:ext uri="{BB962C8B-B14F-4D97-AF65-F5344CB8AC3E}">
        <p14:creationId xmlns:p14="http://schemas.microsoft.com/office/powerpoint/2010/main" val="34450296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006"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1832" y="786867"/>
            <a:ext cx="9056935" cy="6071133"/>
          </a:xfrm>
          <a:prstGeom prst="rect">
            <a:avLst/>
          </a:prstGeom>
        </p:spPr>
      </p:pic>
      <p:sp>
        <p:nvSpPr>
          <p:cNvPr id="3" name="TextBox 2"/>
          <p:cNvSpPr txBox="1"/>
          <p:nvPr/>
        </p:nvSpPr>
        <p:spPr>
          <a:xfrm>
            <a:off x="927279" y="921258"/>
            <a:ext cx="6428298" cy="923330"/>
          </a:xfrm>
          <a:prstGeom prst="rect">
            <a:avLst/>
          </a:prstGeom>
          <a:noFill/>
        </p:spPr>
        <p:txBody>
          <a:bodyPr wrap="none" rtlCol="0">
            <a:spAutoFit/>
          </a:bodyPr>
          <a:lstStyle/>
          <a:p>
            <a:r>
              <a:rPr lang="en-US" sz="5400" dirty="0" smtClean="0">
                <a:latin typeface="Arial Rounded MT Bold" panose="020F0704030504030204" pitchFamily="34" charset="0"/>
              </a:rPr>
              <a:t>The lesson is over!</a:t>
            </a:r>
            <a:endParaRPr lang="ru-RU" sz="5400" dirty="0"/>
          </a:p>
        </p:txBody>
      </p:sp>
      <p:pic>
        <p:nvPicPr>
          <p:cNvPr id="4" name="Записанный звук">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988767" y="5996189"/>
            <a:ext cx="609600" cy="609600"/>
          </a:xfrm>
          <a:prstGeom prst="rect">
            <a:avLst/>
          </a:prstGeom>
        </p:spPr>
      </p:pic>
    </p:spTree>
    <p:extLst>
      <p:ext uri="{BB962C8B-B14F-4D97-AF65-F5344CB8AC3E}">
        <p14:creationId xmlns:p14="http://schemas.microsoft.com/office/powerpoint/2010/main" val="13217381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324"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TotalTime>
  <Words>253</Words>
  <Application>Microsoft Office PowerPoint</Application>
  <PresentationFormat>Широкоэкранный</PresentationFormat>
  <Paragraphs>33</Paragraphs>
  <Slides>8</Slides>
  <Notes>0</Notes>
  <HiddenSlides>0</HiddenSlides>
  <MMClips>8</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8</vt:i4>
      </vt:variant>
    </vt:vector>
  </HeadingPairs>
  <TitlesOfParts>
    <vt:vector size="18" baseType="lpstr">
      <vt:lpstr>Arial</vt:lpstr>
      <vt:lpstr>Arial Black</vt:lpstr>
      <vt:lpstr>Arial Rounded MT Bold</vt:lpstr>
      <vt:lpstr>Bahnschrift</vt:lpstr>
      <vt:lpstr>Bahnschrift SemiBold</vt:lpstr>
      <vt:lpstr>Bernard MT Condensed</vt:lpstr>
      <vt:lpstr>Calibri</vt:lpstr>
      <vt:lpstr>Calibri Light</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Symbat</dc:creator>
  <cp:lastModifiedBy>Symbat</cp:lastModifiedBy>
  <cp:revision>9</cp:revision>
  <dcterms:created xsi:type="dcterms:W3CDTF">2020-12-28T08:31:56Z</dcterms:created>
  <dcterms:modified xsi:type="dcterms:W3CDTF">2020-12-28T10:51:34Z</dcterms:modified>
</cp:coreProperties>
</file>